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4" r:id="rId2"/>
    <p:sldId id="306" r:id="rId3"/>
    <p:sldId id="307" r:id="rId4"/>
    <p:sldId id="308" r:id="rId5"/>
    <p:sldId id="310" r:id="rId6"/>
    <p:sldId id="311" r:id="rId7"/>
    <p:sldId id="312" r:id="rId8"/>
    <p:sldId id="313" r:id="rId9"/>
    <p:sldId id="314" r:id="rId10"/>
    <p:sldId id="309" r:id="rId11"/>
    <p:sldId id="325" r:id="rId12"/>
    <p:sldId id="326" r:id="rId13"/>
    <p:sldId id="315" r:id="rId14"/>
    <p:sldId id="321" r:id="rId15"/>
    <p:sldId id="322" r:id="rId16"/>
    <p:sldId id="323" r:id="rId17"/>
    <p:sldId id="327" r:id="rId18"/>
    <p:sldId id="328" r:id="rId19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DF386B-B449-4AF8-9257-5373DD887A5D}" type="datetimeFigureOut">
              <a:rPr lang="en-IN"/>
              <a:pPr>
                <a:defRPr/>
              </a:pPr>
              <a:t>13-10-2022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noProof="0" smtClean="0"/>
              <a:t>Click to edit Master text styles</a:t>
            </a:r>
          </a:p>
          <a:p>
            <a:pPr lvl="1"/>
            <a:r>
              <a:rPr lang="en-IN" noProof="0" smtClean="0"/>
              <a:t>Second level</a:t>
            </a:r>
          </a:p>
          <a:p>
            <a:pPr lvl="2"/>
            <a:r>
              <a:rPr lang="en-IN" noProof="0" smtClean="0"/>
              <a:t>Third level</a:t>
            </a:r>
          </a:p>
          <a:p>
            <a:pPr lvl="3"/>
            <a:r>
              <a:rPr lang="en-IN" noProof="0" smtClean="0"/>
              <a:t>Fourth level</a:t>
            </a:r>
          </a:p>
          <a:p>
            <a:pPr lvl="4"/>
            <a:r>
              <a:rPr lang="en-IN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7B0F8D-CEFF-4069-90DC-AA4A76587B3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7B00F5E-D1DB-47C4-88EC-DD6F488BF353}" type="slidenum">
              <a:rPr lang="en-IN" smtClean="0"/>
              <a:pPr>
                <a:defRPr/>
              </a:pPr>
              <a:t>2</a:t>
            </a:fld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45C5D-F886-4529-A5B4-E238C2953E31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B3883-2B2E-4AEF-AE27-0FD16FED8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426C7-09AE-4260-AFFC-7EDF499B69E3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33F11-AEAC-4C06-A8F0-EC11FD9CB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2D58E-8953-4FE2-8EAB-16CE55419080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61E08-B290-4B71-BE1C-C281C690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5E22C-25DE-4B63-A42F-1C82BE264D36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F75D6-FD63-4FA7-9B43-CD685B3A3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B4291-9269-4F2F-8E9F-4D1DA73F9697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B6CB4-1FCD-4EAF-A69E-40AC59EBA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AA47D-D1CC-440D-B1D3-4D71AFAFEC86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EAE6C-C481-4CFB-860A-0723F830A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0A0F9-C74F-4DCF-BC29-DFEA52637E66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6E0D-CB27-431C-A2C3-7C5DE5B06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8D9C6-89C4-4979-B86E-9E8CF9B880BA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2806-FFC5-4B0F-8DC8-08DDE6E5D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A0053-43B6-45E1-A756-221232639A6E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CA7BA-190E-44CA-A425-A4A625F2E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275DB-75F4-4306-AB1A-4FE0BDF8ED6D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F556-482D-44F0-9562-FD9E851DD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1CA3A-D824-4824-9606-8DAF4B1D640C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EE63F-4136-4BEC-9DE6-4D101B55D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92DC32-405D-4983-95B3-19734280CBC4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023B0C-5299-4288-AF69-B6970A688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629400" cy="6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676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Inner View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11"/>
          <p:cNvSpPr txBox="1">
            <a:spLocks noChangeArrowheads="1"/>
          </p:cNvSpPr>
          <p:nvPr/>
        </p:nvSpPr>
        <p:spPr bwMode="auto">
          <a:xfrm>
            <a:off x="4953000" y="0"/>
            <a:ext cx="2133600" cy="707886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Inner view of Proposed shop</a:t>
            </a:r>
            <a:endParaRPr lang="en-IN" sz="2000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3" idx="2"/>
          </p:cNvCxnSpPr>
          <p:nvPr/>
        </p:nvCxnSpPr>
        <p:spPr>
          <a:xfrm rot="5400000">
            <a:off x="4087743" y="1115943"/>
            <a:ext cx="2340114" cy="1524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676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Inner View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11"/>
          <p:cNvSpPr txBox="1">
            <a:spLocks noChangeArrowheads="1"/>
          </p:cNvSpPr>
          <p:nvPr/>
        </p:nvSpPr>
        <p:spPr bwMode="auto">
          <a:xfrm>
            <a:off x="4953000" y="0"/>
            <a:ext cx="2133600" cy="707886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Inner view of Proposed shop</a:t>
            </a:r>
            <a:endParaRPr lang="en-IN" sz="2000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3" idx="2"/>
          </p:cNvCxnSpPr>
          <p:nvPr/>
        </p:nvCxnSpPr>
        <p:spPr>
          <a:xfrm rot="5400000">
            <a:off x="4087743" y="1115943"/>
            <a:ext cx="2340114" cy="1524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676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Inner View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11"/>
          <p:cNvSpPr txBox="1">
            <a:spLocks noChangeArrowheads="1"/>
          </p:cNvSpPr>
          <p:nvPr/>
        </p:nvSpPr>
        <p:spPr bwMode="auto">
          <a:xfrm>
            <a:off x="4953000" y="0"/>
            <a:ext cx="2133600" cy="707886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Inner view of Proposed shop</a:t>
            </a:r>
            <a:endParaRPr lang="en-IN" sz="2000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3" idx="2"/>
          </p:cNvCxnSpPr>
          <p:nvPr/>
        </p:nvCxnSpPr>
        <p:spPr>
          <a:xfrm rot="5400000">
            <a:off x="4087743" y="1115943"/>
            <a:ext cx="2340114" cy="1524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09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Terrace View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 smtClean="0">
                <a:solidFill>
                  <a:schemeClr val="tx1"/>
                </a:solidFill>
              </a:rPr>
              <a:t>Vsat</a:t>
            </a:r>
            <a:r>
              <a:rPr lang="en-US" sz="2000" b="1" dirty="0" smtClean="0">
                <a:solidFill>
                  <a:schemeClr val="tx1"/>
                </a:solidFill>
              </a:rPr>
              <a:t> Space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rot="5400000">
            <a:off x="4533900" y="1866900"/>
            <a:ext cx="3505200" cy="2971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553200" y="1295400"/>
            <a:ext cx="2286000" cy="40011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V sat Space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" name="Picture 4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24384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000" b="1" dirty="0" smtClean="0"/>
              <a:t>Near by ATM Slips</a:t>
            </a:r>
            <a:endParaRPr lang="en-IN" sz="2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61469638"/>
              </p:ext>
            </p:extLst>
          </p:nvPr>
        </p:nvGraphicFramePr>
        <p:xfrm>
          <a:off x="1257300" y="5638800"/>
          <a:ext cx="6096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Transactions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Duration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676150" y="8877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rgbClr val="0C09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57200"/>
            <a:ext cx="5386325" cy="33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00000000000000</a:t>
            </a:r>
            <a:endParaRPr lang="en-US" sz="1600" b="1" dirty="0"/>
          </a:p>
        </p:txBody>
      </p:sp>
      <p:cxnSp>
        <p:nvCxnSpPr>
          <p:cNvPr id="8" name="Straight Arrow Connector 7"/>
          <p:cNvCxnSpPr>
            <a:stCxn id="9" idx="2"/>
          </p:cNvCxnSpPr>
          <p:nvPr/>
        </p:nvCxnSpPr>
        <p:spPr>
          <a:xfrm rot="16200000" flipH="1">
            <a:off x="2174640" y="1184040"/>
            <a:ext cx="2266890" cy="222303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71600" y="762000"/>
            <a:ext cx="1649939" cy="400110"/>
          </a:xfrm>
          <a:prstGeom prst="rect">
            <a:avLst/>
          </a:prstGeom>
          <a:solidFill>
            <a:srgbClr val="C00000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Calibri" pitchFamily="34" charset="0"/>
              </a:rPr>
              <a:t>Proposed Site</a:t>
            </a:r>
            <a:endParaRPr lang="en-IN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286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Google Map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4" idx="2"/>
          </p:cNvCxnSpPr>
          <p:nvPr/>
        </p:nvCxnSpPr>
        <p:spPr>
          <a:xfrm rot="5400000">
            <a:off x="5372476" y="136011"/>
            <a:ext cx="968514" cy="211226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19800" y="0"/>
            <a:ext cx="1786130" cy="707886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Calibri" pitchFamily="34" charset="0"/>
              </a:rPr>
              <a:t>Big Residential Area</a:t>
            </a:r>
            <a:endParaRPr lang="en-IN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18" name="Straight Arrow Connector 17"/>
          <p:cNvCxnSpPr>
            <a:stCxn id="19" idx="0"/>
          </p:cNvCxnSpPr>
          <p:nvPr/>
        </p:nvCxnSpPr>
        <p:spPr>
          <a:xfrm rot="5400000" flipH="1" flipV="1">
            <a:off x="2140713" y="4579112"/>
            <a:ext cx="2286000" cy="90017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524000" y="6172200"/>
            <a:ext cx="2619249" cy="400110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Calibri" pitchFamily="34" charset="0"/>
              </a:rPr>
              <a:t>Main Market road</a:t>
            </a:r>
            <a:endParaRPr lang="en-IN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rot="16200000" flipV="1">
            <a:off x="4398168" y="4060032"/>
            <a:ext cx="3181290" cy="161442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486400" y="6457890"/>
            <a:ext cx="2619249" cy="400110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Calibri" pitchFamily="34" charset="0"/>
              </a:rPr>
              <a:t>Taxi &amp; Bus stop</a:t>
            </a:r>
            <a:endParaRPr lang="en-IN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rot="5400000">
            <a:off x="5372475" y="1888612"/>
            <a:ext cx="2721116" cy="35966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r>
              <a:rPr lang="en-US" sz="2400" b="1" dirty="0" smtClean="0"/>
              <a:t>Video 360 degree of property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r>
              <a:rPr lang="en-US" sz="2400" b="1" dirty="0" smtClean="0"/>
              <a:t>Video 360 degree Inner view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2286000" y="990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i="1" u="sng">
              <a:latin typeface="Baskerville Old Face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76200"/>
          <a:ext cx="8839200" cy="682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35"/>
                <a:gridCol w="1124876"/>
                <a:gridCol w="420667"/>
                <a:gridCol w="1256694"/>
                <a:gridCol w="416680"/>
                <a:gridCol w="1334161"/>
                <a:gridCol w="400111"/>
                <a:gridCol w="391044"/>
                <a:gridCol w="813650"/>
                <a:gridCol w="739682"/>
                <a:gridCol w="295873"/>
                <a:gridCol w="1331427"/>
              </a:tblGrid>
              <a:tr h="384781"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Location Name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4781"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State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City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</a:rPr>
                        <a:t>Pin Code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84781"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Site</a:t>
                      </a:r>
                      <a:r>
                        <a:rPr lang="en-US" sz="1400" b="1" i="0" baseline="0" dirty="0" smtClean="0">
                          <a:latin typeface="+mn-lt"/>
                        </a:rPr>
                        <a:t> Address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3687"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Landlord Name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Contact No/Alternate</a:t>
                      </a:r>
                      <a:r>
                        <a:rPr lang="en-US" sz="1400" b="1" i="0" baseline="0" dirty="0" smtClean="0">
                          <a:latin typeface="+mn-lt"/>
                        </a:rPr>
                        <a:t> No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smtClean="0">
                          <a:latin typeface="+mn-lt"/>
                        </a:rPr>
                        <a:t>88396440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1637"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Rent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Advanced Rent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Rent Free Period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372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Consultant Name 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b="1" dirty="0" err="1" smtClean="0">
                          <a:latin typeface="+mn-lt"/>
                        </a:rPr>
                        <a:t>Rohit</a:t>
                      </a:r>
                      <a:r>
                        <a:rPr lang="en-US" sz="1400" b="1" dirty="0" smtClean="0">
                          <a:latin typeface="+mn-lt"/>
                        </a:rPr>
                        <a:t> </a:t>
                      </a:r>
                      <a:r>
                        <a:rPr lang="en-US" sz="1400" b="1" dirty="0" err="1" smtClean="0">
                          <a:latin typeface="+mn-lt"/>
                        </a:rPr>
                        <a:t>Bhandari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Consultant Number</a:t>
                      </a:r>
                    </a:p>
                    <a:p>
                      <a:endParaRPr 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 smtClean="0"/>
                        <a:t>9111988008</a:t>
                      </a:r>
                      <a:endParaRPr lang="en-US" sz="1400" b="1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4781">
                <a:tc gridSpan="3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Shop Area in Sq.</a:t>
                      </a:r>
                      <a:r>
                        <a:rPr lang="en-US" sz="1400" b="1" i="0" baseline="0" dirty="0" smtClean="0">
                          <a:latin typeface="+mn-lt"/>
                        </a:rPr>
                        <a:t> </a:t>
                      </a:r>
                      <a:r>
                        <a:rPr lang="en-US" sz="1400" b="1" i="0" dirty="0" smtClean="0">
                          <a:latin typeface="+mn-lt"/>
                        </a:rPr>
                        <a:t>ft.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Floor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Type of Shop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1306">
                <a:tc gridSpan="3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Carpet Area in Sq.</a:t>
                      </a:r>
                      <a:r>
                        <a:rPr lang="en-US" sz="1400" b="1" i="0" baseline="0" dirty="0" smtClean="0">
                          <a:latin typeface="+mn-lt"/>
                        </a:rPr>
                        <a:t> </a:t>
                      </a:r>
                      <a:r>
                        <a:rPr lang="en-US" sz="1400" b="1" i="0" dirty="0" smtClean="0">
                          <a:latin typeface="+mn-lt"/>
                        </a:rPr>
                        <a:t>ft.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Power</a:t>
                      </a:r>
                      <a:r>
                        <a:rPr lang="en-US" sz="1400" b="1" i="0" baseline="0" dirty="0" smtClean="0">
                          <a:latin typeface="+mn-lt"/>
                        </a:rPr>
                        <a:t> Availability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</a:rPr>
                        <a:t>Hours Available</a:t>
                      </a:r>
                      <a:endParaRPr kumimoji="0" 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4781">
                <a:tc gridSpan="3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Depth in ft.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Width in ft.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Height in ft.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3687">
                <a:tc gridSpan="3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Total Frontage in ft.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Frontage Offered in ft.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 smtClean="0">
                          <a:latin typeface="+mn-lt"/>
                        </a:rPr>
                        <a:t>Signage Dimension in ft. 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798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 smtClean="0">
                          <a:latin typeface="+mn-lt"/>
                        </a:rPr>
                        <a:t>VSAT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 AC ODU Space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dirty="0" smtClean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‘L’ Shape Signage 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390">
                <a:tc gridSpan="3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CRA Coverage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+mn-lt"/>
                        </a:rPr>
                        <a:t>CRA Agency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4781">
                <a:tc grid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Remarks:-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+mn-lt"/>
                        <a:cs typeface="Arial" charset="0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b="0" i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47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 smtClean="0">
                          <a:latin typeface="+mn-lt"/>
                        </a:rPr>
                        <a:t>1</a:t>
                      </a:r>
                      <a:endParaRPr lang="en-US" sz="1400" b="1" i="0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</a:rPr>
                        <a:t>Good visibility, sufficient parking space,</a:t>
                      </a:r>
                      <a:r>
                        <a:rPr lang="en-US" sz="1400" b="1" baseline="0" dirty="0" smtClean="0">
                          <a:latin typeface="+mn-lt"/>
                        </a:rPr>
                        <a:t> Very potential spot, bulk small amount transactions expected.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b="0" i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981200"/>
            <a:ext cx="4114800" cy="3581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609600"/>
            <a:ext cx="4191000" cy="121920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/>
              <a:t>ATM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/>
              <a:t>8*3</a:t>
            </a:r>
            <a:endParaRPr lang="en-US" sz="3200" b="1" dirty="0"/>
          </a:p>
        </p:txBody>
      </p:sp>
      <p:cxnSp>
        <p:nvCxnSpPr>
          <p:cNvPr id="11" name="Straight Arrow Connector 10"/>
          <p:cNvCxnSpPr>
            <a:stCxn id="12" idx="2"/>
          </p:cNvCxnSpPr>
          <p:nvPr/>
        </p:nvCxnSpPr>
        <p:spPr>
          <a:xfrm rot="5400000">
            <a:off x="5656095" y="1200643"/>
            <a:ext cx="2114490" cy="29518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7234503" y="1219200"/>
            <a:ext cx="1909497" cy="40011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lt"/>
              </a:rPr>
              <a:t>Proposed Site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" y="0"/>
            <a:ext cx="1447799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b="1" dirty="0" smtClean="0"/>
              <a:t>Front View </a:t>
            </a:r>
            <a:endParaRPr lang="en-US" sz="2000" b="1" dirty="0"/>
          </a:p>
        </p:txBody>
      </p:sp>
      <p:pic>
        <p:nvPicPr>
          <p:cNvPr id="7" name="Picture 6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18" idx="1"/>
          </p:cNvCxnSpPr>
          <p:nvPr/>
        </p:nvCxnSpPr>
        <p:spPr>
          <a:xfrm rot="10800000">
            <a:off x="5856516" y="169277"/>
            <a:ext cx="658584" cy="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</p:cNvCxnSpPr>
          <p:nvPr/>
        </p:nvCxnSpPr>
        <p:spPr>
          <a:xfrm rot="5400000">
            <a:off x="5459735" y="1584420"/>
            <a:ext cx="1033046" cy="97971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2"/>
          </p:cNvCxnSpPr>
          <p:nvPr/>
        </p:nvCxnSpPr>
        <p:spPr>
          <a:xfrm rot="16200000" flipH="1">
            <a:off x="1500456" y="1576655"/>
            <a:ext cx="2020669" cy="15316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20440" y="4480560"/>
            <a:ext cx="1584960" cy="169164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0" y="3505200"/>
            <a:ext cx="1615440" cy="76200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ATM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8*3</a:t>
            </a:r>
            <a:endParaRPr lang="en-US" sz="1600" b="1" dirty="0"/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0" y="0"/>
            <a:ext cx="12954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b="1" dirty="0" smtClean="0"/>
              <a:t>Long view</a:t>
            </a:r>
            <a:endParaRPr lang="en-US" altLang="en-US" sz="2000" b="1" dirty="0"/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1143000" y="685800"/>
            <a:ext cx="1203959" cy="646331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Lollipop Board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867400" y="1219200"/>
            <a:ext cx="1197429" cy="338554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A.C ODU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6515100" y="0"/>
            <a:ext cx="838200" cy="338554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V-SAT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4800600" y="1600200"/>
            <a:ext cx="3535680" cy="3200400"/>
          </a:xfrm>
          <a:prstGeom prst="straightConnector1">
            <a:avLst/>
          </a:prstGeom>
          <a:ln w="412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7696200" y="1295400"/>
            <a:ext cx="1197429" cy="584775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Proposed Site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15" name="Picture 14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1676399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b="1" dirty="0"/>
              <a:t>Right </a:t>
            </a:r>
            <a:r>
              <a:rPr lang="en-US" altLang="en-US" sz="2000" b="1" dirty="0" smtClean="0"/>
              <a:t>View</a:t>
            </a:r>
            <a:endParaRPr lang="en-US" altLang="en-US" sz="2000" dirty="0"/>
          </a:p>
        </p:txBody>
      </p:sp>
      <p:sp>
        <p:nvSpPr>
          <p:cNvPr id="3" name="TextBox 11"/>
          <p:cNvSpPr txBox="1">
            <a:spLocks noChangeArrowheads="1"/>
          </p:cNvSpPr>
          <p:nvPr/>
        </p:nvSpPr>
        <p:spPr bwMode="auto">
          <a:xfrm>
            <a:off x="1981200" y="381000"/>
            <a:ext cx="2133600" cy="40011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Proposed shop</a:t>
            </a:r>
            <a:endParaRPr lang="en-IN" sz="2000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3" idx="2"/>
          </p:cNvCxnSpPr>
          <p:nvPr/>
        </p:nvCxnSpPr>
        <p:spPr>
          <a:xfrm rot="5400000">
            <a:off x="885855" y="1038255"/>
            <a:ext cx="2419290" cy="1905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5334000" y="0"/>
            <a:ext cx="1981200" cy="40011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Sabzi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Mandi</a:t>
            </a:r>
            <a:endParaRPr lang="en-IN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5400000">
            <a:off x="4200559" y="847757"/>
            <a:ext cx="2571689" cy="167639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1420582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2000" b="1" dirty="0"/>
              <a:t>Left  </a:t>
            </a:r>
            <a:r>
              <a:rPr lang="en-US" altLang="en-US" sz="2000" b="1" dirty="0" smtClean="0"/>
              <a:t>view </a:t>
            </a:r>
            <a:endParaRPr lang="en-US" altLang="en-US" sz="2000" dirty="0"/>
          </a:p>
        </p:txBody>
      </p:sp>
      <p:cxnSp>
        <p:nvCxnSpPr>
          <p:cNvPr id="6" name="Straight Arrow Connector 5"/>
          <p:cNvCxnSpPr>
            <a:stCxn id="7" idx="2"/>
          </p:cNvCxnSpPr>
          <p:nvPr/>
        </p:nvCxnSpPr>
        <p:spPr>
          <a:xfrm rot="16200000" flipH="1">
            <a:off x="5896005" y="1247805"/>
            <a:ext cx="2647890" cy="952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5638800" y="0"/>
            <a:ext cx="2209800" cy="40011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Proposed shop</a:t>
            </a:r>
            <a:endParaRPr lang="en-IN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10" idx="2"/>
          </p:cNvCxnSpPr>
          <p:nvPr/>
        </p:nvCxnSpPr>
        <p:spPr>
          <a:xfrm rot="16200000" flipH="1">
            <a:off x="3145184" y="1697386"/>
            <a:ext cx="2419292" cy="104394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2895600" y="609600"/>
            <a:ext cx="1874519" cy="40011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Hostel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0"/>
            <a:ext cx="1905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b="1" dirty="0"/>
              <a:t>Opposite </a:t>
            </a:r>
            <a:r>
              <a:rPr lang="en-US" altLang="en-US" sz="2000" b="1" dirty="0" smtClean="0"/>
              <a:t>view</a:t>
            </a:r>
            <a:endParaRPr lang="en-US" alt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4767413" y="1252388"/>
            <a:ext cx="584538" cy="82296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3505200" y="381000"/>
            <a:ext cx="2286000" cy="1015663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Main Market Area with lots of walking crowd </a:t>
            </a:r>
            <a:endParaRPr lang="en-IN" sz="20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3810000" y="1371600"/>
            <a:ext cx="914405" cy="61501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0" y="0"/>
            <a:ext cx="23622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b="1" dirty="0" smtClean="0"/>
              <a:t>Opposite right view</a:t>
            </a:r>
            <a:endParaRPr lang="en-US" altLang="en-US" sz="2000" b="1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552702" y="816114"/>
            <a:ext cx="3124200" cy="40011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Taxi Stand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rot="16200000" flipH="1">
            <a:off x="3808513" y="1522513"/>
            <a:ext cx="1359336" cy="74675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24" idx="2"/>
          </p:cNvCxnSpPr>
          <p:nvPr/>
        </p:nvCxnSpPr>
        <p:spPr>
          <a:xfrm rot="5400000">
            <a:off x="2219355" y="954435"/>
            <a:ext cx="1763970" cy="20269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971800" y="685800"/>
            <a:ext cx="2286000" cy="40011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Market Area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0"/>
            <a:ext cx="24384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b="1" dirty="0" smtClean="0"/>
              <a:t>Opposite Left view </a:t>
            </a:r>
            <a:endParaRPr lang="en-US" altLang="en-US" sz="2000" b="1" dirty="0"/>
          </a:p>
        </p:txBody>
      </p:sp>
      <p:cxnSp>
        <p:nvCxnSpPr>
          <p:cNvPr id="7" name="Straight Arrow Connector 6"/>
          <p:cNvCxnSpPr>
            <a:stCxn id="24" idx="2"/>
          </p:cNvCxnSpPr>
          <p:nvPr/>
        </p:nvCxnSpPr>
        <p:spPr>
          <a:xfrm rot="16200000" flipH="1">
            <a:off x="3590955" y="1609755"/>
            <a:ext cx="1504890" cy="457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FORMA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FORMAT </Template>
  <TotalTime>81</TotalTime>
  <Words>218</Words>
  <Application>Microsoft Office PowerPoint</Application>
  <PresentationFormat>On-screen Show (4:3)</PresentationFormat>
  <Paragraphs>79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PPT FORMAT 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J.A.R.V.ES</dc:creator>
  <cp:lastModifiedBy>J.A.R.V.ES</cp:lastModifiedBy>
  <cp:revision>38</cp:revision>
  <dcterms:created xsi:type="dcterms:W3CDTF">2020-01-08T03:51:15Z</dcterms:created>
  <dcterms:modified xsi:type="dcterms:W3CDTF">2022-10-13T05:54:22Z</dcterms:modified>
</cp:coreProperties>
</file>