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0" r:id="rId2"/>
    <p:sldId id="323" r:id="rId3"/>
    <p:sldId id="340" r:id="rId4"/>
    <p:sldId id="342" r:id="rId5"/>
    <p:sldId id="347" r:id="rId6"/>
    <p:sldId id="343" r:id="rId7"/>
    <p:sldId id="345" r:id="rId8"/>
    <p:sldId id="346" r:id="rId9"/>
    <p:sldId id="351" r:id="rId10"/>
    <p:sldId id="352" r:id="rId11"/>
  </p:sldIdLst>
  <p:sldSz cx="9144000" cy="6858000" type="screen4x3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2652" autoAdjust="0"/>
  </p:normalViewPr>
  <p:slideViewPr>
    <p:cSldViewPr>
      <p:cViewPr varScale="1">
        <p:scale>
          <a:sx n="76" d="100"/>
          <a:sy n="76" d="100"/>
        </p:scale>
        <p:origin x="164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6BE6A3-D920-4501-B3CD-2D7C0629A46B}" type="datetimeFigureOut">
              <a:rPr lang="en-IN"/>
              <a:pPr>
                <a:defRPr/>
              </a:pPr>
              <a:t>26-11-2022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noProof="0"/>
              <a:t>Click to edit Master text styles</a:t>
            </a:r>
          </a:p>
          <a:p>
            <a:pPr lvl="1"/>
            <a:r>
              <a:rPr lang="en-IN" noProof="0"/>
              <a:t>Second level</a:t>
            </a:r>
          </a:p>
          <a:p>
            <a:pPr lvl="2"/>
            <a:r>
              <a:rPr lang="en-IN" noProof="0"/>
              <a:t>Third level</a:t>
            </a:r>
          </a:p>
          <a:p>
            <a:pPr lvl="3"/>
            <a:r>
              <a:rPr lang="en-IN" noProof="0"/>
              <a:t>Fourth level</a:t>
            </a:r>
          </a:p>
          <a:p>
            <a:pPr lvl="4"/>
            <a:r>
              <a:rPr lang="en-IN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7DDB12B-E880-40E1-B420-DB00CC94007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648C8-71E0-4DDB-805D-387BD1AA2E14}" type="datetimeFigureOut">
              <a:rPr lang="en-US"/>
              <a:pPr>
                <a:defRPr/>
              </a:pPr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80829-C44E-4B36-8216-6AA70A9B8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8CF34-6834-4F94-9750-17D8BCBCFC9A}" type="datetimeFigureOut">
              <a:rPr lang="en-US"/>
              <a:pPr>
                <a:defRPr/>
              </a:pPr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777BA-6970-470B-903F-001137F25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26C57-9D34-40C9-9594-27E00D89449A}" type="datetimeFigureOut">
              <a:rPr lang="en-US"/>
              <a:pPr>
                <a:defRPr/>
              </a:pPr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EC144-036F-4DB7-B5B9-70310A9A0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1C5AA-D04F-430B-80E4-581E31EB79DD}" type="datetimeFigureOut">
              <a:rPr lang="en-US"/>
              <a:pPr>
                <a:defRPr/>
              </a:pPr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B530-952E-476E-8627-2BF99B3A0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9F5DC-DB97-481E-A130-06B88F2364BB}" type="datetimeFigureOut">
              <a:rPr lang="en-US"/>
              <a:pPr>
                <a:defRPr/>
              </a:pPr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8FD2D-6121-4055-AB04-E5C06C6A2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959BC-528E-4613-9BD1-1BB48D2C8C77}" type="datetimeFigureOut">
              <a:rPr lang="en-US"/>
              <a:pPr>
                <a:defRPr/>
              </a:pPr>
              <a:t>11/26/2022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43A81-3257-4C79-A21F-4656B40F2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7265A-7C99-4839-AD41-B8A857DAFF67}" type="datetimeFigureOut">
              <a:rPr lang="en-US"/>
              <a:pPr>
                <a:defRPr/>
              </a:pPr>
              <a:t>11/26/2022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B4EC4-019A-484A-9106-02E28427F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7DD81-0E8C-4A42-90FD-FD7B2CA75E41}" type="datetimeFigureOut">
              <a:rPr lang="en-US"/>
              <a:pPr>
                <a:defRPr/>
              </a:pPr>
              <a:t>11/26/2022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6C268-34AD-42E5-846A-01BE06D63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DE636-2C02-4922-AE31-3DD9E7233E6B}" type="datetimeFigureOut">
              <a:rPr lang="en-US"/>
              <a:pPr>
                <a:defRPr/>
              </a:pPr>
              <a:t>11/26/2022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69BEC-0660-4539-9B3F-4170D4DBB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BE598-B90E-4786-A2A6-0FDF8859CCC1}" type="datetimeFigureOut">
              <a:rPr lang="en-US"/>
              <a:pPr>
                <a:defRPr/>
              </a:pPr>
              <a:t>11/26/2022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BEDFE-74D9-4627-892A-F8627ECE0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28246-4ED3-4BA4-A9AF-8345F449EEA0}" type="datetimeFigureOut">
              <a:rPr lang="en-US"/>
              <a:pPr>
                <a:defRPr/>
              </a:pPr>
              <a:t>11/26/2022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D101D-3985-4AF4-9894-48B7F27212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38743148-FB9E-4423-9512-392A5496E821}" type="datetimeFigureOut">
              <a:rPr lang="en-US"/>
              <a:pPr>
                <a:defRPr/>
              </a:pPr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A26F197-9912-4C14-85A5-77AA40185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hoto_16547550348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629400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r>
              <a:rPr lang="en-US" sz="2400" b="1" dirty="0"/>
              <a:t>Video 360 degree Inner 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304800"/>
          </a:xfr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n-US" sz="2400" b="1" dirty="0"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Site Information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5931932"/>
            <a:ext cx="8153400" cy="369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Asking Rent:-</a:t>
            </a:r>
            <a:r>
              <a:rPr lang="en-US" altLang="zh-CN" dirty="0">
                <a:latin typeface="+mn-lt"/>
                <a:cs typeface="Calibri" pitchFamily="34" charset="0"/>
              </a:rPr>
              <a:t>  Rs.             per sq. ft. </a:t>
            </a: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055687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Carpet Area</a:t>
            </a:r>
            <a:r>
              <a:rPr lang="en-US">
                <a:latin typeface="+mn-lt"/>
              </a:rPr>
              <a:t>:-  </a:t>
            </a:r>
            <a:r>
              <a:rPr lang="en-US" dirty="0">
                <a:latin typeface="+mn-lt"/>
              </a:rPr>
              <a:t>sq. ft.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457200"/>
            <a:ext cx="8153400" cy="369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Location:-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1662809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Floor:-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" y="6389688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Remarks:-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218790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Bed room:-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767571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 Hall room:-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3257428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Kitchen :-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5410200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Security Deposit :-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4876800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Parking :-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3745468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Furnished/ Semi Furnished/ Bare shell:-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4278868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No. of Washrooms :-  </a:t>
            </a:r>
          </a:p>
        </p:txBody>
      </p:sp>
    </p:spTree>
  </p:cSld>
  <p:clrMapOvr>
    <a:masterClrMapping/>
  </p:clrMapOvr>
  <p:transition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/>
              <a:t>Front View 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/>
              <a:t>Terrace View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/>
              <a:t>Long View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/>
              <a:t>Inner View 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/>
              <a:t>Inner View 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/>
              <a:t>Pantry View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r>
              <a:rPr lang="en-US" sz="2400" b="1" dirty="0"/>
              <a:t>Video 360 degree of property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g 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Big PPT.potx</Template>
  <TotalTime>834</TotalTime>
  <Words>74</Words>
  <Application>Microsoft Office PowerPoint</Application>
  <PresentationFormat>On-screen Show (4:3)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 Antiqua</vt:lpstr>
      <vt:lpstr>Calibri</vt:lpstr>
      <vt:lpstr>Big PPT</vt:lpstr>
      <vt:lpstr>PowerPoint Presentation</vt:lpstr>
      <vt:lpstr>Site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Information</dc:title>
  <dc:creator>J.A.R.V.ES</dc:creator>
  <cp:lastModifiedBy>YASH VARDHAN SARASWAT</cp:lastModifiedBy>
  <cp:revision>286</cp:revision>
  <dcterms:created xsi:type="dcterms:W3CDTF">2020-02-10T14:15:44Z</dcterms:created>
  <dcterms:modified xsi:type="dcterms:W3CDTF">2022-11-25T19:28:16Z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2466744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S9.0.3</vt:lpwstr>
  </property>
</Properties>
</file>