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0" r:id="rId2"/>
    <p:sldId id="323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2652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6BE6A3-D920-4501-B3CD-2D7C0629A46B}" type="datetimeFigureOut">
              <a:rPr lang="en-IN"/>
              <a:pPr>
                <a:defRPr/>
              </a:pPr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 smtClean="0"/>
              <a:t>Click to edit Master text styles</a:t>
            </a:r>
          </a:p>
          <a:p>
            <a:pPr lvl="1"/>
            <a:r>
              <a:rPr lang="en-IN" noProof="0" smtClean="0"/>
              <a:t>Second level</a:t>
            </a:r>
          </a:p>
          <a:p>
            <a:pPr lvl="2"/>
            <a:r>
              <a:rPr lang="en-IN" noProof="0" smtClean="0"/>
              <a:t>Third level</a:t>
            </a:r>
          </a:p>
          <a:p>
            <a:pPr lvl="3"/>
            <a:r>
              <a:rPr lang="en-IN" noProof="0" smtClean="0"/>
              <a:t>Fourth level</a:t>
            </a:r>
          </a:p>
          <a:p>
            <a:pPr lvl="4"/>
            <a:r>
              <a:rPr lang="en-I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7DDB12B-E880-40E1-B420-DB00CC9400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48C8-71E0-4DDB-805D-387BD1AA2E14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0829-C44E-4B36-8216-6AA70A9B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F34-6834-4F94-9750-17D8BCBCFC9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77BA-6970-470B-903F-001137F25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26C57-9D34-40C9-9594-27E00D89449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C144-036F-4DB7-B5B9-70310A9A0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C5AA-D04F-430B-80E4-581E31EB79DD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B530-952E-476E-8627-2BF99B3A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F5DC-DB97-481E-A130-06B88F2364BB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8FD2D-6121-4055-AB04-E5C06C6A2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59BC-528E-4613-9BD1-1BB48D2C8C7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43A81-3257-4C79-A21F-4656B40F2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265A-7C99-4839-AD41-B8A857DAFF6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B4EC4-019A-484A-9106-02E28427F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7DD81-0E8C-4A42-90FD-FD7B2CA75E4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C268-34AD-42E5-846A-01BE06D63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E636-2C02-4922-AE31-3DD9E7233E6B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9BEC-0660-4539-9B3F-4170D4DBB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E598-B90E-4786-A2A6-0FDF8859CCC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BEDFE-74D9-4627-892A-F8627ECE0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8246-4ED3-4BA4-A9AF-8345F449EEA0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101D-3985-4AF4-9894-48B7F2721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8743148-FB9E-4423-9512-392A5496E82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A26F197-9912-4C14-85A5-77AA40185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6294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Terrace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Wash Room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smtClean="0"/>
              <a:t>Floor Map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of property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Inner view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Site Information</a:t>
            </a:r>
            <a:endParaRPr lang="en-US" b="1" dirty="0"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931932"/>
            <a:ext cx="8153400" cy="369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Asking Rent</a:t>
            </a:r>
            <a:r>
              <a:rPr lang="en-US" dirty="0">
                <a:latin typeface="+mn-lt"/>
              </a:rPr>
              <a:t>:-</a:t>
            </a:r>
            <a:r>
              <a:rPr lang="en-US" altLang="zh-CN" dirty="0">
                <a:latin typeface="+mn-lt"/>
                <a:cs typeface="Calibri" pitchFamily="34" charset="0"/>
              </a:rPr>
              <a:t> </a:t>
            </a:r>
            <a:r>
              <a:rPr lang="en-US" altLang="zh-CN" dirty="0" smtClean="0">
                <a:latin typeface="+mn-lt"/>
                <a:cs typeface="Calibri" pitchFamily="34" charset="0"/>
              </a:rPr>
              <a:t> Rs.             per sq. ft. 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6118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Carpet Area</a:t>
            </a:r>
            <a:r>
              <a:rPr lang="en-US" smtClean="0">
                <a:latin typeface="+mn-lt"/>
              </a:rPr>
              <a:t>:-  </a:t>
            </a:r>
            <a:r>
              <a:rPr lang="en-US" dirty="0" smtClean="0">
                <a:latin typeface="+mn-lt"/>
              </a:rPr>
              <a:t>sq. ft.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685800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Location:-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21452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Floor:-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638968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Remarks:-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6024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Bed room:-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1242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 Hall room:-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6692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Kitchen :-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54980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Security Deposit :-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0408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Parking :-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41264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Furnished/ Semi Furnished/ Bare shell:-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45836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No. of Washrooms :-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1154113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Consultant Name:- </a:t>
            </a:r>
            <a:r>
              <a:rPr lang="en-US" dirty="0" err="1" smtClean="0">
                <a:latin typeface="+mn-lt"/>
              </a:rPr>
              <a:t>Rohit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Bhandari</a:t>
            </a:r>
            <a:r>
              <a:rPr lang="en-US" dirty="0" smtClean="0">
                <a:latin typeface="+mn-lt"/>
              </a:rPr>
              <a:t>        Consultant Number:- 9111988008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Front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Long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Parking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Pantry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PPT.potx</Template>
  <TotalTime>770</TotalTime>
  <Words>91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Big PPT</vt:lpstr>
      <vt:lpstr>Slide 1</vt:lpstr>
      <vt:lpstr>Site Information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Information</dc:title>
  <dc:creator>J.A.R.V.ES</dc:creator>
  <cp:lastModifiedBy>J.A.R.V.ES</cp:lastModifiedBy>
  <cp:revision>285</cp:revision>
  <dcterms:created xsi:type="dcterms:W3CDTF">2020-02-10T14:15:44Z</dcterms:created>
  <dcterms:modified xsi:type="dcterms:W3CDTF">2022-10-13T05:54:19Z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2466744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