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3" r:id="rId2"/>
    <p:sldId id="294" r:id="rId3"/>
    <p:sldId id="311" r:id="rId4"/>
    <p:sldId id="312" r:id="rId5"/>
    <p:sldId id="316" r:id="rId6"/>
    <p:sldId id="314" r:id="rId7"/>
    <p:sldId id="315" r:id="rId8"/>
  </p:sldIdLst>
  <p:sldSz cx="9144000" cy="6858000" type="screen4x3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542" autoAdjust="0"/>
  </p:normalViewPr>
  <p:slideViewPr>
    <p:cSldViewPr>
      <p:cViewPr varScale="1">
        <p:scale>
          <a:sx n="78" d="100"/>
          <a:sy n="78" d="100"/>
        </p:scale>
        <p:origin x="16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6BE6A3-D920-4501-B3CD-2D7C0629A46B}" type="datetimeFigureOut">
              <a:rPr lang="en-IN"/>
              <a:pPr>
                <a:defRPr/>
              </a:pPr>
              <a:t>02-11-2022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noProof="0"/>
              <a:t>Click to edit Master text styles</a:t>
            </a:r>
          </a:p>
          <a:p>
            <a:pPr lvl="1"/>
            <a:r>
              <a:rPr lang="en-IN" noProof="0"/>
              <a:t>Second level</a:t>
            </a:r>
          </a:p>
          <a:p>
            <a:pPr lvl="2"/>
            <a:r>
              <a:rPr lang="en-IN" noProof="0"/>
              <a:t>Third level</a:t>
            </a:r>
          </a:p>
          <a:p>
            <a:pPr lvl="3"/>
            <a:r>
              <a:rPr lang="en-IN" noProof="0"/>
              <a:t>Fourth level</a:t>
            </a:r>
          </a:p>
          <a:p>
            <a:pPr lvl="4"/>
            <a:r>
              <a:rPr lang="en-IN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7DDB12B-E880-40E1-B420-DB00CC94007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648C8-71E0-4DDB-805D-387BD1AA2E14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80829-C44E-4B36-8216-6AA70A9B8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8CF34-6834-4F94-9750-17D8BCBCFC9A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777BA-6970-470B-903F-001137F25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26C57-9D34-40C9-9594-27E00D89449A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C144-036F-4DB7-B5B9-70310A9A0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1C5AA-D04F-430B-80E4-581E31EB79DD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B530-952E-476E-8627-2BF99B3A0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9F5DC-DB97-481E-A130-06B88F2364BB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8FD2D-6121-4055-AB04-E5C06C6A2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959BC-528E-4613-9BD1-1BB48D2C8C77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43A81-3257-4C79-A21F-4656B40F2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7265A-7C99-4839-AD41-B8A857DAFF67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B4EC4-019A-484A-9106-02E28427F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7DD81-0E8C-4A42-90FD-FD7B2CA75E41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6C268-34AD-42E5-846A-01BE06D63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DE636-2C02-4922-AE31-3DD9E7233E6B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69BEC-0660-4539-9B3F-4170D4DBB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BE598-B90E-4786-A2A6-0FDF8859CCC1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BEDFE-74D9-4627-892A-F8627ECE0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28246-4ED3-4BA4-A9AF-8345F449EEA0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D101D-3985-4AF4-9894-48B7F2721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38743148-FB9E-4423-9512-392A5496E821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A26F197-9912-4C14-85A5-77AA40185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-19664"/>
            <a:ext cx="662940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8935"/>
            <a:ext cx="9144000" cy="533400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sz="3600" b="1" dirty="0"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Site Information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1086465"/>
            <a:ext cx="8153400" cy="369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Location:-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0A723-6E84-940F-C72B-719FCDD698E3}"/>
              </a:ext>
            </a:extLst>
          </p:cNvPr>
          <p:cNvSpPr txBox="1"/>
          <p:nvPr/>
        </p:nvSpPr>
        <p:spPr>
          <a:xfrm>
            <a:off x="378542" y="1800482"/>
            <a:ext cx="8153400" cy="369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Location:-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9379D-25AD-FCAE-78E0-2155FCE9624D}"/>
              </a:ext>
            </a:extLst>
          </p:cNvPr>
          <p:cNvSpPr txBox="1"/>
          <p:nvPr/>
        </p:nvSpPr>
        <p:spPr>
          <a:xfrm>
            <a:off x="378542" y="2486180"/>
            <a:ext cx="8153400" cy="369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Location:-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46C4B-B914-4ABD-4BDC-4AFFD8862EA5}"/>
              </a:ext>
            </a:extLst>
          </p:cNvPr>
          <p:cNvSpPr txBox="1"/>
          <p:nvPr/>
        </p:nvSpPr>
        <p:spPr>
          <a:xfrm>
            <a:off x="378542" y="3171878"/>
            <a:ext cx="8153400" cy="369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Location:-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37429B-FDA8-A05E-7761-F24771D9CB96}"/>
              </a:ext>
            </a:extLst>
          </p:cNvPr>
          <p:cNvSpPr txBox="1"/>
          <p:nvPr/>
        </p:nvSpPr>
        <p:spPr>
          <a:xfrm>
            <a:off x="378542" y="3858754"/>
            <a:ext cx="8153400" cy="369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Location:-</a:t>
            </a:r>
          </a:p>
        </p:txBody>
      </p:sp>
    </p:spTree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8288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Front view</a:t>
            </a:r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-19665"/>
            <a:ext cx="10668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8288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Long view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31242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LOCATION ON MAP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BE249D4A-18AF-6AA3-538B-947B24D24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72027"/>
            <a:ext cx="6096000" cy="3913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44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r>
              <a:rPr lang="en-US" sz="2400" b="1" dirty="0"/>
              <a:t>Video 360 degree of property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r>
              <a:rPr lang="en-US" sz="2400" b="1" dirty="0"/>
              <a:t>Video 360 degree Inner 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g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Big PPT.potx</Template>
  <TotalTime>1208</TotalTime>
  <Words>29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 Antiqua</vt:lpstr>
      <vt:lpstr>Calibri</vt:lpstr>
      <vt:lpstr>Big PPT</vt:lpstr>
      <vt:lpstr>PowerPoint Presentation</vt:lpstr>
      <vt:lpstr>Site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Information</dc:title>
  <dc:creator>J.A.R.V.ES</dc:creator>
  <cp:lastModifiedBy>YASH VARDHAN SARASWAT</cp:lastModifiedBy>
  <cp:revision>59</cp:revision>
  <dcterms:created xsi:type="dcterms:W3CDTF">2020-02-10T14:15:44Z</dcterms:created>
  <dcterms:modified xsi:type="dcterms:W3CDTF">2022-11-02T14:07:48Z</dcterms:modified>
</cp:coreProperties>
</file>