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0" r:id="rId2"/>
    <p:sldId id="323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2652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6294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Terrace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Wash Room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smtClean="0"/>
              <a:t>Floor Map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of property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Inner view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  <a:endParaRPr lang="en-US" sz="3600" b="1" dirty="0"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744912"/>
            <a:ext cx="81534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Asking Rent</a:t>
            </a:r>
            <a:r>
              <a:rPr lang="en-US" dirty="0">
                <a:latin typeface="+mn-lt"/>
              </a:rPr>
              <a:t>:-</a:t>
            </a:r>
            <a:r>
              <a:rPr lang="en-US" altLang="zh-CN" dirty="0">
                <a:latin typeface="+mn-lt"/>
                <a:cs typeface="Calibri" pitchFamily="34" charset="0"/>
              </a:rPr>
              <a:t> </a:t>
            </a:r>
            <a:r>
              <a:rPr lang="en-US" altLang="zh-CN" dirty="0" smtClean="0">
                <a:latin typeface="+mn-lt"/>
                <a:cs typeface="Calibri" pitchFamily="34" charset="0"/>
              </a:rPr>
              <a:t> Rs.             per sq. ft.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5262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Carpet Area</a:t>
            </a:r>
            <a:r>
              <a:rPr lang="en-US" smtClean="0">
                <a:latin typeface="+mn-lt"/>
              </a:rPr>
              <a:t>:-  </a:t>
            </a:r>
            <a:r>
              <a:rPr lang="en-US" dirty="0" smtClean="0">
                <a:latin typeface="+mn-lt"/>
              </a:rPr>
              <a:t>sq. ft.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1230313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Location:-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2120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Floor:-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42672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Remarks:-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82880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Consultant Name:- </a:t>
            </a:r>
            <a:r>
              <a:rPr lang="en-US" dirty="0" err="1" smtClean="0">
                <a:latin typeface="+mn-lt"/>
              </a:rPr>
              <a:t>Rohit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Bhandari</a:t>
            </a:r>
            <a:r>
              <a:rPr lang="en-US" dirty="0" smtClean="0">
                <a:latin typeface="+mn-lt"/>
              </a:rPr>
              <a:t>        Consultant Number:- 9111988008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Front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Long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Parking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Pantry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761</TotalTime>
  <Words>64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Big PPT</vt:lpstr>
      <vt:lpstr>Slide 1</vt:lpstr>
      <vt:lpstr>Site Information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J.A.R.V.ES</cp:lastModifiedBy>
  <cp:revision>284</cp:revision>
  <dcterms:created xsi:type="dcterms:W3CDTF">2020-02-10T14:15:44Z</dcterms:created>
  <dcterms:modified xsi:type="dcterms:W3CDTF">2022-10-13T05:54:11Z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2466744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