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8" r:id="rId2"/>
    <p:sldId id="294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3" r:id="rId16"/>
    <p:sldId id="334" r:id="rId17"/>
    <p:sldId id="335" r:id="rId18"/>
    <p:sldId id="332" r:id="rId19"/>
    <p:sldId id="336" r:id="rId20"/>
    <p:sldId id="337" r:id="rId21"/>
  </p:sldIdLst>
  <p:sldSz cx="7315200" cy="5486400" type="B5JIS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657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315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972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4630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828800" algn="l" defTabSz="73152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194560" algn="l" defTabSz="73152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560320" algn="l" defTabSz="73152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926080" algn="l" defTabSz="73152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542" autoAdjust="0"/>
  </p:normalViewPr>
  <p:slideViewPr>
    <p:cSldViewPr>
      <p:cViewPr varScale="1">
        <p:scale>
          <a:sx n="79" d="100"/>
          <a:sy n="79" d="100"/>
        </p:scale>
        <p:origin x="86" y="379"/>
      </p:cViewPr>
      <p:guideLst>
        <p:guide orient="horz" pos="172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6BE6A3-D920-4501-B3CD-2D7C0629A46B}" type="datetimeFigureOut">
              <a:rPr lang="en-IN"/>
              <a:pPr>
                <a:defRPr/>
              </a:pPr>
              <a:t>28-11-2022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/>
              <a:t>Click to edit Master text styles</a:t>
            </a:r>
          </a:p>
          <a:p>
            <a:pPr lvl="1"/>
            <a:r>
              <a:rPr lang="en-IN" noProof="0"/>
              <a:t>Second level</a:t>
            </a:r>
          </a:p>
          <a:p>
            <a:pPr lvl="2"/>
            <a:r>
              <a:rPr lang="en-IN" noProof="0"/>
              <a:t>Third level</a:t>
            </a:r>
          </a:p>
          <a:p>
            <a:pPr lvl="3"/>
            <a:r>
              <a:rPr lang="en-IN" noProof="0"/>
              <a:t>Fourth level</a:t>
            </a:r>
          </a:p>
          <a:p>
            <a:pPr lvl="4"/>
            <a:r>
              <a:rPr lang="en-IN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7DDB12B-E880-40E1-B420-DB00CC9400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576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152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9728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304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48C8-71E0-4DDB-805D-387BD1AA2E14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80829-C44E-4B36-8216-6AA70A9B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F34-6834-4F94-9750-17D8BCBCFC9A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77BA-6970-470B-903F-001137F25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19712"/>
            <a:ext cx="1645920" cy="4681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19712"/>
            <a:ext cx="4815840" cy="4681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26C57-9D34-40C9-9594-27E00D89449A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C144-036F-4DB7-B5B9-70310A9A0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C5AA-D04F-430B-80E4-581E31EB79DD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B530-952E-476E-8627-2BF99B3A0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525520"/>
            <a:ext cx="621792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371"/>
            <a:ext cx="6217920" cy="12001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F5DC-DB97-481E-A130-06B88F2364BB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8FD2D-6121-4055-AB04-E5C06C6A2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80161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280161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59BC-528E-4613-9BD1-1BB48D2C8C77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43A81-3257-4C79-A21F-4656B40F2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28090"/>
            <a:ext cx="3232150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9900"/>
            <a:ext cx="3232150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228090"/>
            <a:ext cx="3233420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739900"/>
            <a:ext cx="3233420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265A-7C99-4839-AD41-B8A857DAFF67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B4EC4-019A-484A-9106-02E28427F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7DD81-0E8C-4A42-90FD-FD7B2CA75E41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C268-34AD-42E5-846A-01BE06D63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DE636-2C02-4922-AE31-3DD9E7233E6B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69BEC-0660-4539-9B3F-4170D4DBB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18440"/>
            <a:ext cx="2406650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18441"/>
            <a:ext cx="4089400" cy="468249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148081"/>
            <a:ext cx="2406650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BE598-B90E-4786-A2A6-0FDF8859CCC1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BEDFE-74D9-4627-892A-F8627ECE0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840480"/>
            <a:ext cx="4389120" cy="4533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90220"/>
            <a:ext cx="4389120" cy="3291840"/>
          </a:xfrm>
        </p:spPr>
        <p:txBody>
          <a:bodyPr rtlCol="0">
            <a:normAutofit/>
          </a:bodyPr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4293870"/>
            <a:ext cx="438912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28246-4ED3-4BA4-A9AF-8345F449EEA0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D101D-3985-4AF4-9894-48B7F2721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219710"/>
            <a:ext cx="65836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280161"/>
            <a:ext cx="6583680" cy="362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3152" tIns="36576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085080"/>
            <a:ext cx="1706880" cy="292100"/>
          </a:xfrm>
          <a:prstGeom prst="rect">
            <a:avLst/>
          </a:prstGeom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8743148-FB9E-4423-9512-392A5496E821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085080"/>
            <a:ext cx="2316480" cy="292100"/>
          </a:xfrm>
          <a:prstGeom prst="rect">
            <a:avLst/>
          </a:prstGeom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085080"/>
            <a:ext cx="1706880" cy="292100"/>
          </a:xfrm>
          <a:prstGeom prst="rect">
            <a:avLst/>
          </a:prstGeom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A26F197-9912-4C14-85A5-77AA40185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5pPr>
      <a:lvl6pPr marL="36576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6pPr>
      <a:lvl7pPr marL="73152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7pPr>
      <a:lvl8pPr marL="109728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8pPr>
      <a:lvl9pPr marL="146304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9pPr>
    </p:titleStyle>
    <p:bodyStyle>
      <a:lvl1pPr marL="274320" indent="-27432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530352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298704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Inner 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298704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Inner 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298704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Inner 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" y="0"/>
            <a:ext cx="298704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Terrace View</a:t>
            </a:r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98704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Brands</a:t>
            </a:r>
          </a:p>
        </p:txBody>
      </p:sp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98704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Brands</a:t>
            </a:r>
          </a:p>
        </p:txBody>
      </p:sp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98704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Brands</a:t>
            </a:r>
          </a:p>
        </p:txBody>
      </p:sp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98704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Brands</a:t>
            </a:r>
          </a:p>
        </p:txBody>
      </p:sp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40920" y="71022"/>
            <a:ext cx="147797" cy="350865"/>
          </a:xfrm>
          <a:prstGeom prst="rect">
            <a:avLst/>
          </a:prstGeom>
        </p:spPr>
        <p:txBody>
          <a:bodyPr wrap="none" lIns="73152" tIns="36576" rIns="73152" bIns="36576">
            <a:spAutoFit/>
          </a:bodyPr>
          <a:lstStyle/>
          <a:p>
            <a:endParaRPr lang="en-US" dirty="0">
              <a:solidFill>
                <a:srgbClr val="0C09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" y="365760"/>
            <a:ext cx="4309060" cy="273921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/>
          <a:p>
            <a:pPr algn="ctr"/>
            <a:r>
              <a:rPr lang="en-US" sz="1300" b="1" dirty="0"/>
              <a:t>00000000000000</a:t>
            </a:r>
          </a:p>
        </p:txBody>
      </p:sp>
      <p:cxnSp>
        <p:nvCxnSpPr>
          <p:cNvPr id="8" name="Straight Arrow Connector 7"/>
          <p:cNvCxnSpPr>
            <a:stCxn id="9" idx="2"/>
          </p:cNvCxnSpPr>
          <p:nvPr/>
        </p:nvCxnSpPr>
        <p:spPr>
          <a:xfrm rot="16200000" flipH="1">
            <a:off x="1739712" y="947232"/>
            <a:ext cx="1813512" cy="17784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97281" y="609600"/>
            <a:ext cx="1319951" cy="320088"/>
          </a:xfrm>
          <a:prstGeom prst="rect">
            <a:avLst/>
          </a:prstGeom>
          <a:solidFill>
            <a:srgbClr val="C0000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73152" tIns="36576" rIns="73152" bIns="36576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Calibri" pitchFamily="34" charset="0"/>
              </a:rPr>
              <a:t>Proposed Site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5488" y="0"/>
            <a:ext cx="298704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Google Map</a:t>
            </a:r>
          </a:p>
        </p:txBody>
      </p:sp>
      <p:cxnSp>
        <p:nvCxnSpPr>
          <p:cNvPr id="18" name="Straight Arrow Connector 17"/>
          <p:cNvCxnSpPr>
            <a:stCxn id="19" idx="0"/>
          </p:cNvCxnSpPr>
          <p:nvPr/>
        </p:nvCxnSpPr>
        <p:spPr>
          <a:xfrm rot="5400000" flipH="1" flipV="1">
            <a:off x="1712570" y="3663290"/>
            <a:ext cx="1828800" cy="720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19201" y="4937760"/>
            <a:ext cx="2095399" cy="320088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3152" tIns="36576" rIns="73152" bIns="36576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Calibri" pitchFamily="34" charset="0"/>
              </a:rPr>
              <a:t>Main Market road</a:t>
            </a:r>
          </a:p>
        </p:txBody>
      </p:sp>
      <p:pic>
        <p:nvPicPr>
          <p:cNvPr id="21" name="Picture 20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sz="1900" b="1" dirty="0"/>
              <a:t>Video 360 degree of property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"/>
            <a:ext cx="7315200" cy="426720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dirty="0"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Site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962401"/>
            <a:ext cx="6522720" cy="32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3152" tIns="36576" rIns="73152" bIns="36576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Asking Rent:-</a:t>
            </a:r>
            <a:r>
              <a:rPr lang="en-US" altLang="zh-CN" sz="1600" b="1" dirty="0">
                <a:latin typeface="+mn-lt"/>
                <a:cs typeface="Calibri" pitchFamily="34" charset="0"/>
              </a:rPr>
              <a:t>  Rs.      / sq. ft.</a:t>
            </a:r>
            <a:endParaRPr lang="en-US" sz="16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286000"/>
            <a:ext cx="6522720" cy="32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3152" tIns="36576" rIns="73152" bIns="36576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Carpet Area (sq. ft.):-   GF:    , MF:    , FF:    , SF:    , TF: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449736"/>
            <a:ext cx="6522720" cy="32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3152" tIns="36576" rIns="73152" bIns="36576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  <a:cs typeface="Calibri" pitchFamily="34" charset="0"/>
              </a:rPr>
              <a:t>Remarks:- </a:t>
            </a:r>
            <a:endParaRPr lang="en-US" sz="16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92136"/>
            <a:ext cx="6522720" cy="32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3152" tIns="36576" rIns="73152" bIns="36576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Location:-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706535"/>
            <a:ext cx="6522720" cy="32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3152" tIns="36576" rIns="73152" bIns="36576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Front-                   Depth-                    Height- 10’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2819400"/>
            <a:ext cx="6522720" cy="32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3152" tIns="36576" rIns="73152" bIns="36576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Total Carpet Area:-   sq. ft.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459135"/>
            <a:ext cx="6522720" cy="320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3152" tIns="36576" rIns="73152" bIns="36576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Security Deposit:-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1219200"/>
            <a:ext cx="65532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Consultant Name:- </a:t>
            </a:r>
            <a:r>
              <a:rPr lang="en-US" sz="1600" b="1" dirty="0" err="1">
                <a:latin typeface="+mn-lt"/>
              </a:rPr>
              <a:t>Rohit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Bhandari</a:t>
            </a:r>
            <a:r>
              <a:rPr lang="en-US" sz="1600" b="1" dirty="0">
                <a:latin typeface="+mn-lt"/>
              </a:rPr>
              <a:t>     Consultant Number:- 9111988008</a:t>
            </a:r>
          </a:p>
        </p:txBody>
      </p:sp>
    </p:spTree>
  </p:cSld>
  <p:clrMapOvr>
    <a:masterClrMapping/>
  </p:clrMapOvr>
  <p:transition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sz="1900" b="1" dirty="0"/>
              <a:t>Video 360 degree Inner 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/>
              <a:t>Front View </a:t>
            </a:r>
            <a:endParaRPr lang="en-US" b="1" dirty="0"/>
          </a:p>
        </p:txBody>
      </p:sp>
      <p:pic>
        <p:nvPicPr>
          <p:cNvPr id="7" name="Picture 6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0" y="0"/>
            <a:ext cx="3962400" cy="320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altLang="en-US" sz="1600" b="1" dirty="0"/>
              <a:t>Long view</a:t>
            </a:r>
          </a:p>
        </p:txBody>
      </p:sp>
      <p:pic>
        <p:nvPicPr>
          <p:cNvPr id="15" name="Picture 14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" y="0"/>
            <a:ext cx="1193981" cy="320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r>
              <a:rPr lang="en-US" altLang="en-US" sz="1600" b="1" dirty="0"/>
              <a:t>Right View</a:t>
            </a:r>
            <a:endParaRPr lang="en-US" altLang="en-US" sz="1600" dirty="0"/>
          </a:p>
        </p:txBody>
      </p:sp>
      <p:pic>
        <p:nvPicPr>
          <p:cNvPr id="10" name="Picture 9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1143198" cy="320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r>
              <a:rPr lang="en-US" altLang="en-US" sz="1600" b="1" dirty="0"/>
              <a:t>Left  view </a:t>
            </a:r>
            <a:endParaRPr lang="en-US" altLang="en-US" sz="1600" dirty="0"/>
          </a:p>
        </p:txBody>
      </p:sp>
      <p:pic>
        <p:nvPicPr>
          <p:cNvPr id="11" name="Picture 10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0"/>
            <a:ext cx="2682240" cy="320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3152" tIns="36576" rIns="73152" bIns="36576">
            <a:spAutoFit/>
          </a:bodyPr>
          <a:lstStyle/>
          <a:p>
            <a:r>
              <a:rPr lang="en-US" altLang="en-US" sz="1600" b="1" dirty="0"/>
              <a:t>Opposite view</a:t>
            </a:r>
          </a:p>
        </p:txBody>
      </p:sp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0" y="0"/>
            <a:ext cx="4145280" cy="320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r>
              <a:rPr lang="en-US" altLang="en-US" sz="1600" b="1" dirty="0"/>
              <a:t>Opposite right view</a:t>
            </a:r>
          </a:p>
        </p:txBody>
      </p:sp>
      <p:pic>
        <p:nvPicPr>
          <p:cNvPr id="5" name="Picture 4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4145280" cy="320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r>
              <a:rPr lang="en-US" altLang="en-US" sz="1600" b="1" dirty="0"/>
              <a:t>Opposite Left view </a:t>
            </a:r>
          </a:p>
        </p:txBody>
      </p:sp>
      <p:pic>
        <p:nvPicPr>
          <p:cNvPr id="8" name="Picture 7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g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PPT.potx</Template>
  <TotalTime>132</TotalTime>
  <Words>109</Words>
  <Application>Microsoft Office PowerPoint</Application>
  <PresentationFormat>Custom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Book Antiqua</vt:lpstr>
      <vt:lpstr>Calibri</vt:lpstr>
      <vt:lpstr>Big PPT</vt:lpstr>
      <vt:lpstr>PowerPoint Presentation</vt:lpstr>
      <vt:lpstr>Site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Information</dc:title>
  <dc:creator>J.A.R.V.ES</dc:creator>
  <cp:lastModifiedBy>YASH VARDHAN SARASWAT</cp:lastModifiedBy>
  <cp:revision>56</cp:revision>
  <dcterms:created xsi:type="dcterms:W3CDTF">2020-02-10T14:15:44Z</dcterms:created>
  <dcterms:modified xsi:type="dcterms:W3CDTF">2022-11-27T20:10:31Z</dcterms:modified>
</cp:coreProperties>
</file>