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
  </p:notesMasterIdLst>
  <p:sldIdLst>
    <p:sldId id="256" r:id="rId2"/>
    <p:sldId id="366" r:id="rId3"/>
    <p:sldId id="262" r:id="rId4"/>
    <p:sldId id="368" r:id="rId5"/>
    <p:sldId id="258" r:id="rId6"/>
    <p:sldId id="367" r:id="rId7"/>
    <p:sldId id="263" r:id="rId8"/>
    <p:sldId id="369" r:id="rId9"/>
    <p:sldId id="371" r:id="rId10"/>
    <p:sldId id="372" r:id="rId11"/>
    <p:sldId id="373" r:id="rId12"/>
    <p:sldId id="276" r:id="rId13"/>
    <p:sldId id="272"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21"/>
    <p:restoredTop sz="95897"/>
  </p:normalViewPr>
  <p:slideViewPr>
    <p:cSldViewPr snapToGrid="0" snapToObjects="1">
      <p:cViewPr varScale="1">
        <p:scale>
          <a:sx n="114" d="100"/>
          <a:sy n="114" d="100"/>
        </p:scale>
        <p:origin x="240" y="16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85BC43-CFD6-6849-A0D4-68D3269BFDA5}" type="datetimeFigureOut">
              <a:rPr lang="en-US" smtClean="0"/>
              <a:t>6/22/21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9DCE94-1FEC-8547-839C-C502EB497F15}" type="slidenum">
              <a:rPr lang="en-US" smtClean="0"/>
              <a:t>‹#›</a:t>
            </a:fld>
            <a:endParaRPr lang="en-US"/>
          </a:p>
        </p:txBody>
      </p:sp>
    </p:spTree>
    <p:extLst>
      <p:ext uri="{BB962C8B-B14F-4D97-AF65-F5344CB8AC3E}">
        <p14:creationId xmlns:p14="http://schemas.microsoft.com/office/powerpoint/2010/main" val="2396561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BC55-2E77-4B4F-A837-DAF6D0428CD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FD09028-3D29-9343-B299-2208B118A9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5B3C442-1BE1-C448-8271-3DD3C8104664}"/>
              </a:ext>
            </a:extLst>
          </p:cNvPr>
          <p:cNvSpPr>
            <a:spLocks noGrp="1"/>
          </p:cNvSpPr>
          <p:nvPr>
            <p:ph type="dt" sz="half" idx="10"/>
          </p:nvPr>
        </p:nvSpPr>
        <p:spPr/>
        <p:txBody>
          <a:bodyPr/>
          <a:lstStyle/>
          <a:p>
            <a:fld id="{8242E23F-5167-3F41-8711-1BABC915CA07}" type="datetime1">
              <a:rPr lang="en-IN" smtClean="0"/>
              <a:t>22/06/21</a:t>
            </a:fld>
            <a:endParaRPr lang="en-US"/>
          </a:p>
        </p:txBody>
      </p:sp>
      <p:sp>
        <p:nvSpPr>
          <p:cNvPr id="5" name="Footer Placeholder 4">
            <a:extLst>
              <a:ext uri="{FF2B5EF4-FFF2-40B4-BE49-F238E27FC236}">
                <a16:creationId xmlns:a16="http://schemas.microsoft.com/office/drawing/2014/main" id="{F933F455-6892-2049-AC36-EA8E12057F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E94732-D3C6-814C-A7ED-6A734605BEF2}"/>
              </a:ext>
            </a:extLst>
          </p:cNvPr>
          <p:cNvSpPr>
            <a:spLocks noGrp="1"/>
          </p:cNvSpPr>
          <p:nvPr>
            <p:ph type="sldNum" sz="quarter" idx="12"/>
          </p:nvPr>
        </p:nvSpPr>
        <p:spPr/>
        <p:txBody>
          <a:bodyPr/>
          <a:lstStyle/>
          <a:p>
            <a:fld id="{1AB8FEB9-6999-E34C-9FA0-4E0E4C27DE87}" type="slidenum">
              <a:rPr lang="en-US" smtClean="0"/>
              <a:t>‹#›</a:t>
            </a:fld>
            <a:endParaRPr lang="en-US"/>
          </a:p>
        </p:txBody>
      </p:sp>
    </p:spTree>
    <p:extLst>
      <p:ext uri="{BB962C8B-B14F-4D97-AF65-F5344CB8AC3E}">
        <p14:creationId xmlns:p14="http://schemas.microsoft.com/office/powerpoint/2010/main" val="340693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F4471-4370-FC4D-B35B-3BA4947EDB9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DB16EF3-6DB9-4E49-846F-CAD78D74CED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1039B13-4994-A04D-950B-4D406753ABB3}"/>
              </a:ext>
            </a:extLst>
          </p:cNvPr>
          <p:cNvSpPr>
            <a:spLocks noGrp="1"/>
          </p:cNvSpPr>
          <p:nvPr>
            <p:ph type="dt" sz="half" idx="10"/>
          </p:nvPr>
        </p:nvSpPr>
        <p:spPr/>
        <p:txBody>
          <a:bodyPr/>
          <a:lstStyle/>
          <a:p>
            <a:fld id="{D61A24C3-580C-D045-96F4-A8637BB2149B}" type="datetime1">
              <a:rPr lang="en-IN" smtClean="0"/>
              <a:t>22/06/21</a:t>
            </a:fld>
            <a:endParaRPr lang="en-US"/>
          </a:p>
        </p:txBody>
      </p:sp>
      <p:sp>
        <p:nvSpPr>
          <p:cNvPr id="5" name="Footer Placeholder 4">
            <a:extLst>
              <a:ext uri="{FF2B5EF4-FFF2-40B4-BE49-F238E27FC236}">
                <a16:creationId xmlns:a16="http://schemas.microsoft.com/office/drawing/2014/main" id="{2D756AFF-30C2-B44B-A87D-9C091DE4A6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77A39-87A3-3942-99D0-FC8C26CE986D}"/>
              </a:ext>
            </a:extLst>
          </p:cNvPr>
          <p:cNvSpPr>
            <a:spLocks noGrp="1"/>
          </p:cNvSpPr>
          <p:nvPr>
            <p:ph type="sldNum" sz="quarter" idx="12"/>
          </p:nvPr>
        </p:nvSpPr>
        <p:spPr/>
        <p:txBody>
          <a:bodyPr/>
          <a:lstStyle/>
          <a:p>
            <a:fld id="{1AB8FEB9-6999-E34C-9FA0-4E0E4C27DE87}" type="slidenum">
              <a:rPr lang="en-US" smtClean="0"/>
              <a:t>‹#›</a:t>
            </a:fld>
            <a:endParaRPr lang="en-US"/>
          </a:p>
        </p:txBody>
      </p:sp>
    </p:spTree>
    <p:extLst>
      <p:ext uri="{BB962C8B-B14F-4D97-AF65-F5344CB8AC3E}">
        <p14:creationId xmlns:p14="http://schemas.microsoft.com/office/powerpoint/2010/main" val="522110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9FB190-3272-D640-862C-8D8890C02D2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C00D88E-5776-3B43-8478-97E461ED061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0980E17-3A28-D749-A08F-6958AB824BFF}"/>
              </a:ext>
            </a:extLst>
          </p:cNvPr>
          <p:cNvSpPr>
            <a:spLocks noGrp="1"/>
          </p:cNvSpPr>
          <p:nvPr>
            <p:ph type="dt" sz="half" idx="10"/>
          </p:nvPr>
        </p:nvSpPr>
        <p:spPr/>
        <p:txBody>
          <a:bodyPr/>
          <a:lstStyle/>
          <a:p>
            <a:fld id="{0F1C169B-2D4F-144D-9C15-B45EB4EC1A2D}" type="datetime1">
              <a:rPr lang="en-IN" smtClean="0"/>
              <a:t>22/06/21</a:t>
            </a:fld>
            <a:endParaRPr lang="en-US"/>
          </a:p>
        </p:txBody>
      </p:sp>
      <p:sp>
        <p:nvSpPr>
          <p:cNvPr id="5" name="Footer Placeholder 4">
            <a:extLst>
              <a:ext uri="{FF2B5EF4-FFF2-40B4-BE49-F238E27FC236}">
                <a16:creationId xmlns:a16="http://schemas.microsoft.com/office/drawing/2014/main" id="{4030DA99-8F5D-0A48-9FD5-D9D0D70154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2185CC-9656-4E41-B36E-1C9A633D214C}"/>
              </a:ext>
            </a:extLst>
          </p:cNvPr>
          <p:cNvSpPr>
            <a:spLocks noGrp="1"/>
          </p:cNvSpPr>
          <p:nvPr>
            <p:ph type="sldNum" sz="quarter" idx="12"/>
          </p:nvPr>
        </p:nvSpPr>
        <p:spPr/>
        <p:txBody>
          <a:bodyPr/>
          <a:lstStyle/>
          <a:p>
            <a:fld id="{1AB8FEB9-6999-E34C-9FA0-4E0E4C27DE87}" type="slidenum">
              <a:rPr lang="en-US" smtClean="0"/>
              <a:t>‹#›</a:t>
            </a:fld>
            <a:endParaRPr lang="en-US"/>
          </a:p>
        </p:txBody>
      </p:sp>
    </p:spTree>
    <p:extLst>
      <p:ext uri="{BB962C8B-B14F-4D97-AF65-F5344CB8AC3E}">
        <p14:creationId xmlns:p14="http://schemas.microsoft.com/office/powerpoint/2010/main" val="2371191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1" y="374901"/>
            <a:ext cx="7777571" cy="711081"/>
          </a:xfrm>
        </p:spPr>
        <p:txBody>
          <a:bodyPr>
            <a:noAutofit/>
          </a:bodyPr>
          <a:lstStyle>
            <a:lvl1pPr>
              <a:defRPr sz="3200" b="1">
                <a:latin typeface="+mj-lt"/>
                <a:ea typeface="Century Gothic" charset="0"/>
                <a:cs typeface="Century Gothic" charset="0"/>
              </a:defRPr>
            </a:lvl1pPr>
          </a:lstStyle>
          <a:p>
            <a:r>
              <a:rPr lang="en-US" dirty="0"/>
              <a:t>Click to edit Master title style</a:t>
            </a:r>
          </a:p>
        </p:txBody>
      </p:sp>
      <p:sp>
        <p:nvSpPr>
          <p:cNvPr id="3" name="Date Placeholder 2"/>
          <p:cNvSpPr>
            <a:spLocks noGrp="1"/>
          </p:cNvSpPr>
          <p:nvPr>
            <p:ph type="dt" sz="half" idx="10"/>
          </p:nvPr>
        </p:nvSpPr>
        <p:spPr/>
        <p:txBody>
          <a:bodyPr/>
          <a:lstStyle/>
          <a:p>
            <a:fld id="{46357D6B-90C8-1446-A586-3924BC913F5D}" type="datetime1">
              <a:rPr lang="en-IN" smtClean="0"/>
              <a:t>22/06/21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t>‹#›</a:t>
            </a:fld>
            <a:endParaRPr lang="en-US"/>
          </a:p>
        </p:txBody>
      </p:sp>
      <p:sp>
        <p:nvSpPr>
          <p:cNvPr id="10" name="Text Placeholder 9"/>
          <p:cNvSpPr>
            <a:spLocks noGrp="1"/>
          </p:cNvSpPr>
          <p:nvPr>
            <p:ph type="body" sz="quarter" idx="13" hasCustomPrompt="1"/>
          </p:nvPr>
        </p:nvSpPr>
        <p:spPr>
          <a:xfrm>
            <a:off x="609760" y="1085671"/>
            <a:ext cx="3958793" cy="510870"/>
          </a:xfrm>
        </p:spPr>
        <p:txBody>
          <a:bodyPr>
            <a:normAutofit/>
          </a:bodyPr>
          <a:lstStyle>
            <a:lvl1pPr marL="457120" marR="0" indent="-457120" algn="l" defTabSz="1218987" rtl="0" eaLnBrk="1" fontAlgn="auto" latinLnBrk="0" hangingPunct="1">
              <a:lnSpc>
                <a:spcPct val="100000"/>
              </a:lnSpc>
              <a:spcBef>
                <a:spcPct val="20000"/>
              </a:spcBef>
              <a:spcAft>
                <a:spcPts val="0"/>
              </a:spcAft>
              <a:buClrTx/>
              <a:buSzTx/>
              <a:buNone/>
              <a:tabLst/>
              <a:defRPr sz="2000" baseline="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457120" marR="0" lvl="0" indent="-457120" algn="l" defTabSz="1218987" rtl="0" eaLnBrk="1" fontAlgn="auto" latinLnBrk="0" hangingPunct="1">
              <a:lnSpc>
                <a:spcPct val="100000"/>
              </a:lnSpc>
              <a:spcBef>
                <a:spcPct val="20000"/>
              </a:spcBef>
              <a:spcAft>
                <a:spcPts val="0"/>
              </a:spcAft>
              <a:buClrTx/>
              <a:buSzTx/>
              <a:tabLst/>
              <a:defRPr/>
            </a:pPr>
            <a:r>
              <a:rPr lang="en-US" dirty="0"/>
              <a:t>Edit this presentation title</a:t>
            </a:r>
          </a:p>
        </p:txBody>
      </p:sp>
    </p:spTree>
    <p:extLst>
      <p:ext uri="{BB962C8B-B14F-4D97-AF65-F5344CB8AC3E}">
        <p14:creationId xmlns:p14="http://schemas.microsoft.com/office/powerpoint/2010/main" val="3957799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ADB3D-2077-1842-B4C3-D4EE9ADEA34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96BF922-96FA-134E-B026-2E2578297A9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0DB82C1-0EAF-B644-BBE2-798DB35FC987}"/>
              </a:ext>
            </a:extLst>
          </p:cNvPr>
          <p:cNvSpPr>
            <a:spLocks noGrp="1"/>
          </p:cNvSpPr>
          <p:nvPr>
            <p:ph type="dt" sz="half" idx="10"/>
          </p:nvPr>
        </p:nvSpPr>
        <p:spPr/>
        <p:txBody>
          <a:bodyPr/>
          <a:lstStyle/>
          <a:p>
            <a:fld id="{309CBB78-70B6-354C-8FC2-C2E3C4F3FF3A}" type="datetime1">
              <a:rPr lang="en-IN" smtClean="0"/>
              <a:t>22/06/21</a:t>
            </a:fld>
            <a:endParaRPr lang="en-US"/>
          </a:p>
        </p:txBody>
      </p:sp>
      <p:sp>
        <p:nvSpPr>
          <p:cNvPr id="5" name="Footer Placeholder 4">
            <a:extLst>
              <a:ext uri="{FF2B5EF4-FFF2-40B4-BE49-F238E27FC236}">
                <a16:creationId xmlns:a16="http://schemas.microsoft.com/office/drawing/2014/main" id="{9876B2F4-DCCC-404E-82C2-AB9B4A9CFB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E90DF0-6DB8-7243-A89E-90CC7940CD5F}"/>
              </a:ext>
            </a:extLst>
          </p:cNvPr>
          <p:cNvSpPr>
            <a:spLocks noGrp="1"/>
          </p:cNvSpPr>
          <p:nvPr>
            <p:ph type="sldNum" sz="quarter" idx="12"/>
          </p:nvPr>
        </p:nvSpPr>
        <p:spPr/>
        <p:txBody>
          <a:bodyPr/>
          <a:lstStyle/>
          <a:p>
            <a:fld id="{1AB8FEB9-6999-E34C-9FA0-4E0E4C27DE87}" type="slidenum">
              <a:rPr lang="en-US" smtClean="0"/>
              <a:t>‹#›</a:t>
            </a:fld>
            <a:endParaRPr lang="en-US"/>
          </a:p>
        </p:txBody>
      </p:sp>
    </p:spTree>
    <p:extLst>
      <p:ext uri="{BB962C8B-B14F-4D97-AF65-F5344CB8AC3E}">
        <p14:creationId xmlns:p14="http://schemas.microsoft.com/office/powerpoint/2010/main" val="1374927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00F50-F271-634D-A018-3763A5035E3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1DDEB24-2E01-4A4A-A652-2CDFD6A027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517FD1E-A595-7049-AA41-1A6E04341B19}"/>
              </a:ext>
            </a:extLst>
          </p:cNvPr>
          <p:cNvSpPr>
            <a:spLocks noGrp="1"/>
          </p:cNvSpPr>
          <p:nvPr>
            <p:ph type="dt" sz="half" idx="10"/>
          </p:nvPr>
        </p:nvSpPr>
        <p:spPr/>
        <p:txBody>
          <a:bodyPr/>
          <a:lstStyle/>
          <a:p>
            <a:fld id="{12D653DB-2220-1045-831E-624FD092F2D5}" type="datetime1">
              <a:rPr lang="en-IN" smtClean="0"/>
              <a:t>22/06/21</a:t>
            </a:fld>
            <a:endParaRPr lang="en-US"/>
          </a:p>
        </p:txBody>
      </p:sp>
      <p:sp>
        <p:nvSpPr>
          <p:cNvPr id="5" name="Footer Placeholder 4">
            <a:extLst>
              <a:ext uri="{FF2B5EF4-FFF2-40B4-BE49-F238E27FC236}">
                <a16:creationId xmlns:a16="http://schemas.microsoft.com/office/drawing/2014/main" id="{ED3E6251-3529-F14B-9A3A-4F8B6A6FE6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5FBDDA-6595-2140-8D10-BD7CB87E8039}"/>
              </a:ext>
            </a:extLst>
          </p:cNvPr>
          <p:cNvSpPr>
            <a:spLocks noGrp="1"/>
          </p:cNvSpPr>
          <p:nvPr>
            <p:ph type="sldNum" sz="quarter" idx="12"/>
          </p:nvPr>
        </p:nvSpPr>
        <p:spPr/>
        <p:txBody>
          <a:bodyPr/>
          <a:lstStyle/>
          <a:p>
            <a:fld id="{1AB8FEB9-6999-E34C-9FA0-4E0E4C27DE87}" type="slidenum">
              <a:rPr lang="en-US" smtClean="0"/>
              <a:t>‹#›</a:t>
            </a:fld>
            <a:endParaRPr lang="en-US"/>
          </a:p>
        </p:txBody>
      </p:sp>
    </p:spTree>
    <p:extLst>
      <p:ext uri="{BB962C8B-B14F-4D97-AF65-F5344CB8AC3E}">
        <p14:creationId xmlns:p14="http://schemas.microsoft.com/office/powerpoint/2010/main" val="2438645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3CAB0-EA0C-CA40-9902-AF2323A91E5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DE5812D-41CA-074F-96E2-6759B00546D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EEDEC34-3517-064C-92FC-33B4E24F27E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6BEF624-0091-E14C-9777-FC7928186495}"/>
              </a:ext>
            </a:extLst>
          </p:cNvPr>
          <p:cNvSpPr>
            <a:spLocks noGrp="1"/>
          </p:cNvSpPr>
          <p:nvPr>
            <p:ph type="dt" sz="half" idx="10"/>
          </p:nvPr>
        </p:nvSpPr>
        <p:spPr/>
        <p:txBody>
          <a:bodyPr/>
          <a:lstStyle/>
          <a:p>
            <a:fld id="{4D15DAE5-E1EA-6343-AA59-D3421C871CDC}" type="datetime1">
              <a:rPr lang="en-IN" smtClean="0"/>
              <a:t>22/06/21</a:t>
            </a:fld>
            <a:endParaRPr lang="en-US"/>
          </a:p>
        </p:txBody>
      </p:sp>
      <p:sp>
        <p:nvSpPr>
          <p:cNvPr id="6" name="Footer Placeholder 5">
            <a:extLst>
              <a:ext uri="{FF2B5EF4-FFF2-40B4-BE49-F238E27FC236}">
                <a16:creationId xmlns:a16="http://schemas.microsoft.com/office/drawing/2014/main" id="{73734EA2-C8BD-3945-90E2-60F0022659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D1E040-F3BE-0A43-ADFD-39D0AA548A20}"/>
              </a:ext>
            </a:extLst>
          </p:cNvPr>
          <p:cNvSpPr>
            <a:spLocks noGrp="1"/>
          </p:cNvSpPr>
          <p:nvPr>
            <p:ph type="sldNum" sz="quarter" idx="12"/>
          </p:nvPr>
        </p:nvSpPr>
        <p:spPr/>
        <p:txBody>
          <a:bodyPr/>
          <a:lstStyle/>
          <a:p>
            <a:fld id="{1AB8FEB9-6999-E34C-9FA0-4E0E4C27DE87}" type="slidenum">
              <a:rPr lang="en-US" smtClean="0"/>
              <a:t>‹#›</a:t>
            </a:fld>
            <a:endParaRPr lang="en-US"/>
          </a:p>
        </p:txBody>
      </p:sp>
    </p:spTree>
    <p:extLst>
      <p:ext uri="{BB962C8B-B14F-4D97-AF65-F5344CB8AC3E}">
        <p14:creationId xmlns:p14="http://schemas.microsoft.com/office/powerpoint/2010/main" val="371595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4D918-FBD3-384C-8959-0E061BBD84A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949D4BF-22FD-FC4A-B24D-7DE4671BF1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B071301-6D20-4347-B88C-9CC6259CD17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4A022BA-F7D3-7B4F-B983-CDF034FC32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02CFD46-4C98-0E4A-901A-04E533D3FF6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C7DC7E3-CF82-6442-9BF5-4AA45FA6A49F}"/>
              </a:ext>
            </a:extLst>
          </p:cNvPr>
          <p:cNvSpPr>
            <a:spLocks noGrp="1"/>
          </p:cNvSpPr>
          <p:nvPr>
            <p:ph type="dt" sz="half" idx="10"/>
          </p:nvPr>
        </p:nvSpPr>
        <p:spPr/>
        <p:txBody>
          <a:bodyPr/>
          <a:lstStyle/>
          <a:p>
            <a:fld id="{482EFD9A-5E38-C644-8EB6-D4C2250B2509}" type="datetime1">
              <a:rPr lang="en-IN" smtClean="0"/>
              <a:t>22/06/21</a:t>
            </a:fld>
            <a:endParaRPr lang="en-US"/>
          </a:p>
        </p:txBody>
      </p:sp>
      <p:sp>
        <p:nvSpPr>
          <p:cNvPr id="8" name="Footer Placeholder 7">
            <a:extLst>
              <a:ext uri="{FF2B5EF4-FFF2-40B4-BE49-F238E27FC236}">
                <a16:creationId xmlns:a16="http://schemas.microsoft.com/office/drawing/2014/main" id="{74658F77-5D0A-5943-946C-6B27E2482C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B723BC-A521-9743-B285-7A84FCFCE12D}"/>
              </a:ext>
            </a:extLst>
          </p:cNvPr>
          <p:cNvSpPr>
            <a:spLocks noGrp="1"/>
          </p:cNvSpPr>
          <p:nvPr>
            <p:ph type="sldNum" sz="quarter" idx="12"/>
          </p:nvPr>
        </p:nvSpPr>
        <p:spPr/>
        <p:txBody>
          <a:bodyPr/>
          <a:lstStyle/>
          <a:p>
            <a:fld id="{1AB8FEB9-6999-E34C-9FA0-4E0E4C27DE87}" type="slidenum">
              <a:rPr lang="en-US" smtClean="0"/>
              <a:t>‹#›</a:t>
            </a:fld>
            <a:endParaRPr lang="en-US"/>
          </a:p>
        </p:txBody>
      </p:sp>
    </p:spTree>
    <p:extLst>
      <p:ext uri="{BB962C8B-B14F-4D97-AF65-F5344CB8AC3E}">
        <p14:creationId xmlns:p14="http://schemas.microsoft.com/office/powerpoint/2010/main" val="1127849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EA07E-EDF6-3F4F-8289-D39F6CF98DA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545D4BC-6F63-E44B-84F9-693F9DD8C2E1}"/>
              </a:ext>
            </a:extLst>
          </p:cNvPr>
          <p:cNvSpPr>
            <a:spLocks noGrp="1"/>
          </p:cNvSpPr>
          <p:nvPr>
            <p:ph type="dt" sz="half" idx="10"/>
          </p:nvPr>
        </p:nvSpPr>
        <p:spPr/>
        <p:txBody>
          <a:bodyPr/>
          <a:lstStyle/>
          <a:p>
            <a:fld id="{415439C1-5C0F-A84E-8658-88272F22FA30}" type="datetime1">
              <a:rPr lang="en-IN" smtClean="0"/>
              <a:t>22/06/21</a:t>
            </a:fld>
            <a:endParaRPr lang="en-US"/>
          </a:p>
        </p:txBody>
      </p:sp>
      <p:sp>
        <p:nvSpPr>
          <p:cNvPr id="4" name="Footer Placeholder 3">
            <a:extLst>
              <a:ext uri="{FF2B5EF4-FFF2-40B4-BE49-F238E27FC236}">
                <a16:creationId xmlns:a16="http://schemas.microsoft.com/office/drawing/2014/main" id="{BF52D5A4-7293-DF48-A16B-FEB1E695EB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C2084D-D6CB-5943-9BF6-0761B5A577D5}"/>
              </a:ext>
            </a:extLst>
          </p:cNvPr>
          <p:cNvSpPr>
            <a:spLocks noGrp="1"/>
          </p:cNvSpPr>
          <p:nvPr>
            <p:ph type="sldNum" sz="quarter" idx="12"/>
          </p:nvPr>
        </p:nvSpPr>
        <p:spPr/>
        <p:txBody>
          <a:bodyPr/>
          <a:lstStyle/>
          <a:p>
            <a:fld id="{1AB8FEB9-6999-E34C-9FA0-4E0E4C27DE87}" type="slidenum">
              <a:rPr lang="en-US" smtClean="0"/>
              <a:t>‹#›</a:t>
            </a:fld>
            <a:endParaRPr lang="en-US"/>
          </a:p>
        </p:txBody>
      </p:sp>
    </p:spTree>
    <p:extLst>
      <p:ext uri="{BB962C8B-B14F-4D97-AF65-F5344CB8AC3E}">
        <p14:creationId xmlns:p14="http://schemas.microsoft.com/office/powerpoint/2010/main" val="93308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83E20D-756E-E84C-A7DB-4499DA4590C9}"/>
              </a:ext>
            </a:extLst>
          </p:cNvPr>
          <p:cNvSpPr>
            <a:spLocks noGrp="1"/>
          </p:cNvSpPr>
          <p:nvPr>
            <p:ph type="dt" sz="half" idx="10"/>
          </p:nvPr>
        </p:nvSpPr>
        <p:spPr/>
        <p:txBody>
          <a:bodyPr/>
          <a:lstStyle/>
          <a:p>
            <a:fld id="{EEEE5408-6891-8B49-897B-3C0B4C746ED5}" type="datetime1">
              <a:rPr lang="en-IN" smtClean="0"/>
              <a:t>22/06/21</a:t>
            </a:fld>
            <a:endParaRPr lang="en-US"/>
          </a:p>
        </p:txBody>
      </p:sp>
      <p:sp>
        <p:nvSpPr>
          <p:cNvPr id="3" name="Footer Placeholder 2">
            <a:extLst>
              <a:ext uri="{FF2B5EF4-FFF2-40B4-BE49-F238E27FC236}">
                <a16:creationId xmlns:a16="http://schemas.microsoft.com/office/drawing/2014/main" id="{6DF24824-1761-7946-B652-8CED1946C8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827623-BC16-B448-8FEC-BE9355FFBAAB}"/>
              </a:ext>
            </a:extLst>
          </p:cNvPr>
          <p:cNvSpPr>
            <a:spLocks noGrp="1"/>
          </p:cNvSpPr>
          <p:nvPr>
            <p:ph type="sldNum" sz="quarter" idx="12"/>
          </p:nvPr>
        </p:nvSpPr>
        <p:spPr/>
        <p:txBody>
          <a:bodyPr/>
          <a:lstStyle/>
          <a:p>
            <a:fld id="{1AB8FEB9-6999-E34C-9FA0-4E0E4C27DE87}" type="slidenum">
              <a:rPr lang="en-US" smtClean="0"/>
              <a:t>‹#›</a:t>
            </a:fld>
            <a:endParaRPr lang="en-US"/>
          </a:p>
        </p:txBody>
      </p:sp>
    </p:spTree>
    <p:extLst>
      <p:ext uri="{BB962C8B-B14F-4D97-AF65-F5344CB8AC3E}">
        <p14:creationId xmlns:p14="http://schemas.microsoft.com/office/powerpoint/2010/main" val="3968736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B5A02-4EC9-AD4D-B525-CEC9744BADF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6956A4E-12A5-F248-A92A-C1866B8289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0B66135-09B2-D44F-A1C2-2485B2B96A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F81B893-B5EF-A042-A4D2-B3A89D53D0C6}"/>
              </a:ext>
            </a:extLst>
          </p:cNvPr>
          <p:cNvSpPr>
            <a:spLocks noGrp="1"/>
          </p:cNvSpPr>
          <p:nvPr>
            <p:ph type="dt" sz="half" idx="10"/>
          </p:nvPr>
        </p:nvSpPr>
        <p:spPr/>
        <p:txBody>
          <a:bodyPr/>
          <a:lstStyle/>
          <a:p>
            <a:fld id="{CA1C559B-8B87-564C-8D05-AB5678D7B095}" type="datetime1">
              <a:rPr lang="en-IN" smtClean="0"/>
              <a:t>22/06/21</a:t>
            </a:fld>
            <a:endParaRPr lang="en-US"/>
          </a:p>
        </p:txBody>
      </p:sp>
      <p:sp>
        <p:nvSpPr>
          <p:cNvPr id="6" name="Footer Placeholder 5">
            <a:extLst>
              <a:ext uri="{FF2B5EF4-FFF2-40B4-BE49-F238E27FC236}">
                <a16:creationId xmlns:a16="http://schemas.microsoft.com/office/drawing/2014/main" id="{EA41BD87-453D-AA4E-B255-51A8AED50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728927-42A8-5942-ABB4-1ECA658ECE36}"/>
              </a:ext>
            </a:extLst>
          </p:cNvPr>
          <p:cNvSpPr>
            <a:spLocks noGrp="1"/>
          </p:cNvSpPr>
          <p:nvPr>
            <p:ph type="sldNum" sz="quarter" idx="12"/>
          </p:nvPr>
        </p:nvSpPr>
        <p:spPr/>
        <p:txBody>
          <a:bodyPr/>
          <a:lstStyle/>
          <a:p>
            <a:fld id="{1AB8FEB9-6999-E34C-9FA0-4E0E4C27DE87}" type="slidenum">
              <a:rPr lang="en-US" smtClean="0"/>
              <a:t>‹#›</a:t>
            </a:fld>
            <a:endParaRPr lang="en-US"/>
          </a:p>
        </p:txBody>
      </p:sp>
    </p:spTree>
    <p:extLst>
      <p:ext uri="{BB962C8B-B14F-4D97-AF65-F5344CB8AC3E}">
        <p14:creationId xmlns:p14="http://schemas.microsoft.com/office/powerpoint/2010/main" val="4168955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7C84F-E19B-7243-BAEA-6DD5F7A8CBA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9EBC8CD-DCFE-9948-B9C1-5C863E9E76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143CCC-D33B-C74B-9156-77E08AD8BE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D792EF1-F121-EC44-A820-EE885770F80E}"/>
              </a:ext>
            </a:extLst>
          </p:cNvPr>
          <p:cNvSpPr>
            <a:spLocks noGrp="1"/>
          </p:cNvSpPr>
          <p:nvPr>
            <p:ph type="dt" sz="half" idx="10"/>
          </p:nvPr>
        </p:nvSpPr>
        <p:spPr/>
        <p:txBody>
          <a:bodyPr/>
          <a:lstStyle/>
          <a:p>
            <a:fld id="{FF8D3539-A29A-2C44-9FC6-E4F34BD13289}" type="datetime1">
              <a:rPr lang="en-IN" smtClean="0"/>
              <a:t>22/06/21</a:t>
            </a:fld>
            <a:endParaRPr lang="en-US"/>
          </a:p>
        </p:txBody>
      </p:sp>
      <p:sp>
        <p:nvSpPr>
          <p:cNvPr id="6" name="Footer Placeholder 5">
            <a:extLst>
              <a:ext uri="{FF2B5EF4-FFF2-40B4-BE49-F238E27FC236}">
                <a16:creationId xmlns:a16="http://schemas.microsoft.com/office/drawing/2014/main" id="{8A8C006E-D4BE-E94C-B1E7-6C58E23E5D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9F7005-3881-F348-9C17-06A8B8D56D7E}"/>
              </a:ext>
            </a:extLst>
          </p:cNvPr>
          <p:cNvSpPr>
            <a:spLocks noGrp="1"/>
          </p:cNvSpPr>
          <p:nvPr>
            <p:ph type="sldNum" sz="quarter" idx="12"/>
          </p:nvPr>
        </p:nvSpPr>
        <p:spPr/>
        <p:txBody>
          <a:bodyPr/>
          <a:lstStyle/>
          <a:p>
            <a:fld id="{1AB8FEB9-6999-E34C-9FA0-4E0E4C27DE87}" type="slidenum">
              <a:rPr lang="en-US" smtClean="0"/>
              <a:t>‹#›</a:t>
            </a:fld>
            <a:endParaRPr lang="en-US"/>
          </a:p>
        </p:txBody>
      </p:sp>
    </p:spTree>
    <p:extLst>
      <p:ext uri="{BB962C8B-B14F-4D97-AF65-F5344CB8AC3E}">
        <p14:creationId xmlns:p14="http://schemas.microsoft.com/office/powerpoint/2010/main" val="2538575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1EF962-B301-F743-B571-C1D5DE3946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EAAB8BD-0338-0B4A-B2CB-7074F23B7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6DFA9D0-D42E-904D-919B-7B25F08C48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02E3D6-86EC-1249-9313-A46D0C70508D}" type="datetime1">
              <a:rPr lang="en-IN" smtClean="0"/>
              <a:t>22/06/21</a:t>
            </a:fld>
            <a:endParaRPr lang="en-US"/>
          </a:p>
        </p:txBody>
      </p:sp>
      <p:sp>
        <p:nvSpPr>
          <p:cNvPr id="5" name="Footer Placeholder 4">
            <a:extLst>
              <a:ext uri="{FF2B5EF4-FFF2-40B4-BE49-F238E27FC236}">
                <a16:creationId xmlns:a16="http://schemas.microsoft.com/office/drawing/2014/main" id="{E179D82B-C4EA-A04C-BC88-1135D4B46F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5935C8-31A5-6F4E-8DAE-4D2BD03F23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B8FEB9-6999-E34C-9FA0-4E0E4C27DE87}" type="slidenum">
              <a:rPr lang="en-US" smtClean="0"/>
              <a:t>‹#›</a:t>
            </a:fld>
            <a:endParaRPr lang="en-US"/>
          </a:p>
        </p:txBody>
      </p:sp>
    </p:spTree>
    <p:extLst>
      <p:ext uri="{BB962C8B-B14F-4D97-AF65-F5344CB8AC3E}">
        <p14:creationId xmlns:p14="http://schemas.microsoft.com/office/powerpoint/2010/main" val="835040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179D-0979-D346-AB46-1EA2B776AF87}"/>
              </a:ext>
            </a:extLst>
          </p:cNvPr>
          <p:cNvSpPr>
            <a:spLocks noGrp="1"/>
          </p:cNvSpPr>
          <p:nvPr>
            <p:ph type="ctrTitle"/>
          </p:nvPr>
        </p:nvSpPr>
        <p:spPr>
          <a:xfrm>
            <a:off x="7464614" y="114300"/>
            <a:ext cx="4087306" cy="1429792"/>
          </a:xfrm>
        </p:spPr>
        <p:txBody>
          <a:bodyPr anchor="b">
            <a:normAutofit fontScale="90000"/>
          </a:bodyPr>
          <a:lstStyle/>
          <a:p>
            <a:pPr algn="l"/>
            <a:r>
              <a:rPr lang="en-US" altLang="en-US" sz="5400" dirty="0"/>
              <a:t>Bankruptcy Prediction</a:t>
            </a:r>
            <a:endParaRPr lang="en-US" sz="5400" dirty="0"/>
          </a:p>
        </p:txBody>
      </p:sp>
      <p:sp>
        <p:nvSpPr>
          <p:cNvPr id="26" name="Freeform: Shape 23">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Background pattern&#10;&#10;Description automatically generated">
            <a:extLst>
              <a:ext uri="{FF2B5EF4-FFF2-40B4-BE49-F238E27FC236}">
                <a16:creationId xmlns:a16="http://schemas.microsoft.com/office/drawing/2014/main" id="{B383794D-10A5-477B-B94C-88B39552B056}"/>
              </a:ext>
            </a:extLst>
          </p:cNvPr>
          <p:cNvPicPr>
            <a:picLocks noChangeAspect="1"/>
          </p:cNvPicPr>
          <p:nvPr/>
        </p:nvPicPr>
        <p:blipFill rotWithShape="1">
          <a:blip r:embed="rId2"/>
          <a:srcRect t="2426" r="-1"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graphicFrame>
        <p:nvGraphicFramePr>
          <p:cNvPr id="4" name="Table 5">
            <a:extLst>
              <a:ext uri="{FF2B5EF4-FFF2-40B4-BE49-F238E27FC236}">
                <a16:creationId xmlns:a16="http://schemas.microsoft.com/office/drawing/2014/main" id="{AF93CF5F-E725-6944-92DF-DB02DD0ECA7B}"/>
              </a:ext>
            </a:extLst>
          </p:cNvPr>
          <p:cNvGraphicFramePr>
            <a:graphicFrameLocks noGrp="1"/>
          </p:cNvGraphicFramePr>
          <p:nvPr>
            <p:extLst>
              <p:ext uri="{D42A27DB-BD31-4B8C-83A1-F6EECF244321}">
                <p14:modId xmlns:p14="http://schemas.microsoft.com/office/powerpoint/2010/main" val="2101081446"/>
              </p:ext>
            </p:extLst>
          </p:nvPr>
        </p:nvGraphicFramePr>
        <p:xfrm>
          <a:off x="7028496" y="3119953"/>
          <a:ext cx="5058730" cy="3593536"/>
        </p:xfrm>
        <a:graphic>
          <a:graphicData uri="http://schemas.openxmlformats.org/drawingml/2006/table">
            <a:tbl>
              <a:tblPr firstRow="1" bandRow="1">
                <a:tableStyleId>{073A0DAA-6AF3-43AB-8588-CEC1D06C72B9}</a:tableStyleId>
              </a:tblPr>
              <a:tblGrid>
                <a:gridCol w="2529365">
                  <a:extLst>
                    <a:ext uri="{9D8B030D-6E8A-4147-A177-3AD203B41FA5}">
                      <a16:colId xmlns:a16="http://schemas.microsoft.com/office/drawing/2014/main" val="1745384096"/>
                    </a:ext>
                  </a:extLst>
                </a:gridCol>
                <a:gridCol w="2529365">
                  <a:extLst>
                    <a:ext uri="{9D8B030D-6E8A-4147-A177-3AD203B41FA5}">
                      <a16:colId xmlns:a16="http://schemas.microsoft.com/office/drawing/2014/main" val="748584462"/>
                    </a:ext>
                  </a:extLst>
                </a:gridCol>
              </a:tblGrid>
              <a:tr h="1533579">
                <a:tc>
                  <a:txBody>
                    <a:bodyPr/>
                    <a:lstStyle>
                      <a:lvl1pPr defTabSz="457200">
                        <a:spcBef>
                          <a:spcPts val="1000"/>
                        </a:spcBef>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1pPr>
                      <a:lvl2pPr marL="777875" indent="-320675" defTabSz="457200">
                        <a:spcBef>
                          <a:spcPts val="1000"/>
                        </a:spcBef>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2pPr>
                      <a:lvl3pPr marL="1208088" indent="-293688" defTabSz="457200">
                        <a:spcBef>
                          <a:spcPts val="1000"/>
                        </a:spcBef>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3pPr>
                      <a:lvl4pPr marL="1714500" indent="-342900" defTabSz="457200">
                        <a:spcBef>
                          <a:spcPts val="1000"/>
                        </a:spcBef>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4pPr>
                      <a:lvl5pPr marL="2171700" indent="-342900" defTabSz="457200">
                        <a:spcBef>
                          <a:spcPts val="1000"/>
                        </a:spcBef>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5pPr>
                      <a:lvl6pPr marL="2628900" indent="-342900" defTabSz="457200" fontAlgn="base" hangingPunct="0">
                        <a:spcBef>
                          <a:spcPts val="1000"/>
                        </a:spcBef>
                        <a:spcAft>
                          <a:spcPct val="0"/>
                        </a:spcAft>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6pPr>
                      <a:lvl7pPr marL="3086100" indent="-342900" defTabSz="457200" fontAlgn="base" hangingPunct="0">
                        <a:spcBef>
                          <a:spcPts val="1000"/>
                        </a:spcBef>
                        <a:spcAft>
                          <a:spcPct val="0"/>
                        </a:spcAft>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7pPr>
                      <a:lvl8pPr marL="3543300" indent="-342900" defTabSz="457200" fontAlgn="base" hangingPunct="0">
                        <a:spcBef>
                          <a:spcPts val="1000"/>
                        </a:spcBef>
                        <a:spcAft>
                          <a:spcPct val="0"/>
                        </a:spcAft>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8pPr>
                      <a:lvl9pPr marL="4000500" indent="-342900" defTabSz="457200" fontAlgn="base" hangingPunct="0">
                        <a:spcBef>
                          <a:spcPts val="1000"/>
                        </a:spcBef>
                        <a:spcAft>
                          <a:spcPct val="0"/>
                        </a:spcAft>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9pPr>
                    </a:lstStyle>
                    <a:p>
                      <a:pPr marL="0" marR="0" lvl="0" indent="0" algn="ctr" defTabSz="457200" rtl="0" eaLnBrk="1" fontAlgn="base" latinLnBrk="0" hangingPunct="0">
                        <a:lnSpc>
                          <a:spcPct val="100000"/>
                        </a:lnSpc>
                        <a:spcBef>
                          <a:spcPct val="0"/>
                        </a:spcBef>
                        <a:spcAft>
                          <a:spcPct val="0"/>
                        </a:spcAft>
                        <a:buClrTx/>
                        <a:buSzTx/>
                        <a:buFontTx/>
                        <a:buNone/>
                        <a:tabLst/>
                      </a:pPr>
                      <a:endParaRPr kumimoji="0" lang="en-US" altLang="en-US" sz="2800" b="0" i="0" u="none" strike="noStrike" kern="1200" cap="none" normalizeH="0" baseline="0" dirty="0">
                        <a:ln>
                          <a:noFill/>
                        </a:ln>
                        <a:solidFill>
                          <a:schemeClr val="tx1"/>
                        </a:solidFill>
                        <a:effectLst/>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endParaRPr>
                    </a:p>
                    <a:p>
                      <a:pPr marL="0" marR="0" lvl="0" indent="0" algn="ctr" defTabSz="457200" rtl="0" eaLnBrk="1" fontAlgn="base" latinLnBrk="0" hangingPunct="0">
                        <a:lnSpc>
                          <a:spcPct val="100000"/>
                        </a:lnSpc>
                        <a:spcBef>
                          <a:spcPct val="0"/>
                        </a:spcBef>
                        <a:spcAft>
                          <a:spcPct val="0"/>
                        </a:spcAft>
                        <a:buClrTx/>
                        <a:buSzTx/>
                        <a:buFontTx/>
                        <a:buNone/>
                        <a:tabLst/>
                      </a:pPr>
                      <a:r>
                        <a:rPr kumimoji="0" lang="en-US" altLang="en-US" sz="2800" b="0" i="0" u="none" strike="noStrike" kern="1200" cap="none" normalizeH="0" baseline="0" dirty="0">
                          <a:ln>
                            <a:noFill/>
                          </a:ln>
                          <a:solidFill>
                            <a:schemeClr val="tx1"/>
                          </a:solidFill>
                          <a:effectLst/>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rPr>
                        <a:t>Group Members</a:t>
                      </a:r>
                    </a:p>
                  </a:txBody>
                  <a:tcPr marL="45332" marR="45332" marT="45332" marB="45332" anchor="ctr" horzOverflow="overflow">
                    <a:solidFill>
                      <a:schemeClr val="bg1">
                        <a:lumMod val="75000"/>
                        <a:lumOff val="25000"/>
                      </a:schemeClr>
                    </a:solidFill>
                  </a:tcPr>
                </a:tc>
                <a:tc>
                  <a:txBody>
                    <a:bodyPr/>
                    <a:lstStyle>
                      <a:lvl1pPr defTabSz="457200">
                        <a:spcBef>
                          <a:spcPts val="1000"/>
                        </a:spcBef>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1pPr>
                      <a:lvl2pPr marL="777875" indent="-320675" defTabSz="457200">
                        <a:spcBef>
                          <a:spcPts val="1000"/>
                        </a:spcBef>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2pPr>
                      <a:lvl3pPr marL="1208088" indent="-293688" defTabSz="457200">
                        <a:spcBef>
                          <a:spcPts val="1000"/>
                        </a:spcBef>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3pPr>
                      <a:lvl4pPr marL="1714500" indent="-342900" defTabSz="457200">
                        <a:spcBef>
                          <a:spcPts val="1000"/>
                        </a:spcBef>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4pPr>
                      <a:lvl5pPr marL="2171700" indent="-342900" defTabSz="457200">
                        <a:spcBef>
                          <a:spcPts val="1000"/>
                        </a:spcBef>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5pPr>
                      <a:lvl6pPr marL="2628900" indent="-342900" defTabSz="457200" fontAlgn="base" hangingPunct="0">
                        <a:spcBef>
                          <a:spcPts val="1000"/>
                        </a:spcBef>
                        <a:spcAft>
                          <a:spcPct val="0"/>
                        </a:spcAft>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6pPr>
                      <a:lvl7pPr marL="3086100" indent="-342900" defTabSz="457200" fontAlgn="base" hangingPunct="0">
                        <a:spcBef>
                          <a:spcPts val="1000"/>
                        </a:spcBef>
                        <a:spcAft>
                          <a:spcPct val="0"/>
                        </a:spcAft>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7pPr>
                      <a:lvl8pPr marL="3543300" indent="-342900" defTabSz="457200" fontAlgn="base" hangingPunct="0">
                        <a:spcBef>
                          <a:spcPts val="1000"/>
                        </a:spcBef>
                        <a:spcAft>
                          <a:spcPct val="0"/>
                        </a:spcAft>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8pPr>
                      <a:lvl9pPr marL="4000500" indent="-342900" defTabSz="457200" fontAlgn="base" hangingPunct="0">
                        <a:spcBef>
                          <a:spcPts val="1000"/>
                        </a:spcBef>
                        <a:spcAft>
                          <a:spcPct val="0"/>
                        </a:spcAft>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9pPr>
                    </a:lstStyle>
                    <a:p>
                      <a:pPr marL="342900" marR="0" lvl="0" indent="-342900" algn="l" defTabSz="457200" rtl="0" eaLnBrk="1"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kern="1200" cap="none" normalizeH="0" baseline="0" dirty="0">
                          <a:ln>
                            <a:noFill/>
                          </a:ln>
                          <a:solidFill>
                            <a:schemeClr val="tx1"/>
                          </a:solidFill>
                          <a:effectLst/>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rPr>
                        <a:t>Apoorva Garg </a:t>
                      </a:r>
                    </a:p>
                    <a:p>
                      <a:pPr marL="342900" marR="0" lvl="0" indent="-342900" algn="l" defTabSz="457200" rtl="0" eaLnBrk="1"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kern="1200" cap="none" normalizeH="0" baseline="0" dirty="0" err="1">
                          <a:ln>
                            <a:noFill/>
                          </a:ln>
                          <a:solidFill>
                            <a:schemeClr val="tx1"/>
                          </a:solidFill>
                          <a:effectLst/>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rPr>
                        <a:t>Pranavi</a:t>
                      </a:r>
                      <a:r>
                        <a:rPr kumimoji="0" lang="en-US" altLang="en-US" sz="2000" b="0" i="0" u="none" strike="noStrike" kern="1200" cap="none" normalizeH="0" baseline="0" dirty="0">
                          <a:ln>
                            <a:noFill/>
                          </a:ln>
                          <a:solidFill>
                            <a:schemeClr val="tx1"/>
                          </a:solidFill>
                          <a:effectLst/>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rPr>
                        <a:t> </a:t>
                      </a:r>
                      <a:r>
                        <a:rPr kumimoji="0" lang="en-US" altLang="en-US" sz="2000" b="0" i="0" u="none" strike="noStrike" kern="1200" cap="none" normalizeH="0" baseline="0" dirty="0" err="1">
                          <a:ln>
                            <a:noFill/>
                          </a:ln>
                          <a:solidFill>
                            <a:schemeClr val="tx1"/>
                          </a:solidFill>
                          <a:effectLst/>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rPr>
                        <a:t>Krishamshetty</a:t>
                      </a:r>
                      <a:endParaRPr kumimoji="0" lang="en-US" altLang="en-US" sz="2000" b="0" i="0" u="none" strike="noStrike" kern="1200" cap="none" normalizeH="0" baseline="0" dirty="0">
                        <a:ln>
                          <a:noFill/>
                        </a:ln>
                        <a:solidFill>
                          <a:schemeClr val="tx1"/>
                        </a:solidFill>
                        <a:effectLst/>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endParaRPr>
                    </a:p>
                    <a:p>
                      <a:pPr marL="342900" marR="0" lvl="0" indent="-342900" algn="l" defTabSz="457200" rtl="0" eaLnBrk="1"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kern="1200" cap="none" normalizeH="0" baseline="0" dirty="0">
                          <a:ln>
                            <a:noFill/>
                          </a:ln>
                          <a:solidFill>
                            <a:schemeClr val="tx1"/>
                          </a:solidFill>
                          <a:effectLst/>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rPr>
                        <a:t>Vishal Pandey
Yash </a:t>
                      </a:r>
                      <a:r>
                        <a:rPr kumimoji="0" lang="en-US" altLang="en-US" sz="2000" b="0" i="0" u="none" strike="noStrike" kern="1200" cap="none" normalizeH="0" baseline="0" dirty="0" err="1">
                          <a:ln>
                            <a:noFill/>
                          </a:ln>
                          <a:solidFill>
                            <a:schemeClr val="tx1"/>
                          </a:solidFill>
                          <a:effectLst/>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rPr>
                        <a:t>Vahi</a:t>
                      </a:r>
                      <a:endParaRPr kumimoji="0" lang="en-US" altLang="en-US" sz="2000" b="0" i="0" u="none" strike="noStrike" kern="1200" cap="none" normalizeH="0" baseline="0" dirty="0">
                        <a:ln>
                          <a:noFill/>
                        </a:ln>
                        <a:solidFill>
                          <a:schemeClr val="tx1"/>
                        </a:solidFill>
                        <a:effectLst/>
                        <a:latin typeface="Century Gothic" panose="020B0502020202020204" pitchFamily="34" charset="0"/>
                        <a:ea typeface="+mn-ea" charset="0"/>
                        <a:cs typeface="+mn-ea" charset="0"/>
                        <a:sym typeface="Century Gothic" panose="020B0502020202020204" pitchFamily="34" charset="0"/>
                      </a:endParaRPr>
                    </a:p>
                  </a:txBody>
                  <a:tcPr marL="45332" marR="45332" marT="45332" marB="45332" anchor="ctr" horzOverflow="overflow">
                    <a:solidFill>
                      <a:schemeClr val="bg1">
                        <a:lumMod val="75000"/>
                        <a:lumOff val="25000"/>
                      </a:schemeClr>
                    </a:solidFill>
                  </a:tcPr>
                </a:tc>
                <a:extLst>
                  <a:ext uri="{0D108BD9-81ED-4DB2-BD59-A6C34878D82A}">
                    <a16:rowId xmlns:a16="http://schemas.microsoft.com/office/drawing/2014/main" val="157638012"/>
                  </a:ext>
                </a:extLst>
              </a:tr>
              <a:tr h="896693">
                <a:tc>
                  <a:txBody>
                    <a:bodyPr/>
                    <a:lstStyle>
                      <a:lvl1pPr defTabSz="457200">
                        <a:spcBef>
                          <a:spcPts val="1000"/>
                        </a:spcBef>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1pPr>
                      <a:lvl2pPr marL="777875" indent="-320675" defTabSz="457200">
                        <a:spcBef>
                          <a:spcPts val="1000"/>
                        </a:spcBef>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2pPr>
                      <a:lvl3pPr marL="1208088" indent="-293688" defTabSz="457200">
                        <a:spcBef>
                          <a:spcPts val="1000"/>
                        </a:spcBef>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3pPr>
                      <a:lvl4pPr marL="1714500" indent="-342900" defTabSz="457200">
                        <a:spcBef>
                          <a:spcPts val="1000"/>
                        </a:spcBef>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4pPr>
                      <a:lvl5pPr marL="2171700" indent="-342900" defTabSz="457200">
                        <a:spcBef>
                          <a:spcPts val="1000"/>
                        </a:spcBef>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5pPr>
                      <a:lvl6pPr marL="2628900" indent="-342900" defTabSz="457200" fontAlgn="base" hangingPunct="0">
                        <a:spcBef>
                          <a:spcPts val="1000"/>
                        </a:spcBef>
                        <a:spcAft>
                          <a:spcPct val="0"/>
                        </a:spcAft>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6pPr>
                      <a:lvl7pPr marL="3086100" indent="-342900" defTabSz="457200" fontAlgn="base" hangingPunct="0">
                        <a:spcBef>
                          <a:spcPts val="1000"/>
                        </a:spcBef>
                        <a:spcAft>
                          <a:spcPct val="0"/>
                        </a:spcAft>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7pPr>
                      <a:lvl8pPr marL="3543300" indent="-342900" defTabSz="457200" fontAlgn="base" hangingPunct="0">
                        <a:spcBef>
                          <a:spcPts val="1000"/>
                        </a:spcBef>
                        <a:spcAft>
                          <a:spcPct val="0"/>
                        </a:spcAft>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8pPr>
                      <a:lvl9pPr marL="4000500" indent="-342900" defTabSz="457200" fontAlgn="base" hangingPunct="0">
                        <a:spcBef>
                          <a:spcPts val="1000"/>
                        </a:spcBef>
                        <a:spcAft>
                          <a:spcPct val="0"/>
                        </a:spcAft>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9pPr>
                    </a:lstStyle>
                    <a:p>
                      <a:pPr marL="0" marR="0" lvl="0" indent="0" algn="ctr" defTabSz="457200" rtl="0" eaLnBrk="1"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rPr>
                        <a:t>Group Number</a:t>
                      </a:r>
                      <a:endParaRPr kumimoji="0" lang="en-US" altLang="en-US" sz="1800" b="0" i="0" u="none" strike="noStrike" cap="none" normalizeH="0" baseline="0">
                        <a:ln>
                          <a:noFill/>
                        </a:ln>
                        <a:solidFill>
                          <a:srgbClr val="000000"/>
                        </a:solidFill>
                        <a:effectLst/>
                        <a:latin typeface="+mn-lt" charset="0"/>
                        <a:ea typeface="+mn-ea" charset="0"/>
                        <a:cs typeface="+mn-ea" charset="0"/>
                        <a:sym typeface="Century Gothic" panose="020B0502020202020204" pitchFamily="34" charset="0"/>
                      </a:endParaRPr>
                    </a:p>
                  </a:txBody>
                  <a:tcPr marL="45332" marR="45332" marT="45332" marB="45332" anchor="ctr" horzOverflow="overflow"/>
                </a:tc>
                <a:tc>
                  <a:txBody>
                    <a:bodyPr/>
                    <a:lstStyle>
                      <a:lvl1pPr defTabSz="457200">
                        <a:spcBef>
                          <a:spcPts val="1000"/>
                        </a:spcBef>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1pPr>
                      <a:lvl2pPr marL="777875" indent="-320675" defTabSz="457200">
                        <a:spcBef>
                          <a:spcPts val="1000"/>
                        </a:spcBef>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2pPr>
                      <a:lvl3pPr marL="1208088" indent="-293688" defTabSz="457200">
                        <a:spcBef>
                          <a:spcPts val="1000"/>
                        </a:spcBef>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3pPr>
                      <a:lvl4pPr marL="1714500" indent="-342900" defTabSz="457200">
                        <a:spcBef>
                          <a:spcPts val="1000"/>
                        </a:spcBef>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4pPr>
                      <a:lvl5pPr marL="2171700" indent="-342900" defTabSz="457200">
                        <a:spcBef>
                          <a:spcPts val="1000"/>
                        </a:spcBef>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5pPr>
                      <a:lvl6pPr marL="2628900" indent="-342900" defTabSz="457200" fontAlgn="base" hangingPunct="0">
                        <a:spcBef>
                          <a:spcPts val="1000"/>
                        </a:spcBef>
                        <a:spcAft>
                          <a:spcPct val="0"/>
                        </a:spcAft>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6pPr>
                      <a:lvl7pPr marL="3086100" indent="-342900" defTabSz="457200" fontAlgn="base" hangingPunct="0">
                        <a:spcBef>
                          <a:spcPts val="1000"/>
                        </a:spcBef>
                        <a:spcAft>
                          <a:spcPct val="0"/>
                        </a:spcAft>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7pPr>
                      <a:lvl8pPr marL="3543300" indent="-342900" defTabSz="457200" fontAlgn="base" hangingPunct="0">
                        <a:spcBef>
                          <a:spcPts val="1000"/>
                        </a:spcBef>
                        <a:spcAft>
                          <a:spcPct val="0"/>
                        </a:spcAft>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8pPr>
                      <a:lvl9pPr marL="4000500" indent="-342900" defTabSz="457200" fontAlgn="base" hangingPunct="0">
                        <a:spcBef>
                          <a:spcPts val="1000"/>
                        </a:spcBef>
                        <a:spcAft>
                          <a:spcPct val="0"/>
                        </a:spcAft>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9pPr>
                    </a:lstStyle>
                    <a:p>
                      <a:pPr marL="0" marR="0" lvl="0" indent="0" algn="ctr" defTabSz="457200" rtl="0" eaLnBrk="1"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rPr>
                        <a:t>3</a:t>
                      </a:r>
                      <a:endParaRPr kumimoji="0" lang="en-US" altLang="en-US" sz="1800" b="0" i="0" u="none" strike="noStrike" cap="none" normalizeH="0" baseline="0" dirty="0">
                        <a:ln>
                          <a:noFill/>
                        </a:ln>
                        <a:solidFill>
                          <a:srgbClr val="000000"/>
                        </a:solidFill>
                        <a:effectLst/>
                        <a:latin typeface="+mn-lt" charset="0"/>
                        <a:ea typeface="+mn-ea" charset="0"/>
                        <a:cs typeface="+mn-ea" charset="0"/>
                        <a:sym typeface="Century Gothic" panose="020B0502020202020204" pitchFamily="34" charset="0"/>
                      </a:endParaRPr>
                    </a:p>
                  </a:txBody>
                  <a:tcPr marL="45332" marR="45332" marT="45332" marB="45332" anchor="ctr" horzOverflow="overflow"/>
                </a:tc>
                <a:extLst>
                  <a:ext uri="{0D108BD9-81ED-4DB2-BD59-A6C34878D82A}">
                    <a16:rowId xmlns:a16="http://schemas.microsoft.com/office/drawing/2014/main" val="1271773108"/>
                  </a:ext>
                </a:extLst>
              </a:tr>
              <a:tr h="491402">
                <a:tc>
                  <a:txBody>
                    <a:bodyPr/>
                    <a:lstStyle>
                      <a:lvl1pPr defTabSz="457200">
                        <a:spcBef>
                          <a:spcPts val="1000"/>
                        </a:spcBef>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1pPr>
                      <a:lvl2pPr marL="777875" indent="-320675" defTabSz="457200">
                        <a:spcBef>
                          <a:spcPts val="1000"/>
                        </a:spcBef>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2pPr>
                      <a:lvl3pPr marL="1208088" indent="-293688" defTabSz="457200">
                        <a:spcBef>
                          <a:spcPts val="1000"/>
                        </a:spcBef>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3pPr>
                      <a:lvl4pPr marL="1714500" indent="-342900" defTabSz="457200">
                        <a:spcBef>
                          <a:spcPts val="1000"/>
                        </a:spcBef>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4pPr>
                      <a:lvl5pPr marL="2171700" indent="-342900" defTabSz="457200">
                        <a:spcBef>
                          <a:spcPts val="1000"/>
                        </a:spcBef>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5pPr>
                      <a:lvl6pPr marL="2628900" indent="-342900" defTabSz="457200" fontAlgn="base" hangingPunct="0">
                        <a:spcBef>
                          <a:spcPts val="1000"/>
                        </a:spcBef>
                        <a:spcAft>
                          <a:spcPct val="0"/>
                        </a:spcAft>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6pPr>
                      <a:lvl7pPr marL="3086100" indent="-342900" defTabSz="457200" fontAlgn="base" hangingPunct="0">
                        <a:spcBef>
                          <a:spcPts val="1000"/>
                        </a:spcBef>
                        <a:spcAft>
                          <a:spcPct val="0"/>
                        </a:spcAft>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7pPr>
                      <a:lvl8pPr marL="3543300" indent="-342900" defTabSz="457200" fontAlgn="base" hangingPunct="0">
                        <a:spcBef>
                          <a:spcPts val="1000"/>
                        </a:spcBef>
                        <a:spcAft>
                          <a:spcPct val="0"/>
                        </a:spcAft>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8pPr>
                      <a:lvl9pPr marL="4000500" indent="-342900" defTabSz="457200" fontAlgn="base" hangingPunct="0">
                        <a:spcBef>
                          <a:spcPts val="1000"/>
                        </a:spcBef>
                        <a:spcAft>
                          <a:spcPct val="0"/>
                        </a:spcAft>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9pPr>
                    </a:lstStyle>
                    <a:p>
                      <a:pPr marL="0" marR="0" lvl="0" indent="0" algn="ctr" defTabSz="457200" rtl="0" eaLnBrk="1"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rPr>
                        <a:t>Mentor </a:t>
                      </a:r>
                      <a:endParaRPr kumimoji="0" lang="en-US" altLang="en-US" sz="1800" b="0" i="0" u="none" strike="noStrike" cap="none" normalizeH="0" baseline="0" dirty="0">
                        <a:ln>
                          <a:noFill/>
                        </a:ln>
                        <a:solidFill>
                          <a:srgbClr val="000000"/>
                        </a:solidFill>
                        <a:effectLst/>
                        <a:latin typeface="+mn-lt" charset="0"/>
                        <a:ea typeface="+mn-ea" charset="0"/>
                        <a:cs typeface="+mn-ea" charset="0"/>
                        <a:sym typeface="Century Gothic" panose="020B0502020202020204" pitchFamily="34" charset="0"/>
                      </a:endParaRPr>
                    </a:p>
                  </a:txBody>
                  <a:tcPr marL="45332" marR="45332" marT="45332" marB="45332" anchor="ctr" horzOverflow="overflow"/>
                </a:tc>
                <a:tc>
                  <a:txBody>
                    <a:bodyPr/>
                    <a:lstStyle>
                      <a:lvl1pPr defTabSz="457200">
                        <a:spcBef>
                          <a:spcPts val="1000"/>
                        </a:spcBef>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1pPr>
                      <a:lvl2pPr marL="777875" indent="-320675" defTabSz="457200">
                        <a:spcBef>
                          <a:spcPts val="1000"/>
                        </a:spcBef>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2pPr>
                      <a:lvl3pPr marL="1208088" indent="-293688" defTabSz="457200">
                        <a:spcBef>
                          <a:spcPts val="1000"/>
                        </a:spcBef>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3pPr>
                      <a:lvl4pPr marL="1714500" indent="-342900" defTabSz="457200">
                        <a:spcBef>
                          <a:spcPts val="1000"/>
                        </a:spcBef>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4pPr>
                      <a:lvl5pPr marL="2171700" indent="-342900" defTabSz="457200">
                        <a:spcBef>
                          <a:spcPts val="1000"/>
                        </a:spcBef>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5pPr>
                      <a:lvl6pPr marL="2628900" indent="-342900" defTabSz="457200" fontAlgn="base" hangingPunct="0">
                        <a:spcBef>
                          <a:spcPts val="1000"/>
                        </a:spcBef>
                        <a:spcAft>
                          <a:spcPct val="0"/>
                        </a:spcAft>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6pPr>
                      <a:lvl7pPr marL="3086100" indent="-342900" defTabSz="457200" fontAlgn="base" hangingPunct="0">
                        <a:spcBef>
                          <a:spcPts val="1000"/>
                        </a:spcBef>
                        <a:spcAft>
                          <a:spcPct val="0"/>
                        </a:spcAft>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7pPr>
                      <a:lvl8pPr marL="3543300" indent="-342900" defTabSz="457200" fontAlgn="base" hangingPunct="0">
                        <a:spcBef>
                          <a:spcPts val="1000"/>
                        </a:spcBef>
                        <a:spcAft>
                          <a:spcPct val="0"/>
                        </a:spcAft>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8pPr>
                      <a:lvl9pPr marL="4000500" indent="-342900" defTabSz="457200" fontAlgn="base" hangingPunct="0">
                        <a:spcBef>
                          <a:spcPts val="1000"/>
                        </a:spcBef>
                        <a:spcAft>
                          <a:spcPct val="0"/>
                        </a:spcAft>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9pPr>
                    </a:lstStyle>
                    <a:p>
                      <a:pPr marL="0" marR="0" lvl="0" indent="0" algn="ctr" defTabSz="457200" rtl="0" eaLnBrk="1"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rPr>
                        <a:t>Mr. </a:t>
                      </a:r>
                      <a:r>
                        <a:rPr kumimoji="0" lang="en-US" altLang="en-US" sz="2000" b="0" i="0" u="none" strike="noStrike" cap="none" normalizeH="0" baseline="0" dirty="0" err="1">
                          <a:ln>
                            <a:noFill/>
                          </a:ln>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rPr>
                        <a:t>Animesh</a:t>
                      </a:r>
                      <a:r>
                        <a:rPr kumimoji="0" lang="en-US" altLang="en-US" sz="2000" b="0" i="0" u="none" strike="noStrike" cap="none" normalizeH="0" baseline="0" dirty="0">
                          <a:ln>
                            <a:noFill/>
                          </a:ln>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rPr>
                        <a:t> Tiwari</a:t>
                      </a:r>
                      <a:endParaRPr kumimoji="0" lang="en-US" altLang="en-US" sz="1800" b="0" i="0" u="none" strike="noStrike" cap="none" normalizeH="0" baseline="0" dirty="0">
                        <a:ln>
                          <a:noFill/>
                        </a:ln>
                        <a:solidFill>
                          <a:srgbClr val="000000"/>
                        </a:solidFill>
                        <a:effectLst/>
                        <a:latin typeface="+mn-lt" charset="0"/>
                        <a:ea typeface="+mn-ea" charset="0"/>
                        <a:cs typeface="+mn-ea" charset="0"/>
                        <a:sym typeface="Century Gothic" panose="020B0502020202020204" pitchFamily="34" charset="0"/>
                      </a:endParaRPr>
                    </a:p>
                  </a:txBody>
                  <a:tcPr marL="45332" marR="45332" marT="45332" marB="45332" anchor="ctr" horzOverflow="overflow"/>
                </a:tc>
                <a:extLst>
                  <a:ext uri="{0D108BD9-81ED-4DB2-BD59-A6C34878D82A}">
                    <a16:rowId xmlns:a16="http://schemas.microsoft.com/office/drawing/2014/main" val="866542398"/>
                  </a:ext>
                </a:extLst>
              </a:tr>
              <a:tr h="491402">
                <a:tc>
                  <a:txBody>
                    <a:bodyPr/>
                    <a:lstStyle>
                      <a:lvl1pPr defTabSz="457200">
                        <a:spcBef>
                          <a:spcPts val="1000"/>
                        </a:spcBef>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1pPr>
                      <a:lvl2pPr marL="777875" indent="-320675" defTabSz="457200">
                        <a:spcBef>
                          <a:spcPts val="1000"/>
                        </a:spcBef>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2pPr>
                      <a:lvl3pPr marL="1208088" indent="-293688" defTabSz="457200">
                        <a:spcBef>
                          <a:spcPts val="1000"/>
                        </a:spcBef>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3pPr>
                      <a:lvl4pPr marL="1714500" indent="-342900" defTabSz="457200">
                        <a:spcBef>
                          <a:spcPts val="1000"/>
                        </a:spcBef>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4pPr>
                      <a:lvl5pPr marL="2171700" indent="-342900" defTabSz="457200">
                        <a:spcBef>
                          <a:spcPts val="1000"/>
                        </a:spcBef>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5pPr>
                      <a:lvl6pPr marL="2628900" indent="-342900" defTabSz="457200" fontAlgn="base" hangingPunct="0">
                        <a:spcBef>
                          <a:spcPts val="1000"/>
                        </a:spcBef>
                        <a:spcAft>
                          <a:spcPct val="0"/>
                        </a:spcAft>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6pPr>
                      <a:lvl7pPr marL="3086100" indent="-342900" defTabSz="457200" fontAlgn="base" hangingPunct="0">
                        <a:spcBef>
                          <a:spcPts val="1000"/>
                        </a:spcBef>
                        <a:spcAft>
                          <a:spcPct val="0"/>
                        </a:spcAft>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7pPr>
                      <a:lvl8pPr marL="3543300" indent="-342900" defTabSz="457200" fontAlgn="base" hangingPunct="0">
                        <a:spcBef>
                          <a:spcPts val="1000"/>
                        </a:spcBef>
                        <a:spcAft>
                          <a:spcPct val="0"/>
                        </a:spcAft>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8pPr>
                      <a:lvl9pPr marL="4000500" indent="-342900" defTabSz="457200" fontAlgn="base" hangingPunct="0">
                        <a:spcBef>
                          <a:spcPts val="1000"/>
                        </a:spcBef>
                        <a:spcAft>
                          <a:spcPct val="0"/>
                        </a:spcAft>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9pPr>
                    </a:lstStyle>
                    <a:p>
                      <a:pPr marL="0" marR="0" lvl="0" indent="0" algn="ctr" defTabSz="457200" rtl="0" eaLnBrk="1"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rPr>
                        <a:t>Team Lead</a:t>
                      </a:r>
                      <a:endParaRPr kumimoji="0" lang="en-US" altLang="en-US" sz="1800" b="0" i="0" u="none" strike="noStrike" cap="none" normalizeH="0" baseline="0" dirty="0">
                        <a:ln>
                          <a:noFill/>
                        </a:ln>
                        <a:solidFill>
                          <a:srgbClr val="000000"/>
                        </a:solidFill>
                        <a:effectLst/>
                        <a:latin typeface="+mn-lt" charset="0"/>
                        <a:ea typeface="+mn-ea" charset="0"/>
                        <a:cs typeface="+mn-ea" charset="0"/>
                        <a:sym typeface="Century Gothic" panose="020B0502020202020204" pitchFamily="34" charset="0"/>
                      </a:endParaRPr>
                    </a:p>
                  </a:txBody>
                  <a:tcPr marL="45332" marR="45332" marT="45332" marB="45332" anchor="ctr" horzOverflow="overflow"/>
                </a:tc>
                <a:tc>
                  <a:txBody>
                    <a:bodyPr/>
                    <a:lstStyle>
                      <a:lvl1pPr defTabSz="457200">
                        <a:spcBef>
                          <a:spcPts val="1000"/>
                        </a:spcBef>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1pPr>
                      <a:lvl2pPr marL="777875" indent="-320675" defTabSz="457200">
                        <a:spcBef>
                          <a:spcPts val="1000"/>
                        </a:spcBef>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2pPr>
                      <a:lvl3pPr marL="1208088" indent="-293688" defTabSz="457200">
                        <a:spcBef>
                          <a:spcPts val="1000"/>
                        </a:spcBef>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3pPr>
                      <a:lvl4pPr marL="1714500" indent="-342900" defTabSz="457200">
                        <a:spcBef>
                          <a:spcPts val="1000"/>
                        </a:spcBef>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4pPr>
                      <a:lvl5pPr marL="2171700" indent="-342900" defTabSz="457200">
                        <a:spcBef>
                          <a:spcPts val="1000"/>
                        </a:spcBef>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5pPr>
                      <a:lvl6pPr marL="2628900" indent="-342900" defTabSz="457200" fontAlgn="base" hangingPunct="0">
                        <a:spcBef>
                          <a:spcPts val="1000"/>
                        </a:spcBef>
                        <a:spcAft>
                          <a:spcPct val="0"/>
                        </a:spcAft>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6pPr>
                      <a:lvl7pPr marL="3086100" indent="-342900" defTabSz="457200" fontAlgn="base" hangingPunct="0">
                        <a:spcBef>
                          <a:spcPts val="1000"/>
                        </a:spcBef>
                        <a:spcAft>
                          <a:spcPct val="0"/>
                        </a:spcAft>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7pPr>
                      <a:lvl8pPr marL="3543300" indent="-342900" defTabSz="457200" fontAlgn="base" hangingPunct="0">
                        <a:spcBef>
                          <a:spcPts val="1000"/>
                        </a:spcBef>
                        <a:spcAft>
                          <a:spcPct val="0"/>
                        </a:spcAft>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8pPr>
                      <a:lvl9pPr marL="4000500" indent="-342900" defTabSz="457200" fontAlgn="base" hangingPunct="0">
                        <a:spcBef>
                          <a:spcPts val="1000"/>
                        </a:spcBef>
                        <a:spcAft>
                          <a:spcPct val="0"/>
                        </a:spcAft>
                        <a:buClr>
                          <a:schemeClr val="accent1"/>
                        </a:buClr>
                        <a:buSzPct val="100000"/>
                        <a:defRPr sz="1600">
                          <a:solidFill>
                            <a:srgbClr val="40404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9pPr>
                    </a:lstStyle>
                    <a:p>
                      <a:pPr marL="0" marR="0" lvl="0" indent="0" algn="ctr" defTabSz="457200" rtl="0" eaLnBrk="1"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rPr>
                        <a:t>Yash </a:t>
                      </a:r>
                      <a:r>
                        <a:rPr kumimoji="0" lang="en-US" altLang="en-US" sz="2000" b="0" i="0" u="none" strike="noStrike" cap="none" normalizeH="0" baseline="0" dirty="0" err="1">
                          <a:ln>
                            <a:noFill/>
                          </a:ln>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rPr>
                        <a:t>Vahi</a:t>
                      </a:r>
                      <a:endParaRPr kumimoji="0" lang="en-US" altLang="en-US" sz="1800" b="0" i="0" u="none" strike="noStrike" cap="none" normalizeH="0" baseline="0" dirty="0">
                        <a:ln>
                          <a:noFill/>
                        </a:ln>
                        <a:solidFill>
                          <a:srgbClr val="000000"/>
                        </a:solidFill>
                        <a:effectLst/>
                        <a:latin typeface="+mn-lt" charset="0"/>
                        <a:ea typeface="+mn-ea" charset="0"/>
                        <a:cs typeface="+mn-ea" charset="0"/>
                        <a:sym typeface="Century Gothic" panose="020B0502020202020204" pitchFamily="34" charset="0"/>
                      </a:endParaRPr>
                    </a:p>
                  </a:txBody>
                  <a:tcPr marL="45332" marR="45332" marT="45332" marB="45332" anchor="ctr" horzOverflow="overflow"/>
                </a:tc>
                <a:extLst>
                  <a:ext uri="{0D108BD9-81ED-4DB2-BD59-A6C34878D82A}">
                    <a16:rowId xmlns:a16="http://schemas.microsoft.com/office/drawing/2014/main" val="2485412361"/>
                  </a:ext>
                </a:extLst>
              </a:tr>
            </a:tbl>
          </a:graphicData>
        </a:graphic>
      </p:graphicFrame>
      <p:sp>
        <p:nvSpPr>
          <p:cNvPr id="6" name="TextBox 5">
            <a:extLst>
              <a:ext uri="{FF2B5EF4-FFF2-40B4-BE49-F238E27FC236}">
                <a16:creationId xmlns:a16="http://schemas.microsoft.com/office/drawing/2014/main" id="{84F20DCD-46BA-5B40-A63A-058B76FC16DC}"/>
              </a:ext>
            </a:extLst>
          </p:cNvPr>
          <p:cNvSpPr txBox="1"/>
          <p:nvPr/>
        </p:nvSpPr>
        <p:spPr>
          <a:xfrm>
            <a:off x="7515218" y="1443027"/>
            <a:ext cx="3114676" cy="369332"/>
          </a:xfrm>
          <a:prstGeom prst="rect">
            <a:avLst/>
          </a:prstGeom>
          <a:noFill/>
        </p:spPr>
        <p:txBody>
          <a:bodyPr wrap="square" rtlCol="0">
            <a:spAutoFit/>
          </a:bodyPr>
          <a:lstStyle/>
          <a:p>
            <a:r>
              <a:rPr lang="en-US" dirty="0"/>
              <a:t>Interim Presentation</a:t>
            </a:r>
          </a:p>
        </p:txBody>
      </p:sp>
    </p:spTree>
    <p:extLst>
      <p:ext uri="{BB962C8B-B14F-4D97-AF65-F5344CB8AC3E}">
        <p14:creationId xmlns:p14="http://schemas.microsoft.com/office/powerpoint/2010/main" val="151127586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bwMode="auto">
      <p:bgPr>
        <a:solidFill>
          <a:schemeClr val="bg2">
            <a:lumMod val="50000"/>
          </a:schemeClr>
        </a:solidFill>
        <a:effectLst/>
      </p:bgPr>
    </p:bg>
    <p:spTree>
      <p:nvGrpSpPr>
        <p:cNvPr id="1" name=""/>
        <p:cNvGrpSpPr/>
        <p:nvPr/>
      </p:nvGrpSpPr>
      <p:grpSpPr>
        <a:xfrm>
          <a:off x="0" y="0"/>
          <a:ext cx="0" cy="0"/>
          <a:chOff x="0" y="0"/>
          <a:chExt cx="0" cy="0"/>
        </a:xfrm>
      </p:grpSpPr>
      <p:sp>
        <p:nvSpPr>
          <p:cNvPr id="7169" name="Rectangle 1" descr="Title 1">
            <a:extLst>
              <a:ext uri="{FF2B5EF4-FFF2-40B4-BE49-F238E27FC236}">
                <a16:creationId xmlns:a16="http://schemas.microsoft.com/office/drawing/2014/main" id="{26077D4A-EA6E-8348-B364-D85B4D98B194}"/>
              </a:ext>
            </a:extLst>
          </p:cNvPr>
          <p:cNvSpPr>
            <a:spLocks noGrp="1" noChangeArrowheads="1"/>
          </p:cNvSpPr>
          <p:nvPr>
            <p:ph type="title"/>
          </p:nvPr>
        </p:nvSpPr>
        <p:spPr>
          <a:xfrm>
            <a:off x="785813" y="203992"/>
            <a:ext cx="10567987" cy="1281113"/>
          </a:xfrm>
        </p:spPr>
        <p:txBody>
          <a:bodyPr>
            <a:normAutofit/>
          </a:bodyPr>
          <a:lstStyle/>
          <a:p>
            <a:pPr algn="ctr"/>
            <a:r>
              <a:rPr lang="en-US" altLang="en-US" sz="5400" b="1" dirty="0">
                <a:solidFill>
                  <a:schemeClr val="bg1"/>
                </a:solidFill>
              </a:rPr>
              <a:t>Data Preprocessing</a:t>
            </a:r>
          </a:p>
        </p:txBody>
      </p:sp>
      <p:sp>
        <p:nvSpPr>
          <p:cNvPr id="4" name="Freeform 3">
            <a:extLst>
              <a:ext uri="{FF2B5EF4-FFF2-40B4-BE49-F238E27FC236}">
                <a16:creationId xmlns:a16="http://schemas.microsoft.com/office/drawing/2014/main" id="{054C0604-5659-1446-9D1C-495E142CFEF7}"/>
              </a:ext>
            </a:extLst>
          </p:cNvPr>
          <p:cNvSpPr/>
          <p:nvPr/>
        </p:nvSpPr>
        <p:spPr>
          <a:xfrm>
            <a:off x="971549" y="1922439"/>
            <a:ext cx="10567987" cy="1587600"/>
          </a:xfrm>
          <a:custGeom>
            <a:avLst/>
            <a:gdLst>
              <a:gd name="connsiteX0" fmla="*/ 0 w 10567987"/>
              <a:gd name="connsiteY0" fmla="*/ 0 h 1587600"/>
              <a:gd name="connsiteX1" fmla="*/ 10567987 w 10567987"/>
              <a:gd name="connsiteY1" fmla="*/ 0 h 1587600"/>
              <a:gd name="connsiteX2" fmla="*/ 10567987 w 10567987"/>
              <a:gd name="connsiteY2" fmla="*/ 1587600 h 1587600"/>
              <a:gd name="connsiteX3" fmla="*/ 0 w 10567987"/>
              <a:gd name="connsiteY3" fmla="*/ 1587600 h 1587600"/>
              <a:gd name="connsiteX4" fmla="*/ 0 w 10567987"/>
              <a:gd name="connsiteY4" fmla="*/ 0 h 1587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7987" h="1587600">
                <a:moveTo>
                  <a:pt x="0" y="0"/>
                </a:moveTo>
                <a:lnTo>
                  <a:pt x="10567987" y="0"/>
                </a:lnTo>
                <a:lnTo>
                  <a:pt x="10567987" y="1587600"/>
                </a:lnTo>
                <a:lnTo>
                  <a:pt x="0" y="1587600"/>
                </a:lnTo>
                <a:lnTo>
                  <a:pt x="0" y="0"/>
                </a:lnTo>
                <a:close/>
              </a:path>
            </a:pathLst>
          </a:custGeom>
          <a:solidFill>
            <a:schemeClr val="bg1">
              <a:alpha val="90000"/>
            </a:schemeClr>
          </a:solid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20193" tIns="291592" rIns="820193" bIns="128016" numCol="1" spcCol="1270" anchor="t" anchorCtr="0">
            <a:noAutofit/>
          </a:bodyPr>
          <a:lstStyle/>
          <a:p>
            <a:pPr marL="171450" lvl="1" indent="-171450" algn="l" defTabSz="800100">
              <a:lnSpc>
                <a:spcPct val="90000"/>
              </a:lnSpc>
              <a:spcBef>
                <a:spcPct val="0"/>
              </a:spcBef>
              <a:spcAft>
                <a:spcPct val="15000"/>
              </a:spcAft>
              <a:buChar char="•"/>
            </a:pPr>
            <a:r>
              <a:rPr lang="en-IN" sz="1800" b="0" i="0" u="none" kern="1200" dirty="0"/>
              <a:t>We first removed all the outliers using the IQR method.</a:t>
            </a:r>
            <a:endParaRPr lang="en-US" sz="1100" kern="1200" dirty="0">
              <a:solidFill>
                <a:schemeClr val="tx1"/>
              </a:solidFill>
            </a:endParaRPr>
          </a:p>
          <a:p>
            <a:pPr marL="171450" lvl="1" indent="-171450" algn="l" defTabSz="800100">
              <a:lnSpc>
                <a:spcPct val="90000"/>
              </a:lnSpc>
              <a:spcBef>
                <a:spcPct val="0"/>
              </a:spcBef>
              <a:spcAft>
                <a:spcPct val="15000"/>
              </a:spcAft>
              <a:buChar char="•"/>
            </a:pPr>
            <a:r>
              <a:rPr lang="en-US" sz="1800" kern="1200" dirty="0">
                <a:solidFill>
                  <a:schemeClr val="tx1"/>
                </a:solidFill>
              </a:rPr>
              <a:t>We transformed all the features that had absolute skewness &gt; 1 using square root.</a:t>
            </a:r>
          </a:p>
          <a:p>
            <a:pPr marL="171450" lvl="1" indent="-171450" algn="l" defTabSz="800100">
              <a:lnSpc>
                <a:spcPct val="90000"/>
              </a:lnSpc>
              <a:spcBef>
                <a:spcPct val="0"/>
              </a:spcBef>
              <a:spcAft>
                <a:spcPct val="15000"/>
              </a:spcAft>
              <a:buChar char="•"/>
            </a:pPr>
            <a:r>
              <a:rPr lang="en-US" sz="1800" kern="1200" dirty="0">
                <a:solidFill>
                  <a:schemeClr val="tx1"/>
                </a:solidFill>
              </a:rPr>
              <a:t>Then we normalized the features to get it ready for KNN imputation.</a:t>
            </a:r>
          </a:p>
          <a:p>
            <a:pPr marL="171450" lvl="1" indent="-171450" algn="l" defTabSz="800100">
              <a:lnSpc>
                <a:spcPct val="90000"/>
              </a:lnSpc>
              <a:spcBef>
                <a:spcPct val="0"/>
              </a:spcBef>
              <a:spcAft>
                <a:spcPct val="15000"/>
              </a:spcAft>
              <a:buChar char="•"/>
            </a:pPr>
            <a:r>
              <a:rPr lang="en-US" sz="1800" kern="1200" dirty="0">
                <a:solidFill>
                  <a:schemeClr val="tx1"/>
                </a:solidFill>
              </a:rPr>
              <a:t>At last, we imputed the null values using KNN imputation.</a:t>
            </a:r>
          </a:p>
        </p:txBody>
      </p:sp>
      <p:sp>
        <p:nvSpPr>
          <p:cNvPr id="5" name="Freeform 4">
            <a:extLst>
              <a:ext uri="{FF2B5EF4-FFF2-40B4-BE49-F238E27FC236}">
                <a16:creationId xmlns:a16="http://schemas.microsoft.com/office/drawing/2014/main" id="{4F68323B-FC67-104B-BE6A-BCE9FDD8C669}"/>
              </a:ext>
            </a:extLst>
          </p:cNvPr>
          <p:cNvSpPr/>
          <p:nvPr/>
        </p:nvSpPr>
        <p:spPr>
          <a:xfrm>
            <a:off x="1499949" y="1691265"/>
            <a:ext cx="7397590" cy="413280"/>
          </a:xfrm>
          <a:custGeom>
            <a:avLst/>
            <a:gdLst>
              <a:gd name="connsiteX0" fmla="*/ 0 w 7397590"/>
              <a:gd name="connsiteY0" fmla="*/ 68881 h 413280"/>
              <a:gd name="connsiteX1" fmla="*/ 68881 w 7397590"/>
              <a:gd name="connsiteY1" fmla="*/ 0 h 413280"/>
              <a:gd name="connsiteX2" fmla="*/ 7328709 w 7397590"/>
              <a:gd name="connsiteY2" fmla="*/ 0 h 413280"/>
              <a:gd name="connsiteX3" fmla="*/ 7397590 w 7397590"/>
              <a:gd name="connsiteY3" fmla="*/ 68881 h 413280"/>
              <a:gd name="connsiteX4" fmla="*/ 7397590 w 7397590"/>
              <a:gd name="connsiteY4" fmla="*/ 344399 h 413280"/>
              <a:gd name="connsiteX5" fmla="*/ 7328709 w 7397590"/>
              <a:gd name="connsiteY5" fmla="*/ 413280 h 413280"/>
              <a:gd name="connsiteX6" fmla="*/ 68881 w 7397590"/>
              <a:gd name="connsiteY6" fmla="*/ 413280 h 413280"/>
              <a:gd name="connsiteX7" fmla="*/ 0 w 7397590"/>
              <a:gd name="connsiteY7" fmla="*/ 344399 h 413280"/>
              <a:gd name="connsiteX8" fmla="*/ 0 w 7397590"/>
              <a:gd name="connsiteY8" fmla="*/ 68881 h 4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7590" h="413280">
                <a:moveTo>
                  <a:pt x="0" y="68881"/>
                </a:moveTo>
                <a:cubicBezTo>
                  <a:pt x="0" y="30839"/>
                  <a:pt x="30839" y="0"/>
                  <a:pt x="68881" y="0"/>
                </a:cubicBezTo>
                <a:lnTo>
                  <a:pt x="7328709" y="0"/>
                </a:lnTo>
                <a:cubicBezTo>
                  <a:pt x="7366751" y="0"/>
                  <a:pt x="7397590" y="30839"/>
                  <a:pt x="7397590" y="68881"/>
                </a:cubicBezTo>
                <a:lnTo>
                  <a:pt x="7397590" y="344399"/>
                </a:lnTo>
                <a:cubicBezTo>
                  <a:pt x="7397590" y="382441"/>
                  <a:pt x="7366751" y="413280"/>
                  <a:pt x="7328709" y="413280"/>
                </a:cubicBezTo>
                <a:lnTo>
                  <a:pt x="68881" y="413280"/>
                </a:lnTo>
                <a:cubicBezTo>
                  <a:pt x="30839" y="413280"/>
                  <a:pt x="0" y="382441"/>
                  <a:pt x="0" y="344399"/>
                </a:cubicBezTo>
                <a:lnTo>
                  <a:pt x="0" y="68881"/>
                </a:lnTo>
                <a:close/>
              </a:path>
            </a:pathLst>
          </a:custGeom>
          <a:solidFill>
            <a:schemeClr val="bg2">
              <a:lumMod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99786" tIns="20175" rIns="299786" bIns="20175"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bg1"/>
                </a:solidFill>
              </a:rPr>
              <a:t>Outlier</a:t>
            </a:r>
            <a:r>
              <a:rPr lang="en-US" sz="1800" kern="1200" baseline="0" dirty="0">
                <a:solidFill>
                  <a:schemeClr val="bg1"/>
                </a:solidFill>
              </a:rPr>
              <a:t> Treatment</a:t>
            </a:r>
            <a:endParaRPr lang="en-US" sz="1800" kern="1200" dirty="0">
              <a:solidFill>
                <a:schemeClr val="bg1"/>
              </a:solidFill>
            </a:endParaRPr>
          </a:p>
        </p:txBody>
      </p:sp>
      <p:sp>
        <p:nvSpPr>
          <p:cNvPr id="6" name="Freeform 5">
            <a:extLst>
              <a:ext uri="{FF2B5EF4-FFF2-40B4-BE49-F238E27FC236}">
                <a16:creationId xmlns:a16="http://schemas.microsoft.com/office/drawing/2014/main" id="{62D27B6E-1D12-564D-B021-A1F60B0C2F0C}"/>
              </a:ext>
            </a:extLst>
          </p:cNvPr>
          <p:cNvSpPr/>
          <p:nvPr/>
        </p:nvSpPr>
        <p:spPr>
          <a:xfrm>
            <a:off x="971550" y="3767745"/>
            <a:ext cx="10567987" cy="1234800"/>
          </a:xfrm>
          <a:custGeom>
            <a:avLst/>
            <a:gdLst>
              <a:gd name="connsiteX0" fmla="*/ 0 w 10567987"/>
              <a:gd name="connsiteY0" fmla="*/ 0 h 1234800"/>
              <a:gd name="connsiteX1" fmla="*/ 10567987 w 10567987"/>
              <a:gd name="connsiteY1" fmla="*/ 0 h 1234800"/>
              <a:gd name="connsiteX2" fmla="*/ 10567987 w 10567987"/>
              <a:gd name="connsiteY2" fmla="*/ 1234800 h 1234800"/>
              <a:gd name="connsiteX3" fmla="*/ 0 w 10567987"/>
              <a:gd name="connsiteY3" fmla="*/ 1234800 h 1234800"/>
              <a:gd name="connsiteX4" fmla="*/ 0 w 10567987"/>
              <a:gd name="connsiteY4" fmla="*/ 0 h 123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7987" h="1234800">
                <a:moveTo>
                  <a:pt x="0" y="0"/>
                </a:moveTo>
                <a:lnTo>
                  <a:pt x="10567987" y="0"/>
                </a:lnTo>
                <a:lnTo>
                  <a:pt x="10567987" y="1234800"/>
                </a:lnTo>
                <a:lnTo>
                  <a:pt x="0" y="1234800"/>
                </a:lnTo>
                <a:lnTo>
                  <a:pt x="0" y="0"/>
                </a:lnTo>
                <a:close/>
              </a:path>
            </a:pathLst>
          </a:custGeom>
          <a:solidFill>
            <a:schemeClr val="bg1">
              <a:alpha val="90000"/>
            </a:schemeClr>
          </a:solid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20193" tIns="291592" rIns="820193"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solidFill>
                  <a:schemeClr val="tx1"/>
                </a:solidFill>
              </a:rPr>
              <a:t>We used the Variance inflation factor(VIF) to filter out features exhibiting multicollinearity(VIF&gt;5).</a:t>
            </a:r>
          </a:p>
          <a:p>
            <a:pPr marL="171450" lvl="1" indent="-171450" algn="l" defTabSz="800100">
              <a:lnSpc>
                <a:spcPct val="90000"/>
              </a:lnSpc>
              <a:spcBef>
                <a:spcPct val="0"/>
              </a:spcBef>
              <a:spcAft>
                <a:spcPct val="15000"/>
              </a:spcAft>
              <a:buChar char="•"/>
            </a:pPr>
            <a:r>
              <a:rPr lang="en-US" sz="1800" kern="1200" dirty="0">
                <a:solidFill>
                  <a:schemeClr val="tx1"/>
                </a:solidFill>
              </a:rPr>
              <a:t>We were left with 48 columns. </a:t>
            </a:r>
          </a:p>
        </p:txBody>
      </p:sp>
      <p:sp>
        <p:nvSpPr>
          <p:cNvPr id="7" name="Freeform 6">
            <a:extLst>
              <a:ext uri="{FF2B5EF4-FFF2-40B4-BE49-F238E27FC236}">
                <a16:creationId xmlns:a16="http://schemas.microsoft.com/office/drawing/2014/main" id="{55F1E171-3686-D949-8FF6-A54F08D5CC86}"/>
              </a:ext>
            </a:extLst>
          </p:cNvPr>
          <p:cNvSpPr/>
          <p:nvPr/>
        </p:nvSpPr>
        <p:spPr>
          <a:xfrm>
            <a:off x="1542813" y="3547839"/>
            <a:ext cx="7397590" cy="413280"/>
          </a:xfrm>
          <a:custGeom>
            <a:avLst/>
            <a:gdLst>
              <a:gd name="connsiteX0" fmla="*/ 0 w 7397590"/>
              <a:gd name="connsiteY0" fmla="*/ 68881 h 413280"/>
              <a:gd name="connsiteX1" fmla="*/ 68881 w 7397590"/>
              <a:gd name="connsiteY1" fmla="*/ 0 h 413280"/>
              <a:gd name="connsiteX2" fmla="*/ 7328709 w 7397590"/>
              <a:gd name="connsiteY2" fmla="*/ 0 h 413280"/>
              <a:gd name="connsiteX3" fmla="*/ 7397590 w 7397590"/>
              <a:gd name="connsiteY3" fmla="*/ 68881 h 413280"/>
              <a:gd name="connsiteX4" fmla="*/ 7397590 w 7397590"/>
              <a:gd name="connsiteY4" fmla="*/ 344399 h 413280"/>
              <a:gd name="connsiteX5" fmla="*/ 7328709 w 7397590"/>
              <a:gd name="connsiteY5" fmla="*/ 413280 h 413280"/>
              <a:gd name="connsiteX6" fmla="*/ 68881 w 7397590"/>
              <a:gd name="connsiteY6" fmla="*/ 413280 h 413280"/>
              <a:gd name="connsiteX7" fmla="*/ 0 w 7397590"/>
              <a:gd name="connsiteY7" fmla="*/ 344399 h 413280"/>
              <a:gd name="connsiteX8" fmla="*/ 0 w 7397590"/>
              <a:gd name="connsiteY8" fmla="*/ 68881 h 4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7590" h="413280">
                <a:moveTo>
                  <a:pt x="0" y="68881"/>
                </a:moveTo>
                <a:cubicBezTo>
                  <a:pt x="0" y="30839"/>
                  <a:pt x="30839" y="0"/>
                  <a:pt x="68881" y="0"/>
                </a:cubicBezTo>
                <a:lnTo>
                  <a:pt x="7328709" y="0"/>
                </a:lnTo>
                <a:cubicBezTo>
                  <a:pt x="7366751" y="0"/>
                  <a:pt x="7397590" y="30839"/>
                  <a:pt x="7397590" y="68881"/>
                </a:cubicBezTo>
                <a:lnTo>
                  <a:pt x="7397590" y="344399"/>
                </a:lnTo>
                <a:cubicBezTo>
                  <a:pt x="7397590" y="382441"/>
                  <a:pt x="7366751" y="413280"/>
                  <a:pt x="7328709" y="413280"/>
                </a:cubicBezTo>
                <a:lnTo>
                  <a:pt x="68881" y="413280"/>
                </a:lnTo>
                <a:cubicBezTo>
                  <a:pt x="30839" y="413280"/>
                  <a:pt x="0" y="382441"/>
                  <a:pt x="0" y="344399"/>
                </a:cubicBezTo>
                <a:lnTo>
                  <a:pt x="0" y="68881"/>
                </a:lnTo>
                <a:close/>
              </a:path>
            </a:pathLst>
          </a:custGeom>
          <a:solidFill>
            <a:schemeClr val="bg2">
              <a:lumMod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99786" tIns="20175" rIns="299786" bIns="20175" numCol="1" spcCol="1270" anchor="ctr" anchorCtr="0">
            <a:noAutofit/>
          </a:bodyPr>
          <a:lstStyle/>
          <a:p>
            <a:pPr marL="0" lvl="0" indent="0" algn="l" defTabSz="800100">
              <a:lnSpc>
                <a:spcPct val="90000"/>
              </a:lnSpc>
              <a:spcBef>
                <a:spcPct val="0"/>
              </a:spcBef>
              <a:spcAft>
                <a:spcPct val="35000"/>
              </a:spcAft>
              <a:buNone/>
            </a:pPr>
            <a:r>
              <a:rPr lang="en-US" sz="1800" kern="1200" dirty="0" err="1">
                <a:solidFill>
                  <a:schemeClr val="bg1"/>
                </a:solidFill>
              </a:rPr>
              <a:t>Multicolinearity</a:t>
            </a:r>
            <a:r>
              <a:rPr lang="en-US" sz="1800" kern="1200" baseline="0" dirty="0">
                <a:solidFill>
                  <a:schemeClr val="bg1"/>
                </a:solidFill>
              </a:rPr>
              <a:t> reduction</a:t>
            </a:r>
            <a:endParaRPr lang="en-US" sz="1800" kern="1200" dirty="0">
              <a:solidFill>
                <a:schemeClr val="bg1"/>
              </a:solidFill>
            </a:endParaRPr>
          </a:p>
        </p:txBody>
      </p:sp>
      <p:sp>
        <p:nvSpPr>
          <p:cNvPr id="8" name="Freeform 7">
            <a:extLst>
              <a:ext uri="{FF2B5EF4-FFF2-40B4-BE49-F238E27FC236}">
                <a16:creationId xmlns:a16="http://schemas.microsoft.com/office/drawing/2014/main" id="{99738004-5B6C-454A-A828-F799F72E5C32}"/>
              </a:ext>
            </a:extLst>
          </p:cNvPr>
          <p:cNvSpPr/>
          <p:nvPr/>
        </p:nvSpPr>
        <p:spPr>
          <a:xfrm>
            <a:off x="971550" y="5284786"/>
            <a:ext cx="10567987" cy="672525"/>
          </a:xfrm>
          <a:custGeom>
            <a:avLst/>
            <a:gdLst>
              <a:gd name="connsiteX0" fmla="*/ 0 w 10567987"/>
              <a:gd name="connsiteY0" fmla="*/ 0 h 672525"/>
              <a:gd name="connsiteX1" fmla="*/ 10567987 w 10567987"/>
              <a:gd name="connsiteY1" fmla="*/ 0 h 672525"/>
              <a:gd name="connsiteX2" fmla="*/ 10567987 w 10567987"/>
              <a:gd name="connsiteY2" fmla="*/ 672525 h 672525"/>
              <a:gd name="connsiteX3" fmla="*/ 0 w 10567987"/>
              <a:gd name="connsiteY3" fmla="*/ 672525 h 672525"/>
              <a:gd name="connsiteX4" fmla="*/ 0 w 10567987"/>
              <a:gd name="connsiteY4" fmla="*/ 0 h 672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7987" h="672525">
                <a:moveTo>
                  <a:pt x="0" y="0"/>
                </a:moveTo>
                <a:lnTo>
                  <a:pt x="10567987" y="0"/>
                </a:lnTo>
                <a:lnTo>
                  <a:pt x="10567987" y="672525"/>
                </a:lnTo>
                <a:lnTo>
                  <a:pt x="0" y="672525"/>
                </a:lnTo>
                <a:lnTo>
                  <a:pt x="0" y="0"/>
                </a:lnTo>
                <a:close/>
              </a:path>
            </a:pathLst>
          </a:custGeom>
          <a:solidFill>
            <a:schemeClr val="bg1">
              <a:alpha val="90000"/>
            </a:schemeClr>
          </a:solid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20193" tIns="291592" rIns="820193"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solidFill>
                  <a:schemeClr val="tx1"/>
                </a:solidFill>
              </a:rPr>
              <a:t>We performed a 70:30 split. We also added a constant before splitting.</a:t>
            </a:r>
          </a:p>
        </p:txBody>
      </p:sp>
      <p:sp>
        <p:nvSpPr>
          <p:cNvPr id="9" name="Freeform 8">
            <a:extLst>
              <a:ext uri="{FF2B5EF4-FFF2-40B4-BE49-F238E27FC236}">
                <a16:creationId xmlns:a16="http://schemas.microsoft.com/office/drawing/2014/main" id="{CA2C0F7F-6A53-DA44-A508-61BCE2D009D4}"/>
              </a:ext>
            </a:extLst>
          </p:cNvPr>
          <p:cNvSpPr/>
          <p:nvPr/>
        </p:nvSpPr>
        <p:spPr>
          <a:xfrm>
            <a:off x="1499949" y="5078146"/>
            <a:ext cx="7397590" cy="413280"/>
          </a:xfrm>
          <a:custGeom>
            <a:avLst/>
            <a:gdLst>
              <a:gd name="connsiteX0" fmla="*/ 0 w 7397590"/>
              <a:gd name="connsiteY0" fmla="*/ 68881 h 413280"/>
              <a:gd name="connsiteX1" fmla="*/ 68881 w 7397590"/>
              <a:gd name="connsiteY1" fmla="*/ 0 h 413280"/>
              <a:gd name="connsiteX2" fmla="*/ 7328709 w 7397590"/>
              <a:gd name="connsiteY2" fmla="*/ 0 h 413280"/>
              <a:gd name="connsiteX3" fmla="*/ 7397590 w 7397590"/>
              <a:gd name="connsiteY3" fmla="*/ 68881 h 413280"/>
              <a:gd name="connsiteX4" fmla="*/ 7397590 w 7397590"/>
              <a:gd name="connsiteY4" fmla="*/ 344399 h 413280"/>
              <a:gd name="connsiteX5" fmla="*/ 7328709 w 7397590"/>
              <a:gd name="connsiteY5" fmla="*/ 413280 h 413280"/>
              <a:gd name="connsiteX6" fmla="*/ 68881 w 7397590"/>
              <a:gd name="connsiteY6" fmla="*/ 413280 h 413280"/>
              <a:gd name="connsiteX7" fmla="*/ 0 w 7397590"/>
              <a:gd name="connsiteY7" fmla="*/ 344399 h 413280"/>
              <a:gd name="connsiteX8" fmla="*/ 0 w 7397590"/>
              <a:gd name="connsiteY8" fmla="*/ 68881 h 4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7590" h="413280">
                <a:moveTo>
                  <a:pt x="0" y="68881"/>
                </a:moveTo>
                <a:cubicBezTo>
                  <a:pt x="0" y="30839"/>
                  <a:pt x="30839" y="0"/>
                  <a:pt x="68881" y="0"/>
                </a:cubicBezTo>
                <a:lnTo>
                  <a:pt x="7328709" y="0"/>
                </a:lnTo>
                <a:cubicBezTo>
                  <a:pt x="7366751" y="0"/>
                  <a:pt x="7397590" y="30839"/>
                  <a:pt x="7397590" y="68881"/>
                </a:cubicBezTo>
                <a:lnTo>
                  <a:pt x="7397590" y="344399"/>
                </a:lnTo>
                <a:cubicBezTo>
                  <a:pt x="7397590" y="382441"/>
                  <a:pt x="7366751" y="413280"/>
                  <a:pt x="7328709" y="413280"/>
                </a:cubicBezTo>
                <a:lnTo>
                  <a:pt x="68881" y="413280"/>
                </a:lnTo>
                <a:cubicBezTo>
                  <a:pt x="30839" y="413280"/>
                  <a:pt x="0" y="382441"/>
                  <a:pt x="0" y="344399"/>
                </a:cubicBezTo>
                <a:lnTo>
                  <a:pt x="0" y="68881"/>
                </a:lnTo>
                <a:close/>
              </a:path>
            </a:pathLst>
          </a:custGeom>
          <a:solidFill>
            <a:schemeClr val="bg2">
              <a:lumMod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99786" tIns="20175" rIns="299786" bIns="20175"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bg1"/>
                </a:solidFill>
              </a:rPr>
              <a:t>Train-Test split</a:t>
            </a:r>
          </a:p>
        </p:txBody>
      </p:sp>
      <p:sp>
        <p:nvSpPr>
          <p:cNvPr id="2" name="Slide Number Placeholder 1">
            <a:extLst>
              <a:ext uri="{FF2B5EF4-FFF2-40B4-BE49-F238E27FC236}">
                <a16:creationId xmlns:a16="http://schemas.microsoft.com/office/drawing/2014/main" id="{231CEDA8-681C-BB40-AD3B-05BFE4E72FDC}"/>
              </a:ext>
            </a:extLst>
          </p:cNvPr>
          <p:cNvSpPr>
            <a:spLocks noGrp="1"/>
          </p:cNvSpPr>
          <p:nvPr>
            <p:ph type="sldNum" sz="quarter" idx="12"/>
          </p:nvPr>
        </p:nvSpPr>
        <p:spPr/>
        <p:txBody>
          <a:bodyPr/>
          <a:lstStyle/>
          <a:p>
            <a:fld id="{1AB8FEB9-6999-E34C-9FA0-4E0E4C27DE87}" type="slidenum">
              <a:rPr lang="en-US" smtClean="0"/>
              <a:t>10</a:t>
            </a:fld>
            <a:endParaRPr lang="en-US"/>
          </a:p>
        </p:txBody>
      </p:sp>
    </p:spTree>
    <p:extLst>
      <p:ext uri="{BB962C8B-B14F-4D97-AF65-F5344CB8AC3E}">
        <p14:creationId xmlns:p14="http://schemas.microsoft.com/office/powerpoint/2010/main" val="342439983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ppt_x"/>
                                          </p:val>
                                        </p:tav>
                                        <p:tav tm="100000">
                                          <p:val>
                                            <p:strVal val="#ppt_x"/>
                                          </p:val>
                                        </p:tav>
                                      </p:tavLst>
                                    </p:anim>
                                    <p:anim calcmode="lin" valueType="num">
                                      <p:cBhvr additive="base">
                                        <p:cTn id="48" dur="50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additive="base">
                                        <p:cTn id="51" dur="500" fill="hold"/>
                                        <p:tgtEl>
                                          <p:spTgt spid="8"/>
                                        </p:tgtEl>
                                        <p:attrNameLst>
                                          <p:attrName>ppt_x</p:attrName>
                                        </p:attrNameLst>
                                      </p:cBhvr>
                                      <p:tavLst>
                                        <p:tav tm="0">
                                          <p:val>
                                            <p:strVal val="#ppt_x"/>
                                          </p:val>
                                        </p:tav>
                                        <p:tav tm="100000">
                                          <p:val>
                                            <p:strVal val="#ppt_x"/>
                                          </p:val>
                                        </p:tav>
                                      </p:tavLst>
                                    </p:anim>
                                    <p:anim calcmode="lin" valueType="num">
                                      <p:cBhvr additive="base">
                                        <p:cTn id="5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BEDC2A0F-4D6F-4800-A0FD-BFE41A408499}"/>
              </a:ext>
            </a:extLst>
          </p:cNvPr>
          <p:cNvSpPr>
            <a:spLocks noGrp="1"/>
          </p:cNvSpPr>
          <p:nvPr>
            <p:ph type="title"/>
          </p:nvPr>
        </p:nvSpPr>
        <p:spPr>
          <a:xfrm>
            <a:off x="717108" y="374901"/>
            <a:ext cx="10769120" cy="711081"/>
          </a:xfrm>
        </p:spPr>
        <p:txBody>
          <a:bodyPr/>
          <a:lstStyle/>
          <a:p>
            <a:pPr algn="ctr"/>
            <a:r>
              <a:rPr lang="en-US" sz="5400" dirty="0">
                <a:solidFill>
                  <a:schemeClr val="bg1"/>
                </a:solidFill>
              </a:rPr>
              <a:t>Project Journey : Stage Four</a:t>
            </a:r>
            <a:endParaRPr lang="en-IN" sz="5400" dirty="0">
              <a:solidFill>
                <a:schemeClr val="bg1"/>
              </a:solidFill>
            </a:endParaRPr>
          </a:p>
        </p:txBody>
      </p:sp>
      <p:grpSp>
        <p:nvGrpSpPr>
          <p:cNvPr id="10" name="Group 9">
            <a:extLst>
              <a:ext uri="{FF2B5EF4-FFF2-40B4-BE49-F238E27FC236}">
                <a16:creationId xmlns:a16="http://schemas.microsoft.com/office/drawing/2014/main" id="{6E357645-422A-4B77-9A53-3F6341A533CE}"/>
              </a:ext>
            </a:extLst>
          </p:cNvPr>
          <p:cNvGrpSpPr/>
          <p:nvPr/>
        </p:nvGrpSpPr>
        <p:grpSpPr>
          <a:xfrm>
            <a:off x="3143258" y="1798233"/>
            <a:ext cx="3054422" cy="1858971"/>
            <a:chOff x="398462" y="1893401"/>
            <a:chExt cx="3054422" cy="1858971"/>
          </a:xfrm>
        </p:grpSpPr>
        <p:sp>
          <p:nvSpPr>
            <p:cNvPr id="46" name="Rectangle: Rounded Corners 45">
              <a:extLst>
                <a:ext uri="{FF2B5EF4-FFF2-40B4-BE49-F238E27FC236}">
                  <a16:creationId xmlns:a16="http://schemas.microsoft.com/office/drawing/2014/main" id="{D1647C6A-6C7C-4968-A8E7-8BFD55E01147}"/>
                </a:ext>
              </a:extLst>
            </p:cNvPr>
            <p:cNvSpPr/>
            <p:nvPr/>
          </p:nvSpPr>
          <p:spPr>
            <a:xfrm>
              <a:off x="398462" y="2795093"/>
              <a:ext cx="2908899" cy="603454"/>
            </a:xfrm>
            <a:prstGeom prst="roundRect">
              <a:avLst>
                <a:gd name="adj" fmla="val 50000"/>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rtlCol="0" anchor="ctr"/>
            <a:lstStyle/>
            <a:p>
              <a:r>
                <a:rPr lang="en-IN" dirty="0">
                  <a:latin typeface="Segoe UI" panose="020B0502040204020203" pitchFamily="34" charset="0"/>
                  <a:ea typeface="Open Sans" panose="020B0606030504020204" pitchFamily="34" charset="0"/>
                  <a:cs typeface="Segoe UI" panose="020B0502040204020203" pitchFamily="34" charset="0"/>
                </a:rPr>
                <a:t>Data Analysis</a:t>
              </a:r>
            </a:p>
          </p:txBody>
        </p:sp>
        <p:sp>
          <p:nvSpPr>
            <p:cNvPr id="47" name="Rectangle: Rounded Corners 46">
              <a:extLst>
                <a:ext uri="{FF2B5EF4-FFF2-40B4-BE49-F238E27FC236}">
                  <a16:creationId xmlns:a16="http://schemas.microsoft.com/office/drawing/2014/main" id="{C2E2B851-7CDB-4472-95D3-CFEA5476E92E}"/>
                </a:ext>
              </a:extLst>
            </p:cNvPr>
            <p:cNvSpPr/>
            <p:nvPr/>
          </p:nvSpPr>
          <p:spPr>
            <a:xfrm rot="18900000">
              <a:off x="1835614" y="3148918"/>
              <a:ext cx="1617270" cy="603454"/>
            </a:xfrm>
            <a:prstGeom prst="roundRect">
              <a:avLst>
                <a:gd name="adj" fmla="val 50000"/>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panose="020B0502040204020203" pitchFamily="34" charset="0"/>
                <a:cs typeface="Segoe UI" panose="020B0502040204020203" pitchFamily="34" charset="0"/>
              </a:endParaRPr>
            </a:p>
          </p:txBody>
        </p:sp>
        <p:sp>
          <p:nvSpPr>
            <p:cNvPr id="48" name="Rectangle: Rounded Corners 47">
              <a:extLst>
                <a:ext uri="{FF2B5EF4-FFF2-40B4-BE49-F238E27FC236}">
                  <a16:creationId xmlns:a16="http://schemas.microsoft.com/office/drawing/2014/main" id="{939C2B43-D79E-49FF-8D43-705D391259B9}"/>
                </a:ext>
              </a:extLst>
            </p:cNvPr>
            <p:cNvSpPr/>
            <p:nvPr/>
          </p:nvSpPr>
          <p:spPr>
            <a:xfrm rot="2700000" flipH="1">
              <a:off x="1835614" y="2400309"/>
              <a:ext cx="1617270" cy="603454"/>
            </a:xfrm>
            <a:prstGeom prst="roundRect">
              <a:avLst>
                <a:gd name="adj" fmla="val 50000"/>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panose="020B0502040204020203" pitchFamily="34" charset="0"/>
                <a:cs typeface="Segoe UI" panose="020B0502040204020203" pitchFamily="34" charset="0"/>
              </a:endParaRPr>
            </a:p>
          </p:txBody>
        </p:sp>
        <p:sp>
          <p:nvSpPr>
            <p:cNvPr id="7" name="Oval 6">
              <a:extLst>
                <a:ext uri="{FF2B5EF4-FFF2-40B4-BE49-F238E27FC236}">
                  <a16:creationId xmlns:a16="http://schemas.microsoft.com/office/drawing/2014/main" id="{48818A01-A6AB-4AD8-A7B3-547152BE8048}"/>
                </a:ext>
              </a:extLst>
            </p:cNvPr>
            <p:cNvSpPr/>
            <p:nvPr/>
          </p:nvSpPr>
          <p:spPr>
            <a:xfrm>
              <a:off x="2743199" y="2833351"/>
              <a:ext cx="518616" cy="518616"/>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Segoe UI" panose="020B0502040204020203" pitchFamily="34" charset="0"/>
                  <a:ea typeface="Open Sans" panose="020B0606030504020204" pitchFamily="34" charset="0"/>
                  <a:cs typeface="Segoe UI" panose="020B0502040204020203" pitchFamily="34" charset="0"/>
                </a:rPr>
                <a:t>2</a:t>
              </a:r>
            </a:p>
          </p:txBody>
        </p:sp>
      </p:grpSp>
      <p:grpSp>
        <p:nvGrpSpPr>
          <p:cNvPr id="11" name="Group 10">
            <a:extLst>
              <a:ext uri="{FF2B5EF4-FFF2-40B4-BE49-F238E27FC236}">
                <a16:creationId xmlns:a16="http://schemas.microsoft.com/office/drawing/2014/main" id="{BCA2A716-A588-45BF-8E6D-9F0BCCF25BA6}"/>
              </a:ext>
            </a:extLst>
          </p:cNvPr>
          <p:cNvGrpSpPr/>
          <p:nvPr/>
        </p:nvGrpSpPr>
        <p:grpSpPr>
          <a:xfrm>
            <a:off x="314325" y="1812526"/>
            <a:ext cx="2894098" cy="1858971"/>
            <a:chOff x="3284546" y="1893401"/>
            <a:chExt cx="2894098" cy="1858971"/>
          </a:xfrm>
        </p:grpSpPr>
        <p:sp>
          <p:nvSpPr>
            <p:cNvPr id="50" name="Rectangle: Rounded Corners 49">
              <a:extLst>
                <a:ext uri="{FF2B5EF4-FFF2-40B4-BE49-F238E27FC236}">
                  <a16:creationId xmlns:a16="http://schemas.microsoft.com/office/drawing/2014/main" id="{8C168137-52E6-4E54-A8C9-68E90C418403}"/>
                </a:ext>
              </a:extLst>
            </p:cNvPr>
            <p:cNvSpPr/>
            <p:nvPr/>
          </p:nvSpPr>
          <p:spPr>
            <a:xfrm>
              <a:off x="3284546" y="2795093"/>
              <a:ext cx="2734287" cy="603454"/>
            </a:xfrm>
            <a:prstGeom prst="roundRect">
              <a:avLst>
                <a:gd name="adj" fmla="val 50000"/>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Segoe UI" panose="020B0502040204020203" pitchFamily="34" charset="0"/>
                <a:cs typeface="Segoe UI" panose="020B0502040204020203" pitchFamily="34" charset="0"/>
              </a:endParaRPr>
            </a:p>
            <a:p>
              <a:r>
                <a:rPr lang="en-IN" dirty="0">
                  <a:latin typeface="Segoe UI" panose="020B0502040204020203" pitchFamily="34" charset="0"/>
                  <a:cs typeface="Segoe UI" panose="020B0502040204020203" pitchFamily="34" charset="0"/>
                </a:rPr>
                <a:t>Problem </a:t>
              </a:r>
            </a:p>
            <a:p>
              <a:r>
                <a:rPr lang="en-IN" dirty="0">
                  <a:latin typeface="Segoe UI" panose="020B0502040204020203" pitchFamily="34" charset="0"/>
                  <a:cs typeface="Segoe UI" panose="020B0502040204020203" pitchFamily="34" charset="0"/>
                </a:rPr>
                <a:t>Understanding</a:t>
              </a:r>
            </a:p>
            <a:p>
              <a:pPr algn="ctr"/>
              <a:endParaRPr lang="en-IN" dirty="0">
                <a:latin typeface="Segoe UI" panose="020B0502040204020203" pitchFamily="34" charset="0"/>
                <a:cs typeface="Segoe UI" panose="020B0502040204020203" pitchFamily="34" charset="0"/>
              </a:endParaRPr>
            </a:p>
          </p:txBody>
        </p:sp>
        <p:sp>
          <p:nvSpPr>
            <p:cNvPr id="51" name="Rectangle: Rounded Corners 50">
              <a:extLst>
                <a:ext uri="{FF2B5EF4-FFF2-40B4-BE49-F238E27FC236}">
                  <a16:creationId xmlns:a16="http://schemas.microsoft.com/office/drawing/2014/main" id="{25535B3C-0CE8-4821-878A-1F6B1CB76591}"/>
                </a:ext>
              </a:extLst>
            </p:cNvPr>
            <p:cNvSpPr/>
            <p:nvPr/>
          </p:nvSpPr>
          <p:spPr>
            <a:xfrm rot="18900000">
              <a:off x="4561374" y="3148918"/>
              <a:ext cx="1617270" cy="603454"/>
            </a:xfrm>
            <a:prstGeom prst="roundRect">
              <a:avLst>
                <a:gd name="adj" fmla="val 50000"/>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panose="020B0502040204020203" pitchFamily="34" charset="0"/>
                <a:cs typeface="Segoe UI" panose="020B0502040204020203" pitchFamily="34" charset="0"/>
              </a:endParaRPr>
            </a:p>
          </p:txBody>
        </p:sp>
        <p:sp>
          <p:nvSpPr>
            <p:cNvPr id="52" name="Rectangle: Rounded Corners 51">
              <a:extLst>
                <a:ext uri="{FF2B5EF4-FFF2-40B4-BE49-F238E27FC236}">
                  <a16:creationId xmlns:a16="http://schemas.microsoft.com/office/drawing/2014/main" id="{F5B09733-AEF8-4E16-AE84-BD1C451CE618}"/>
                </a:ext>
              </a:extLst>
            </p:cNvPr>
            <p:cNvSpPr/>
            <p:nvPr/>
          </p:nvSpPr>
          <p:spPr>
            <a:xfrm rot="2700000" flipH="1">
              <a:off x="4561374" y="2400309"/>
              <a:ext cx="1617270" cy="603454"/>
            </a:xfrm>
            <a:prstGeom prst="roundRect">
              <a:avLst>
                <a:gd name="adj" fmla="val 50000"/>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panose="020B0502040204020203" pitchFamily="34" charset="0"/>
                <a:cs typeface="Segoe UI" panose="020B0502040204020203" pitchFamily="34" charset="0"/>
              </a:endParaRPr>
            </a:p>
          </p:txBody>
        </p:sp>
        <p:sp>
          <p:nvSpPr>
            <p:cNvPr id="71" name="Oval 70">
              <a:extLst>
                <a:ext uri="{FF2B5EF4-FFF2-40B4-BE49-F238E27FC236}">
                  <a16:creationId xmlns:a16="http://schemas.microsoft.com/office/drawing/2014/main" id="{B8381F70-A7A3-4087-8980-1999FB44C9FC}"/>
                </a:ext>
              </a:extLst>
            </p:cNvPr>
            <p:cNvSpPr/>
            <p:nvPr/>
          </p:nvSpPr>
          <p:spPr>
            <a:xfrm>
              <a:off x="5476239" y="2833351"/>
              <a:ext cx="518616" cy="518616"/>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Segoe UI" panose="020B0502040204020203" pitchFamily="34" charset="0"/>
                  <a:cs typeface="Segoe UI" panose="020B0502040204020203" pitchFamily="34" charset="0"/>
                </a:rPr>
                <a:t>1</a:t>
              </a:r>
            </a:p>
          </p:txBody>
        </p:sp>
      </p:grpSp>
      <p:grpSp>
        <p:nvGrpSpPr>
          <p:cNvPr id="12" name="Group 11">
            <a:extLst>
              <a:ext uri="{FF2B5EF4-FFF2-40B4-BE49-F238E27FC236}">
                <a16:creationId xmlns:a16="http://schemas.microsoft.com/office/drawing/2014/main" id="{E484949E-E3EA-40B0-815A-B4165E11ADAB}"/>
              </a:ext>
            </a:extLst>
          </p:cNvPr>
          <p:cNvGrpSpPr/>
          <p:nvPr/>
        </p:nvGrpSpPr>
        <p:grpSpPr>
          <a:xfrm>
            <a:off x="6152664" y="1798233"/>
            <a:ext cx="2753328" cy="1858971"/>
            <a:chOff x="6151076" y="1893401"/>
            <a:chExt cx="2753328" cy="1858971"/>
          </a:xfrm>
        </p:grpSpPr>
        <p:sp>
          <p:nvSpPr>
            <p:cNvPr id="54" name="Rectangle: Rounded Corners 53">
              <a:extLst>
                <a:ext uri="{FF2B5EF4-FFF2-40B4-BE49-F238E27FC236}">
                  <a16:creationId xmlns:a16="http://schemas.microsoft.com/office/drawing/2014/main" id="{46EDFE26-21EB-4602-A045-0F7DC7CF3CB6}"/>
                </a:ext>
              </a:extLst>
            </p:cNvPr>
            <p:cNvSpPr/>
            <p:nvPr/>
          </p:nvSpPr>
          <p:spPr>
            <a:xfrm>
              <a:off x="6151076" y="2790623"/>
              <a:ext cx="2591841" cy="603454"/>
            </a:xfrm>
            <a:prstGeom prst="roundRect">
              <a:avLst>
                <a:gd name="adj" fmla="val 50000"/>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rtlCol="0" anchor="ctr"/>
            <a:lstStyle/>
            <a:p>
              <a:r>
                <a:rPr lang="en-IN" dirty="0">
                  <a:latin typeface="Segoe UI" panose="020B0502040204020203" pitchFamily="34" charset="0"/>
                  <a:ea typeface="Open Sans" panose="020B0606030504020204" pitchFamily="34" charset="0"/>
                  <a:cs typeface="Segoe UI" panose="020B0502040204020203" pitchFamily="34" charset="0"/>
                </a:rPr>
                <a:t>Data</a:t>
              </a:r>
            </a:p>
            <a:p>
              <a:r>
                <a:rPr lang="en-IN" dirty="0">
                  <a:latin typeface="Segoe UI" panose="020B0502040204020203" pitchFamily="34" charset="0"/>
                  <a:ea typeface="Open Sans" panose="020B0606030504020204" pitchFamily="34" charset="0"/>
                  <a:cs typeface="Segoe UI" panose="020B0502040204020203" pitchFamily="34" charset="0"/>
                </a:rPr>
                <a:t>Preparation</a:t>
              </a:r>
            </a:p>
          </p:txBody>
        </p:sp>
        <p:sp>
          <p:nvSpPr>
            <p:cNvPr id="55" name="Rectangle: Rounded Corners 54">
              <a:extLst>
                <a:ext uri="{FF2B5EF4-FFF2-40B4-BE49-F238E27FC236}">
                  <a16:creationId xmlns:a16="http://schemas.microsoft.com/office/drawing/2014/main" id="{C5B8C6E2-8510-4BCC-9225-D73180150F82}"/>
                </a:ext>
              </a:extLst>
            </p:cNvPr>
            <p:cNvSpPr/>
            <p:nvPr/>
          </p:nvSpPr>
          <p:spPr>
            <a:xfrm rot="18900000">
              <a:off x="7287134" y="3148918"/>
              <a:ext cx="1617270" cy="603454"/>
            </a:xfrm>
            <a:prstGeom prst="roundRect">
              <a:avLst>
                <a:gd name="adj" fmla="val 50000"/>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panose="020B0502040204020203" pitchFamily="34" charset="0"/>
                <a:cs typeface="Segoe UI" panose="020B0502040204020203" pitchFamily="34" charset="0"/>
              </a:endParaRPr>
            </a:p>
          </p:txBody>
        </p:sp>
        <p:sp>
          <p:nvSpPr>
            <p:cNvPr id="59" name="Rectangle: Rounded Corners 58">
              <a:extLst>
                <a:ext uri="{FF2B5EF4-FFF2-40B4-BE49-F238E27FC236}">
                  <a16:creationId xmlns:a16="http://schemas.microsoft.com/office/drawing/2014/main" id="{14835525-4318-43FA-A3D5-4DD6B7530D66}"/>
                </a:ext>
              </a:extLst>
            </p:cNvPr>
            <p:cNvSpPr/>
            <p:nvPr/>
          </p:nvSpPr>
          <p:spPr>
            <a:xfrm rot="2700000" flipH="1">
              <a:off x="7287134" y="2400309"/>
              <a:ext cx="1617270" cy="603454"/>
            </a:xfrm>
            <a:prstGeom prst="roundRect">
              <a:avLst>
                <a:gd name="adj" fmla="val 50000"/>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panose="020B0502040204020203" pitchFamily="34" charset="0"/>
                <a:cs typeface="Segoe UI" panose="020B0502040204020203" pitchFamily="34" charset="0"/>
              </a:endParaRPr>
            </a:p>
          </p:txBody>
        </p:sp>
        <p:sp>
          <p:nvSpPr>
            <p:cNvPr id="72" name="Oval 71">
              <a:extLst>
                <a:ext uri="{FF2B5EF4-FFF2-40B4-BE49-F238E27FC236}">
                  <a16:creationId xmlns:a16="http://schemas.microsoft.com/office/drawing/2014/main" id="{84443F39-4549-493A-B486-289DCE6C3B9E}"/>
                </a:ext>
              </a:extLst>
            </p:cNvPr>
            <p:cNvSpPr/>
            <p:nvPr/>
          </p:nvSpPr>
          <p:spPr>
            <a:xfrm>
              <a:off x="8195993" y="2833351"/>
              <a:ext cx="518616" cy="518616"/>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Segoe UI" panose="020B0502040204020203" pitchFamily="34" charset="0"/>
                  <a:ea typeface="Open Sans" panose="020B0606030504020204" pitchFamily="34" charset="0"/>
                  <a:cs typeface="Segoe UI" panose="020B0502040204020203" pitchFamily="34" charset="0"/>
                </a:rPr>
                <a:t>3</a:t>
              </a:r>
            </a:p>
          </p:txBody>
        </p:sp>
      </p:grpSp>
      <p:grpSp>
        <p:nvGrpSpPr>
          <p:cNvPr id="13" name="Group 12">
            <a:extLst>
              <a:ext uri="{FF2B5EF4-FFF2-40B4-BE49-F238E27FC236}">
                <a16:creationId xmlns:a16="http://schemas.microsoft.com/office/drawing/2014/main" id="{4629E761-1BB5-42AD-8873-C3C922947BF6}"/>
              </a:ext>
            </a:extLst>
          </p:cNvPr>
          <p:cNvGrpSpPr/>
          <p:nvPr/>
        </p:nvGrpSpPr>
        <p:grpSpPr>
          <a:xfrm>
            <a:off x="8894387" y="1798233"/>
            <a:ext cx="2737364" cy="1858971"/>
            <a:chOff x="8892799" y="1893401"/>
            <a:chExt cx="2737364" cy="1858971"/>
          </a:xfrm>
        </p:grpSpPr>
        <p:sp>
          <p:nvSpPr>
            <p:cNvPr id="62" name="Rectangle: Rounded Corners 61">
              <a:extLst>
                <a:ext uri="{FF2B5EF4-FFF2-40B4-BE49-F238E27FC236}">
                  <a16:creationId xmlns:a16="http://schemas.microsoft.com/office/drawing/2014/main" id="{49DCDFD3-FA6F-4931-976E-DDCCAAA76B7A}"/>
                </a:ext>
              </a:extLst>
            </p:cNvPr>
            <p:cNvSpPr/>
            <p:nvPr/>
          </p:nvSpPr>
          <p:spPr>
            <a:xfrm>
              <a:off x="8892799" y="2795093"/>
              <a:ext cx="2591841" cy="603454"/>
            </a:xfrm>
            <a:prstGeom prst="roundRect">
              <a:avLst>
                <a:gd name="adj" fmla="val 50000"/>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rtlCol="0" anchor="ctr"/>
            <a:lstStyle/>
            <a:p>
              <a:r>
                <a:rPr lang="en-IN" dirty="0" err="1">
                  <a:latin typeface="Segoe UI" panose="020B0502040204020203" pitchFamily="34" charset="0"/>
                  <a:ea typeface="Open Sans" panose="020B0606030504020204" pitchFamily="34" charset="0"/>
                  <a:cs typeface="Segoe UI" panose="020B0502040204020203" pitchFamily="34" charset="0"/>
                </a:rPr>
                <a:t>Modeling</a:t>
              </a:r>
              <a:endParaRPr lang="en-IN" dirty="0">
                <a:latin typeface="Segoe UI" panose="020B0502040204020203" pitchFamily="34" charset="0"/>
                <a:ea typeface="Open Sans" panose="020B0606030504020204" pitchFamily="34" charset="0"/>
                <a:cs typeface="Segoe UI" panose="020B0502040204020203" pitchFamily="34" charset="0"/>
              </a:endParaRPr>
            </a:p>
          </p:txBody>
        </p:sp>
        <p:sp>
          <p:nvSpPr>
            <p:cNvPr id="63" name="Rectangle: Rounded Corners 62">
              <a:extLst>
                <a:ext uri="{FF2B5EF4-FFF2-40B4-BE49-F238E27FC236}">
                  <a16:creationId xmlns:a16="http://schemas.microsoft.com/office/drawing/2014/main" id="{4C6BCB5B-453D-4A7C-93DE-2B9CB0984EFC}"/>
                </a:ext>
              </a:extLst>
            </p:cNvPr>
            <p:cNvSpPr/>
            <p:nvPr/>
          </p:nvSpPr>
          <p:spPr>
            <a:xfrm rot="18900000">
              <a:off x="10012893" y="3148918"/>
              <a:ext cx="1617270" cy="603454"/>
            </a:xfrm>
            <a:prstGeom prst="roundRect">
              <a:avLst>
                <a:gd name="adj" fmla="val 50000"/>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panose="020B0502040204020203" pitchFamily="34" charset="0"/>
                <a:cs typeface="Segoe UI" panose="020B0502040204020203" pitchFamily="34" charset="0"/>
              </a:endParaRPr>
            </a:p>
          </p:txBody>
        </p:sp>
        <p:sp>
          <p:nvSpPr>
            <p:cNvPr id="66" name="Rectangle: Rounded Corners 65">
              <a:extLst>
                <a:ext uri="{FF2B5EF4-FFF2-40B4-BE49-F238E27FC236}">
                  <a16:creationId xmlns:a16="http://schemas.microsoft.com/office/drawing/2014/main" id="{7C44B6A4-ACAD-4380-AAFC-B85E8EDDB526}"/>
                </a:ext>
              </a:extLst>
            </p:cNvPr>
            <p:cNvSpPr/>
            <p:nvPr/>
          </p:nvSpPr>
          <p:spPr>
            <a:xfrm rot="2700000" flipH="1">
              <a:off x="10012893" y="2400309"/>
              <a:ext cx="1617270" cy="603454"/>
            </a:xfrm>
            <a:prstGeom prst="roundRect">
              <a:avLst>
                <a:gd name="adj" fmla="val 50000"/>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panose="020B0502040204020203" pitchFamily="34" charset="0"/>
                <a:cs typeface="Segoe UI" panose="020B0502040204020203" pitchFamily="34" charset="0"/>
              </a:endParaRPr>
            </a:p>
          </p:txBody>
        </p:sp>
        <p:sp>
          <p:nvSpPr>
            <p:cNvPr id="73" name="Oval 72">
              <a:extLst>
                <a:ext uri="{FF2B5EF4-FFF2-40B4-BE49-F238E27FC236}">
                  <a16:creationId xmlns:a16="http://schemas.microsoft.com/office/drawing/2014/main" id="{17B9C3C6-E2CB-4730-BF14-CFD7EBD3B596}"/>
                </a:ext>
              </a:extLst>
            </p:cNvPr>
            <p:cNvSpPr/>
            <p:nvPr/>
          </p:nvSpPr>
          <p:spPr>
            <a:xfrm>
              <a:off x="10915746" y="2833351"/>
              <a:ext cx="518616" cy="518616"/>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Segoe UI" panose="020B0502040204020203" pitchFamily="34" charset="0"/>
                  <a:ea typeface="Open Sans" panose="020B0606030504020204" pitchFamily="34" charset="0"/>
                  <a:cs typeface="Segoe UI" panose="020B0502040204020203" pitchFamily="34" charset="0"/>
                </a:rPr>
                <a:t>4</a:t>
              </a:r>
            </a:p>
          </p:txBody>
        </p:sp>
      </p:grpSp>
      <p:sp>
        <p:nvSpPr>
          <p:cNvPr id="28" name="TextBox 27">
            <a:extLst>
              <a:ext uri="{FF2B5EF4-FFF2-40B4-BE49-F238E27FC236}">
                <a16:creationId xmlns:a16="http://schemas.microsoft.com/office/drawing/2014/main" id="{0562AC4D-C666-4B20-A3EB-9EEF9054D604}"/>
              </a:ext>
            </a:extLst>
          </p:cNvPr>
          <p:cNvSpPr txBox="1"/>
          <p:nvPr/>
        </p:nvSpPr>
        <p:spPr>
          <a:xfrm>
            <a:off x="9456338" y="4772543"/>
            <a:ext cx="2294798" cy="1200329"/>
          </a:xfrm>
          <a:prstGeom prst="rect">
            <a:avLst/>
          </a:prstGeom>
          <a:noFill/>
        </p:spPr>
        <p:txBody>
          <a:bodyPr wrap="square" rtlCol="0">
            <a:spAutoFit/>
          </a:bodyPr>
          <a:lstStyle/>
          <a:p>
            <a:r>
              <a:rPr lang="es-US" dirty="0" err="1">
                <a:solidFill>
                  <a:schemeClr val="bg1"/>
                </a:solidFill>
                <a:latin typeface="Segoe UI" panose="020B0502040204020203" pitchFamily="34" charset="0"/>
                <a:cs typeface="Segoe UI" panose="020B0502040204020203" pitchFamily="34" charset="0"/>
              </a:rPr>
              <a:t>Now</a:t>
            </a:r>
            <a:r>
              <a:rPr lang="es-US" dirty="0">
                <a:solidFill>
                  <a:schemeClr val="bg1"/>
                </a:solidFill>
                <a:latin typeface="Segoe UI" panose="020B0502040204020203" pitchFamily="34" charset="0"/>
                <a:cs typeface="Segoe UI" panose="020B0502040204020203" pitchFamily="34" charset="0"/>
              </a:rPr>
              <a:t> </a:t>
            </a:r>
            <a:r>
              <a:rPr lang="es-US" dirty="0" err="1">
                <a:solidFill>
                  <a:schemeClr val="bg1"/>
                </a:solidFill>
                <a:latin typeface="Segoe UI" panose="020B0502040204020203" pitchFamily="34" charset="0"/>
                <a:cs typeface="Segoe UI" panose="020B0502040204020203" pitchFamily="34" charset="0"/>
              </a:rPr>
              <a:t>that</a:t>
            </a:r>
            <a:r>
              <a:rPr lang="es-US" dirty="0">
                <a:solidFill>
                  <a:schemeClr val="bg1"/>
                </a:solidFill>
                <a:latin typeface="Segoe UI" panose="020B0502040204020203" pitchFamily="34" charset="0"/>
                <a:cs typeface="Segoe UI" panose="020B0502040204020203" pitchFamily="34" charset="0"/>
              </a:rPr>
              <a:t> </a:t>
            </a:r>
            <a:r>
              <a:rPr lang="es-US" dirty="0" err="1">
                <a:solidFill>
                  <a:schemeClr val="bg1"/>
                </a:solidFill>
                <a:latin typeface="Segoe UI" panose="020B0502040204020203" pitchFamily="34" charset="0"/>
                <a:cs typeface="Segoe UI" panose="020B0502040204020203" pitchFamily="34" charset="0"/>
              </a:rPr>
              <a:t>our</a:t>
            </a:r>
            <a:r>
              <a:rPr lang="es-US" dirty="0">
                <a:solidFill>
                  <a:schemeClr val="bg1"/>
                </a:solidFill>
                <a:latin typeface="Segoe UI" panose="020B0502040204020203" pitchFamily="34" charset="0"/>
                <a:cs typeface="Segoe UI" panose="020B0502040204020203" pitchFamily="34" charset="0"/>
              </a:rPr>
              <a:t> Data </a:t>
            </a:r>
            <a:r>
              <a:rPr lang="es-US" dirty="0" err="1">
                <a:solidFill>
                  <a:schemeClr val="bg1"/>
                </a:solidFill>
                <a:latin typeface="Segoe UI" panose="020B0502040204020203" pitchFamily="34" charset="0"/>
                <a:cs typeface="Segoe UI" panose="020B0502040204020203" pitchFamily="34" charset="0"/>
              </a:rPr>
              <a:t>is</a:t>
            </a:r>
            <a:r>
              <a:rPr lang="es-US" dirty="0">
                <a:solidFill>
                  <a:schemeClr val="bg1"/>
                </a:solidFill>
                <a:latin typeface="Segoe UI" panose="020B0502040204020203" pitchFamily="34" charset="0"/>
                <a:cs typeface="Segoe UI" panose="020B0502040204020203" pitchFamily="34" charset="0"/>
              </a:rPr>
              <a:t> </a:t>
            </a:r>
            <a:r>
              <a:rPr lang="es-US" dirty="0" err="1">
                <a:solidFill>
                  <a:schemeClr val="bg1"/>
                </a:solidFill>
                <a:latin typeface="Segoe UI" panose="020B0502040204020203" pitchFamily="34" charset="0"/>
                <a:cs typeface="Segoe UI" panose="020B0502040204020203" pitchFamily="34" charset="0"/>
              </a:rPr>
              <a:t>ready</a:t>
            </a:r>
            <a:r>
              <a:rPr lang="es-US" dirty="0">
                <a:solidFill>
                  <a:schemeClr val="bg1"/>
                </a:solidFill>
                <a:latin typeface="Segoe UI" panose="020B0502040204020203" pitchFamily="34" charset="0"/>
                <a:cs typeface="Segoe UI" panose="020B0502040204020203" pitchFamily="34" charset="0"/>
              </a:rPr>
              <a:t>, </a:t>
            </a:r>
            <a:r>
              <a:rPr lang="es-US" dirty="0" err="1">
                <a:solidFill>
                  <a:schemeClr val="bg1"/>
                </a:solidFill>
                <a:latin typeface="Segoe UI" panose="020B0502040204020203" pitchFamily="34" charset="0"/>
                <a:cs typeface="Segoe UI" panose="020B0502040204020203" pitchFamily="34" charset="0"/>
              </a:rPr>
              <a:t>we</a:t>
            </a:r>
            <a:r>
              <a:rPr lang="es-US" dirty="0">
                <a:solidFill>
                  <a:schemeClr val="bg1"/>
                </a:solidFill>
                <a:latin typeface="Segoe UI" panose="020B0502040204020203" pitchFamily="34" charset="0"/>
                <a:cs typeface="Segoe UI" panose="020B0502040204020203" pitchFamily="34" charset="0"/>
              </a:rPr>
              <a:t> can </a:t>
            </a:r>
            <a:r>
              <a:rPr lang="es-US" dirty="0" err="1">
                <a:solidFill>
                  <a:schemeClr val="bg1"/>
                </a:solidFill>
                <a:latin typeface="Segoe UI" panose="020B0502040204020203" pitchFamily="34" charset="0"/>
                <a:cs typeface="Segoe UI" panose="020B0502040204020203" pitchFamily="34" charset="0"/>
              </a:rPr>
              <a:t>begin</a:t>
            </a:r>
            <a:r>
              <a:rPr lang="es-US" dirty="0">
                <a:solidFill>
                  <a:schemeClr val="bg1"/>
                </a:solidFill>
                <a:latin typeface="Segoe UI" panose="020B0502040204020203" pitchFamily="34" charset="0"/>
                <a:cs typeface="Segoe UI" panose="020B0502040204020203" pitchFamily="34" charset="0"/>
              </a:rPr>
              <a:t> </a:t>
            </a:r>
            <a:r>
              <a:rPr lang="es-US" dirty="0" err="1">
                <a:solidFill>
                  <a:schemeClr val="bg1"/>
                </a:solidFill>
                <a:latin typeface="Segoe UI" panose="020B0502040204020203" pitchFamily="34" charset="0"/>
                <a:cs typeface="Segoe UI" panose="020B0502040204020203" pitchFamily="34" charset="0"/>
              </a:rPr>
              <a:t>constructing</a:t>
            </a:r>
            <a:r>
              <a:rPr lang="es-US" dirty="0">
                <a:solidFill>
                  <a:schemeClr val="bg1"/>
                </a:solidFill>
                <a:latin typeface="Segoe UI" panose="020B0502040204020203" pitchFamily="34" charset="0"/>
                <a:cs typeface="Segoe UI" panose="020B0502040204020203" pitchFamily="34" charset="0"/>
              </a:rPr>
              <a:t> </a:t>
            </a:r>
            <a:r>
              <a:rPr lang="es-US" dirty="0" err="1">
                <a:solidFill>
                  <a:schemeClr val="bg1"/>
                </a:solidFill>
                <a:latin typeface="Segoe UI" panose="020B0502040204020203" pitchFamily="34" charset="0"/>
                <a:cs typeface="Segoe UI" panose="020B0502040204020203" pitchFamily="34" charset="0"/>
              </a:rPr>
              <a:t>predictive</a:t>
            </a:r>
            <a:r>
              <a:rPr lang="es-US" dirty="0">
                <a:solidFill>
                  <a:schemeClr val="bg1"/>
                </a:solidFill>
                <a:latin typeface="Segoe UI" panose="020B0502040204020203" pitchFamily="34" charset="0"/>
                <a:cs typeface="Segoe UI" panose="020B0502040204020203" pitchFamily="34" charset="0"/>
              </a:rPr>
              <a:t> </a:t>
            </a:r>
            <a:r>
              <a:rPr lang="es-US" dirty="0" err="1">
                <a:solidFill>
                  <a:schemeClr val="bg1"/>
                </a:solidFill>
                <a:latin typeface="Segoe UI" panose="020B0502040204020203" pitchFamily="34" charset="0"/>
                <a:cs typeface="Segoe UI" panose="020B0502040204020203" pitchFamily="34" charset="0"/>
              </a:rPr>
              <a:t>models</a:t>
            </a:r>
            <a:endParaRPr lang="en-US" dirty="0">
              <a:solidFill>
                <a:schemeClr val="bg1"/>
              </a:solidFill>
              <a:latin typeface="Segoe UI" panose="020B0502040204020203" pitchFamily="34" charset="0"/>
              <a:cs typeface="Segoe UI" panose="020B0502040204020203" pitchFamily="34" charset="0"/>
            </a:endParaRPr>
          </a:p>
        </p:txBody>
      </p:sp>
      <p:cxnSp>
        <p:nvCxnSpPr>
          <p:cNvPr id="32" name="Straight Arrow Connector 31">
            <a:extLst>
              <a:ext uri="{FF2B5EF4-FFF2-40B4-BE49-F238E27FC236}">
                <a16:creationId xmlns:a16="http://schemas.microsoft.com/office/drawing/2014/main" id="{D8B79A68-434D-4826-B200-FB1BF0D83697}"/>
              </a:ext>
            </a:extLst>
          </p:cNvPr>
          <p:cNvCxnSpPr>
            <a:cxnSpLocks/>
          </p:cNvCxnSpPr>
          <p:nvPr/>
        </p:nvCxnSpPr>
        <p:spPr>
          <a:xfrm>
            <a:off x="10344086" y="4138953"/>
            <a:ext cx="1" cy="411796"/>
          </a:xfrm>
          <a:prstGeom prst="straightConnector1">
            <a:avLst/>
          </a:prstGeom>
          <a:ln w="19050" cap="rnd">
            <a:solidFill>
              <a:schemeClr val="accent3"/>
            </a:solidFill>
            <a:headEnd type="oval"/>
            <a:tailEnd type="oval" w="lg" len="lg"/>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0314AC09-C701-4349-BA2B-15E27BC43488}"/>
              </a:ext>
            </a:extLst>
          </p:cNvPr>
          <p:cNvSpPr>
            <a:spLocks noGrp="1"/>
          </p:cNvSpPr>
          <p:nvPr>
            <p:ph type="sldNum" sz="quarter" idx="12"/>
          </p:nvPr>
        </p:nvSpPr>
        <p:spPr/>
        <p:txBody>
          <a:bodyPr/>
          <a:lstStyle/>
          <a:p>
            <a:fld id="{96E69268-9C8B-4EBF-A9EE-DC5DC2D48DC3}" type="slidenum">
              <a:rPr lang="en-US" sz="2000" smtClean="0">
                <a:solidFill>
                  <a:schemeClr val="bg1"/>
                </a:solidFill>
              </a:rPr>
              <a:t>11</a:t>
            </a:fld>
            <a:endParaRPr lang="en-US" sz="2000">
              <a:solidFill>
                <a:schemeClr val="bg1"/>
              </a:solidFill>
            </a:endParaRPr>
          </a:p>
        </p:txBody>
      </p:sp>
    </p:spTree>
    <p:extLst>
      <p:ext uri="{BB962C8B-B14F-4D97-AF65-F5344CB8AC3E}">
        <p14:creationId xmlns:p14="http://schemas.microsoft.com/office/powerpoint/2010/main" val="2844049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D2CD5A21-A789-48C2-AEBC-3272A19A2632}"/>
              </a:ext>
            </a:extLst>
          </p:cNvPr>
          <p:cNvSpPr/>
          <p:nvPr/>
        </p:nvSpPr>
        <p:spPr>
          <a:xfrm>
            <a:off x="1000435" y="1098498"/>
            <a:ext cx="5794688" cy="3430247"/>
          </a:xfrm>
          <a:custGeom>
            <a:avLst/>
            <a:gdLst>
              <a:gd name="connsiteX0" fmla="*/ 0 w 6374157"/>
              <a:gd name="connsiteY0" fmla="*/ 0 h 3811005"/>
              <a:gd name="connsiteX1" fmla="*/ 2073097 w 6374157"/>
              <a:gd name="connsiteY1" fmla="*/ 0 h 3811005"/>
              <a:gd name="connsiteX2" fmla="*/ 2073097 w 6374157"/>
              <a:gd name="connsiteY2" fmla="*/ 1 h 3811005"/>
              <a:gd name="connsiteX3" fmla="*/ 2778845 w 6374157"/>
              <a:gd name="connsiteY3" fmla="*/ 1 h 3811005"/>
              <a:gd name="connsiteX4" fmla="*/ 2778845 w 6374157"/>
              <a:gd name="connsiteY4" fmla="*/ 81310 h 3811005"/>
              <a:gd name="connsiteX5" fmla="*/ 2778845 w 6374157"/>
              <a:gd name="connsiteY5" fmla="*/ 1191443 h 3811005"/>
              <a:gd name="connsiteX6" fmla="*/ 3848878 w 6374157"/>
              <a:gd name="connsiteY6" fmla="*/ 2258673 h 3811005"/>
              <a:gd name="connsiteX7" fmla="*/ 6374157 w 6374157"/>
              <a:gd name="connsiteY7" fmla="*/ 2258673 h 3811005"/>
              <a:gd name="connsiteX8" fmla="*/ 6374157 w 6374157"/>
              <a:gd name="connsiteY8" fmla="*/ 3811005 h 3811005"/>
              <a:gd name="connsiteX9" fmla="*/ 3848878 w 6374157"/>
              <a:gd name="connsiteY9" fmla="*/ 3811005 h 3811005"/>
              <a:gd name="connsiteX10" fmla="*/ 3848858 w 6374157"/>
              <a:gd name="connsiteY10" fmla="*/ 3811004 h 3811005"/>
              <a:gd name="connsiteX11" fmla="*/ 2344295 w 6374157"/>
              <a:gd name="connsiteY11" fmla="*/ 3811004 h 3811005"/>
              <a:gd name="connsiteX12" fmla="*/ 0 w 6374157"/>
              <a:gd name="connsiteY12" fmla="*/ 1466709 h 3811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74157" h="3811005">
                <a:moveTo>
                  <a:pt x="0" y="0"/>
                </a:moveTo>
                <a:lnTo>
                  <a:pt x="2073097" y="0"/>
                </a:lnTo>
                <a:lnTo>
                  <a:pt x="2073097" y="1"/>
                </a:lnTo>
                <a:lnTo>
                  <a:pt x="2778845" y="1"/>
                </a:lnTo>
                <a:lnTo>
                  <a:pt x="2778845" y="81310"/>
                </a:lnTo>
                <a:cubicBezTo>
                  <a:pt x="2778845" y="377697"/>
                  <a:pt x="2778845" y="742479"/>
                  <a:pt x="2778845" y="1191443"/>
                </a:cubicBezTo>
                <a:cubicBezTo>
                  <a:pt x="2778845" y="1781330"/>
                  <a:pt x="3261332" y="2258673"/>
                  <a:pt x="3848878" y="2258673"/>
                </a:cubicBezTo>
                <a:lnTo>
                  <a:pt x="6374157" y="2258673"/>
                </a:lnTo>
                <a:cubicBezTo>
                  <a:pt x="6374157" y="2258673"/>
                  <a:pt x="6374157" y="2258673"/>
                  <a:pt x="6374157" y="3811005"/>
                </a:cubicBezTo>
                <a:cubicBezTo>
                  <a:pt x="6374157" y="3811005"/>
                  <a:pt x="6374157" y="3811005"/>
                  <a:pt x="3848878" y="3811005"/>
                </a:cubicBezTo>
                <a:lnTo>
                  <a:pt x="3848858" y="3811004"/>
                </a:lnTo>
                <a:lnTo>
                  <a:pt x="2344295" y="3811004"/>
                </a:lnTo>
                <a:cubicBezTo>
                  <a:pt x="1049577" y="3811004"/>
                  <a:pt x="0" y="2761427"/>
                  <a:pt x="0" y="1466709"/>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nvGrpSpPr>
          <p:cNvPr id="16" name="Group 15">
            <a:extLst>
              <a:ext uri="{FF2B5EF4-FFF2-40B4-BE49-F238E27FC236}">
                <a16:creationId xmlns:a16="http://schemas.microsoft.com/office/drawing/2014/main" id="{557AB9A7-4D4D-45FC-8C40-01D9E80A08DB}"/>
              </a:ext>
            </a:extLst>
          </p:cNvPr>
          <p:cNvGrpSpPr/>
          <p:nvPr/>
        </p:nvGrpSpPr>
        <p:grpSpPr>
          <a:xfrm>
            <a:off x="901011" y="2449528"/>
            <a:ext cx="6742567" cy="4135703"/>
            <a:chOff x="2386000" y="1904067"/>
            <a:chExt cx="7416824" cy="4549273"/>
          </a:xfr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a:outerShdw blurRad="215900" dist="127000" dir="13200000" algn="tl" rotWithShape="0">
              <a:prstClr val="black">
                <a:alpha val="15000"/>
              </a:prstClr>
            </a:outerShdw>
          </a:effectLst>
        </p:grpSpPr>
        <p:sp>
          <p:nvSpPr>
            <p:cNvPr id="14" name="Freeform: Shape 13">
              <a:extLst>
                <a:ext uri="{FF2B5EF4-FFF2-40B4-BE49-F238E27FC236}">
                  <a16:creationId xmlns:a16="http://schemas.microsoft.com/office/drawing/2014/main" id="{6B41201B-BDF7-46A4-B980-2E84F404C432}"/>
                </a:ext>
              </a:extLst>
            </p:cNvPr>
            <p:cNvSpPr/>
            <p:nvPr/>
          </p:nvSpPr>
          <p:spPr>
            <a:xfrm flipV="1">
              <a:off x="2386000" y="2642335"/>
              <a:ext cx="6374157" cy="3811005"/>
            </a:xfrm>
            <a:custGeom>
              <a:avLst/>
              <a:gdLst>
                <a:gd name="connsiteX0" fmla="*/ 0 w 6374157"/>
                <a:gd name="connsiteY0" fmla="*/ 0 h 3811005"/>
                <a:gd name="connsiteX1" fmla="*/ 2073097 w 6374157"/>
                <a:gd name="connsiteY1" fmla="*/ 0 h 3811005"/>
                <a:gd name="connsiteX2" fmla="*/ 2073097 w 6374157"/>
                <a:gd name="connsiteY2" fmla="*/ 1 h 3811005"/>
                <a:gd name="connsiteX3" fmla="*/ 2778845 w 6374157"/>
                <a:gd name="connsiteY3" fmla="*/ 1 h 3811005"/>
                <a:gd name="connsiteX4" fmla="*/ 2778845 w 6374157"/>
                <a:gd name="connsiteY4" fmla="*/ 81310 h 3811005"/>
                <a:gd name="connsiteX5" fmla="*/ 2778845 w 6374157"/>
                <a:gd name="connsiteY5" fmla="*/ 1191443 h 3811005"/>
                <a:gd name="connsiteX6" fmla="*/ 3848878 w 6374157"/>
                <a:gd name="connsiteY6" fmla="*/ 2258673 h 3811005"/>
                <a:gd name="connsiteX7" fmla="*/ 6374157 w 6374157"/>
                <a:gd name="connsiteY7" fmla="*/ 2258673 h 3811005"/>
                <a:gd name="connsiteX8" fmla="*/ 6374157 w 6374157"/>
                <a:gd name="connsiteY8" fmla="*/ 3811005 h 3811005"/>
                <a:gd name="connsiteX9" fmla="*/ 3848878 w 6374157"/>
                <a:gd name="connsiteY9" fmla="*/ 3811005 h 3811005"/>
                <a:gd name="connsiteX10" fmla="*/ 3848858 w 6374157"/>
                <a:gd name="connsiteY10" fmla="*/ 3811004 h 3811005"/>
                <a:gd name="connsiteX11" fmla="*/ 2344295 w 6374157"/>
                <a:gd name="connsiteY11" fmla="*/ 3811004 h 3811005"/>
                <a:gd name="connsiteX12" fmla="*/ 0 w 6374157"/>
                <a:gd name="connsiteY12" fmla="*/ 1466709 h 3811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74157" h="3811005">
                  <a:moveTo>
                    <a:pt x="0" y="0"/>
                  </a:moveTo>
                  <a:lnTo>
                    <a:pt x="2073097" y="0"/>
                  </a:lnTo>
                  <a:lnTo>
                    <a:pt x="2073097" y="1"/>
                  </a:lnTo>
                  <a:lnTo>
                    <a:pt x="2778845" y="1"/>
                  </a:lnTo>
                  <a:lnTo>
                    <a:pt x="2778845" y="81310"/>
                  </a:lnTo>
                  <a:cubicBezTo>
                    <a:pt x="2778845" y="377697"/>
                    <a:pt x="2778845" y="742479"/>
                    <a:pt x="2778845" y="1191443"/>
                  </a:cubicBezTo>
                  <a:cubicBezTo>
                    <a:pt x="2778845" y="1781330"/>
                    <a:pt x="3261332" y="2258673"/>
                    <a:pt x="3848878" y="2258673"/>
                  </a:cubicBezTo>
                  <a:lnTo>
                    <a:pt x="6374157" y="2258673"/>
                  </a:lnTo>
                  <a:cubicBezTo>
                    <a:pt x="6374157" y="2258673"/>
                    <a:pt x="6374157" y="2258673"/>
                    <a:pt x="6374157" y="3811005"/>
                  </a:cubicBezTo>
                  <a:cubicBezTo>
                    <a:pt x="6374157" y="3811005"/>
                    <a:pt x="6374157" y="3811005"/>
                    <a:pt x="3848878" y="3811005"/>
                  </a:cubicBezTo>
                  <a:lnTo>
                    <a:pt x="3848858" y="3811004"/>
                  </a:lnTo>
                  <a:lnTo>
                    <a:pt x="2344295" y="3811004"/>
                  </a:lnTo>
                  <a:cubicBezTo>
                    <a:pt x="1049577" y="3811004"/>
                    <a:pt x="0" y="2761427"/>
                    <a:pt x="0" y="146670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2" name="Freeform 7">
              <a:extLst>
                <a:ext uri="{FF2B5EF4-FFF2-40B4-BE49-F238E27FC236}">
                  <a16:creationId xmlns:a16="http://schemas.microsoft.com/office/drawing/2014/main" id="{2C1B756A-B1E5-4907-B97A-35FD1F1F7F58}"/>
                </a:ext>
              </a:extLst>
            </p:cNvPr>
            <p:cNvSpPr>
              <a:spLocks/>
            </p:cNvSpPr>
            <p:nvPr/>
          </p:nvSpPr>
          <p:spPr bwMode="auto">
            <a:xfrm>
              <a:off x="8233784" y="1904067"/>
              <a:ext cx="1569040" cy="3126601"/>
            </a:xfrm>
            <a:custGeom>
              <a:avLst/>
              <a:gdLst>
                <a:gd name="T0" fmla="*/ 0 w 547"/>
                <a:gd name="T1" fmla="*/ 1090 h 1090"/>
                <a:gd name="T2" fmla="*/ 0 w 547"/>
                <a:gd name="T3" fmla="*/ 0 h 1090"/>
                <a:gd name="T4" fmla="*/ 547 w 547"/>
                <a:gd name="T5" fmla="*/ 545 h 1090"/>
                <a:gd name="T6" fmla="*/ 0 w 547"/>
                <a:gd name="T7" fmla="*/ 1090 h 1090"/>
              </a:gdLst>
              <a:ahLst/>
              <a:cxnLst>
                <a:cxn ang="0">
                  <a:pos x="T0" y="T1"/>
                </a:cxn>
                <a:cxn ang="0">
                  <a:pos x="T2" y="T3"/>
                </a:cxn>
                <a:cxn ang="0">
                  <a:pos x="T4" y="T5"/>
                </a:cxn>
                <a:cxn ang="0">
                  <a:pos x="T6" y="T7"/>
                </a:cxn>
              </a:cxnLst>
              <a:rect l="0" t="0" r="r" b="b"/>
              <a:pathLst>
                <a:path w="547" h="1090">
                  <a:moveTo>
                    <a:pt x="0" y="1090"/>
                  </a:moveTo>
                  <a:lnTo>
                    <a:pt x="0" y="0"/>
                  </a:lnTo>
                  <a:lnTo>
                    <a:pt x="547" y="545"/>
                  </a:lnTo>
                  <a:lnTo>
                    <a:pt x="0" y="10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111" name="Group 110">
            <a:extLst>
              <a:ext uri="{FF2B5EF4-FFF2-40B4-BE49-F238E27FC236}">
                <a16:creationId xmlns:a16="http://schemas.microsoft.com/office/drawing/2014/main" id="{31C86256-C022-44B9-9141-8E666411443D}"/>
              </a:ext>
            </a:extLst>
          </p:cNvPr>
          <p:cNvGrpSpPr/>
          <p:nvPr/>
        </p:nvGrpSpPr>
        <p:grpSpPr>
          <a:xfrm>
            <a:off x="1419176" y="4769010"/>
            <a:ext cx="2027408" cy="430887"/>
            <a:chOff x="1204940" y="617683"/>
            <a:chExt cx="2230148" cy="473976"/>
          </a:xfrm>
        </p:grpSpPr>
        <p:sp>
          <p:nvSpPr>
            <p:cNvPr id="112" name="Rectangle 111">
              <a:extLst>
                <a:ext uri="{FF2B5EF4-FFF2-40B4-BE49-F238E27FC236}">
                  <a16:creationId xmlns:a16="http://schemas.microsoft.com/office/drawing/2014/main" id="{4071E366-7896-4FE3-94FB-C68406C8E3A0}"/>
                </a:ext>
              </a:extLst>
            </p:cNvPr>
            <p:cNvSpPr/>
            <p:nvPr/>
          </p:nvSpPr>
          <p:spPr>
            <a:xfrm>
              <a:off x="1706896" y="617683"/>
              <a:ext cx="1728192" cy="473976"/>
            </a:xfrm>
            <a:prstGeom prst="rect">
              <a:avLst/>
            </a:prstGeom>
          </p:spPr>
          <p:txBody>
            <a:bodyPr wrap="square" lIns="0" tIns="0" rIns="0" bIns="0" anchor="t">
              <a:spAutoFit/>
            </a:bodyPr>
            <a:lstStyle/>
            <a:p>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Build RFE logit model</a:t>
              </a:r>
              <a:endParaRPr lang="en-IN" sz="1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3" name="Oval 112">
              <a:extLst>
                <a:ext uri="{FF2B5EF4-FFF2-40B4-BE49-F238E27FC236}">
                  <a16:creationId xmlns:a16="http://schemas.microsoft.com/office/drawing/2014/main" id="{554B72C2-8506-4AA6-8070-58F488ECE15E}"/>
                </a:ext>
              </a:extLst>
            </p:cNvPr>
            <p:cNvSpPr/>
            <p:nvPr/>
          </p:nvSpPr>
          <p:spPr>
            <a:xfrm>
              <a:off x="1204940" y="631208"/>
              <a:ext cx="360040" cy="3600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IN" sz="1100" b="1" dirty="0">
                  <a:solidFill>
                    <a:schemeClr val="tx1">
                      <a:lumMod val="75000"/>
                      <a:lumOff val="25000"/>
                    </a:schemeClr>
                  </a:solidFill>
                  <a:latin typeface="Segoe UI" panose="020B0502040204020203" pitchFamily="34" charset="0"/>
                  <a:cs typeface="Segoe UI" panose="020B0502040204020203" pitchFamily="34" charset="0"/>
                </a:rPr>
                <a:t>01</a:t>
              </a:r>
            </a:p>
          </p:txBody>
        </p:sp>
      </p:grpSp>
      <p:grpSp>
        <p:nvGrpSpPr>
          <p:cNvPr id="117" name="Group 116">
            <a:extLst>
              <a:ext uri="{FF2B5EF4-FFF2-40B4-BE49-F238E27FC236}">
                <a16:creationId xmlns:a16="http://schemas.microsoft.com/office/drawing/2014/main" id="{6D020236-7702-4D3C-8EEC-453CAB3A6B97}"/>
              </a:ext>
            </a:extLst>
          </p:cNvPr>
          <p:cNvGrpSpPr/>
          <p:nvPr/>
        </p:nvGrpSpPr>
        <p:grpSpPr>
          <a:xfrm>
            <a:off x="1409117" y="5520687"/>
            <a:ext cx="2001957" cy="861774"/>
            <a:chOff x="1193875" y="442730"/>
            <a:chExt cx="2202153" cy="947951"/>
          </a:xfrm>
        </p:grpSpPr>
        <p:sp>
          <p:nvSpPr>
            <p:cNvPr id="118" name="Rectangle 117">
              <a:extLst>
                <a:ext uri="{FF2B5EF4-FFF2-40B4-BE49-F238E27FC236}">
                  <a16:creationId xmlns:a16="http://schemas.microsoft.com/office/drawing/2014/main" id="{3DEFFC1C-23F1-447B-89BB-F6E228B7E8A4}"/>
                </a:ext>
              </a:extLst>
            </p:cNvPr>
            <p:cNvSpPr/>
            <p:nvPr/>
          </p:nvSpPr>
          <p:spPr>
            <a:xfrm>
              <a:off x="1667836" y="442730"/>
              <a:ext cx="1728192" cy="947951"/>
            </a:xfrm>
            <a:prstGeom prst="rect">
              <a:avLst/>
            </a:prstGeom>
          </p:spPr>
          <p:txBody>
            <a:bodyPr wrap="square" lIns="0" tIns="0" rIns="0" bIns="0" anchor="t">
              <a:spAutoFit/>
            </a:bodyPr>
            <a:lstStyle/>
            <a:p>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Calculate ROC-AUC. Calculate recall at </a:t>
              </a:r>
              <a:r>
                <a:rPr lang="en-US" sz="1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youdens</a:t>
              </a: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 index</a:t>
              </a:r>
              <a:endParaRPr lang="en-IN" sz="1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9" name="Oval 118">
              <a:extLst>
                <a:ext uri="{FF2B5EF4-FFF2-40B4-BE49-F238E27FC236}">
                  <a16:creationId xmlns:a16="http://schemas.microsoft.com/office/drawing/2014/main" id="{35DED83D-922C-4667-9AA7-0397880091FD}"/>
                </a:ext>
              </a:extLst>
            </p:cNvPr>
            <p:cNvSpPr/>
            <p:nvPr/>
          </p:nvSpPr>
          <p:spPr>
            <a:xfrm>
              <a:off x="1193875" y="618193"/>
              <a:ext cx="360040" cy="3600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IN" sz="1100" b="1" dirty="0">
                  <a:solidFill>
                    <a:schemeClr val="tx1">
                      <a:lumMod val="75000"/>
                      <a:lumOff val="25000"/>
                    </a:schemeClr>
                  </a:solidFill>
                  <a:latin typeface="Segoe UI" panose="020B0502040204020203" pitchFamily="34" charset="0"/>
                  <a:cs typeface="Segoe UI" panose="020B0502040204020203" pitchFamily="34" charset="0"/>
                </a:rPr>
                <a:t>02</a:t>
              </a:r>
            </a:p>
          </p:txBody>
        </p:sp>
      </p:grpSp>
      <p:sp>
        <p:nvSpPr>
          <p:cNvPr id="124" name="Rectangle 123">
            <a:extLst>
              <a:ext uri="{FF2B5EF4-FFF2-40B4-BE49-F238E27FC236}">
                <a16:creationId xmlns:a16="http://schemas.microsoft.com/office/drawing/2014/main" id="{50C36076-A4AC-46A9-BDC7-2ED43D33BB7A}"/>
              </a:ext>
            </a:extLst>
          </p:cNvPr>
          <p:cNvSpPr/>
          <p:nvPr/>
        </p:nvSpPr>
        <p:spPr>
          <a:xfrm>
            <a:off x="2819689" y="3743482"/>
            <a:ext cx="1078090" cy="338554"/>
          </a:xfrm>
          <a:prstGeom prst="rect">
            <a:avLst/>
          </a:prstGeom>
        </p:spPr>
        <p:txBody>
          <a:bodyPr wrap="square" lIns="0" tIns="0" rIns="0" bIns="0" anchor="t">
            <a:spAutoFit/>
          </a:bodyPr>
          <a:lstStyle/>
          <a:p>
            <a:r>
              <a:rPr lang="en-US"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Full ROC : 0.955</a:t>
            </a:r>
          </a:p>
          <a:p>
            <a:r>
              <a:rPr lang="en-US"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Full Recall :0.948</a:t>
            </a:r>
            <a:endParaRPr lang="en-IN" sz="11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5" name="Oval 124">
            <a:extLst>
              <a:ext uri="{FF2B5EF4-FFF2-40B4-BE49-F238E27FC236}">
                <a16:creationId xmlns:a16="http://schemas.microsoft.com/office/drawing/2014/main" id="{597DD9AC-80A1-409F-A453-ED9329B4E139}"/>
              </a:ext>
            </a:extLst>
          </p:cNvPr>
          <p:cNvSpPr/>
          <p:nvPr/>
        </p:nvSpPr>
        <p:spPr>
          <a:xfrm>
            <a:off x="2450270" y="3754727"/>
            <a:ext cx="327309" cy="32730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IN" sz="1100" b="1" dirty="0">
                <a:solidFill>
                  <a:schemeClr val="bg1"/>
                </a:solidFill>
                <a:latin typeface="Segoe UI" panose="020B0502040204020203" pitchFamily="34" charset="0"/>
                <a:cs typeface="Segoe UI" panose="020B0502040204020203" pitchFamily="34" charset="0"/>
              </a:rPr>
              <a:t>C1</a:t>
            </a:r>
          </a:p>
        </p:txBody>
      </p:sp>
      <p:sp>
        <p:nvSpPr>
          <p:cNvPr id="127" name="Rectangle 126">
            <a:extLst>
              <a:ext uri="{FF2B5EF4-FFF2-40B4-BE49-F238E27FC236}">
                <a16:creationId xmlns:a16="http://schemas.microsoft.com/office/drawing/2014/main" id="{5BDBCC25-68A9-450D-B4CB-9C79A8EA884E}"/>
              </a:ext>
            </a:extLst>
          </p:cNvPr>
          <p:cNvSpPr/>
          <p:nvPr/>
        </p:nvSpPr>
        <p:spPr>
          <a:xfrm>
            <a:off x="4323121" y="3747324"/>
            <a:ext cx="1078090" cy="338554"/>
          </a:xfrm>
          <a:prstGeom prst="rect">
            <a:avLst/>
          </a:prstGeom>
        </p:spPr>
        <p:txBody>
          <a:bodyPr wrap="square" lIns="0" tIns="0" rIns="0" bIns="0" anchor="t">
            <a:spAutoFit/>
          </a:bodyPr>
          <a:lstStyle/>
          <a:p>
            <a:r>
              <a:rPr lang="en-US"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Full ROC : 0.959</a:t>
            </a:r>
          </a:p>
          <a:p>
            <a:r>
              <a:rPr lang="en-US"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Full Recall :0.974</a:t>
            </a:r>
            <a:endParaRPr lang="en-IN" sz="11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8" name="Oval 127">
            <a:extLst>
              <a:ext uri="{FF2B5EF4-FFF2-40B4-BE49-F238E27FC236}">
                <a16:creationId xmlns:a16="http://schemas.microsoft.com/office/drawing/2014/main" id="{1BBE3972-E449-49DD-BE42-1553963D454D}"/>
              </a:ext>
            </a:extLst>
          </p:cNvPr>
          <p:cNvSpPr/>
          <p:nvPr/>
        </p:nvSpPr>
        <p:spPr>
          <a:xfrm>
            <a:off x="3946100" y="3743482"/>
            <a:ext cx="327309" cy="32730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IN" sz="1100" b="1" dirty="0">
                <a:solidFill>
                  <a:schemeClr val="bg1"/>
                </a:solidFill>
                <a:latin typeface="Segoe UI" panose="020B0502040204020203" pitchFamily="34" charset="0"/>
                <a:cs typeface="Segoe UI" panose="020B0502040204020203" pitchFamily="34" charset="0"/>
              </a:rPr>
              <a:t>C2</a:t>
            </a:r>
          </a:p>
        </p:txBody>
      </p:sp>
      <p:sp>
        <p:nvSpPr>
          <p:cNvPr id="130" name="Rectangle 129">
            <a:extLst>
              <a:ext uri="{FF2B5EF4-FFF2-40B4-BE49-F238E27FC236}">
                <a16:creationId xmlns:a16="http://schemas.microsoft.com/office/drawing/2014/main" id="{4FC9D29A-9088-4E42-8F22-BA53EA810306}"/>
              </a:ext>
            </a:extLst>
          </p:cNvPr>
          <p:cNvSpPr/>
          <p:nvPr/>
        </p:nvSpPr>
        <p:spPr>
          <a:xfrm>
            <a:off x="5950338" y="3754727"/>
            <a:ext cx="2029091" cy="338554"/>
          </a:xfrm>
          <a:prstGeom prst="rect">
            <a:avLst/>
          </a:prstGeom>
        </p:spPr>
        <p:txBody>
          <a:bodyPr wrap="square" lIns="0" tIns="0" rIns="0" bIns="0" anchor="t">
            <a:spAutoFit/>
          </a:bodyPr>
          <a:lstStyle/>
          <a:p>
            <a:r>
              <a:rPr lang="en-US"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Choose RFE model at </a:t>
            </a:r>
          </a:p>
          <a:p>
            <a:r>
              <a:rPr lang="en-US" sz="11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youdens</a:t>
            </a:r>
            <a:r>
              <a:rPr lang="en-US"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 index thresh</a:t>
            </a:r>
            <a:endParaRPr lang="en-IN" sz="11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1" name="Oval 130">
            <a:extLst>
              <a:ext uri="{FF2B5EF4-FFF2-40B4-BE49-F238E27FC236}">
                <a16:creationId xmlns:a16="http://schemas.microsoft.com/office/drawing/2014/main" id="{853CA7EE-A341-478B-97EC-0CF97CED2F31}"/>
              </a:ext>
            </a:extLst>
          </p:cNvPr>
          <p:cNvSpPr/>
          <p:nvPr/>
        </p:nvSpPr>
        <p:spPr>
          <a:xfrm>
            <a:off x="5557139" y="3743482"/>
            <a:ext cx="327309" cy="32730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IN" sz="1100" b="1" dirty="0">
                <a:solidFill>
                  <a:schemeClr val="bg1"/>
                </a:solidFill>
                <a:latin typeface="Segoe UI" panose="020B0502040204020203" pitchFamily="34" charset="0"/>
                <a:cs typeface="Segoe UI" panose="020B0502040204020203" pitchFamily="34" charset="0"/>
              </a:rPr>
              <a:t>C3</a:t>
            </a:r>
          </a:p>
        </p:txBody>
      </p:sp>
      <p:sp>
        <p:nvSpPr>
          <p:cNvPr id="3" name="Oval 2">
            <a:extLst>
              <a:ext uri="{FF2B5EF4-FFF2-40B4-BE49-F238E27FC236}">
                <a16:creationId xmlns:a16="http://schemas.microsoft.com/office/drawing/2014/main" id="{3B308A03-BE79-431B-81CF-0735DAC5AC2B}"/>
              </a:ext>
            </a:extLst>
          </p:cNvPr>
          <p:cNvSpPr/>
          <p:nvPr/>
        </p:nvSpPr>
        <p:spPr>
          <a:xfrm>
            <a:off x="7879698" y="3581411"/>
            <a:ext cx="579847" cy="579847"/>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IN" sz="1100" b="1" dirty="0">
                <a:solidFill>
                  <a:schemeClr val="bg1"/>
                </a:solidFill>
                <a:latin typeface="Segoe UI" panose="020B0502040204020203" pitchFamily="34" charset="0"/>
                <a:cs typeface="Segoe UI" panose="020B0502040204020203" pitchFamily="34" charset="0"/>
              </a:rPr>
              <a:t>GOAL</a:t>
            </a:r>
          </a:p>
        </p:txBody>
      </p:sp>
      <p:sp>
        <p:nvSpPr>
          <p:cNvPr id="30" name="Title 3">
            <a:extLst>
              <a:ext uri="{FF2B5EF4-FFF2-40B4-BE49-F238E27FC236}">
                <a16:creationId xmlns:a16="http://schemas.microsoft.com/office/drawing/2014/main" id="{32264487-A7F0-4BE1-868D-6D28C91FB662}"/>
              </a:ext>
            </a:extLst>
          </p:cNvPr>
          <p:cNvSpPr txBox="1">
            <a:spLocks/>
          </p:cNvSpPr>
          <p:nvPr/>
        </p:nvSpPr>
        <p:spPr>
          <a:xfrm>
            <a:off x="0" y="272769"/>
            <a:ext cx="12878573" cy="711081"/>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r>
              <a:rPr lang="en-US" sz="4400" dirty="0">
                <a:solidFill>
                  <a:schemeClr val="bg1"/>
                </a:solidFill>
              </a:rPr>
              <a:t>Logistic Regression</a:t>
            </a:r>
          </a:p>
        </p:txBody>
      </p:sp>
      <p:sp>
        <p:nvSpPr>
          <p:cNvPr id="24" name="Rectangle 23">
            <a:extLst>
              <a:ext uri="{FF2B5EF4-FFF2-40B4-BE49-F238E27FC236}">
                <a16:creationId xmlns:a16="http://schemas.microsoft.com/office/drawing/2014/main" id="{28F56D65-C094-4DE9-8A02-7DA2D0BF6EC1}"/>
              </a:ext>
            </a:extLst>
          </p:cNvPr>
          <p:cNvSpPr/>
          <p:nvPr/>
        </p:nvSpPr>
        <p:spPr>
          <a:xfrm>
            <a:off x="1909149" y="1244099"/>
            <a:ext cx="1571084" cy="430887"/>
          </a:xfrm>
          <a:prstGeom prst="rect">
            <a:avLst/>
          </a:prstGeom>
        </p:spPr>
        <p:txBody>
          <a:bodyPr wrap="square" lIns="0" tIns="0" rIns="0" bIns="0" anchor="t">
            <a:spAutoFit/>
          </a:bodyPr>
          <a:lstStyle/>
          <a:p>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Build full Logit Model</a:t>
            </a:r>
            <a:endParaRPr lang="en-IN" sz="1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Oval 24">
            <a:extLst>
              <a:ext uri="{FF2B5EF4-FFF2-40B4-BE49-F238E27FC236}">
                <a16:creationId xmlns:a16="http://schemas.microsoft.com/office/drawing/2014/main" id="{F2FD21C8-C00E-4F84-BCF7-A2690ABD9E2C}"/>
              </a:ext>
            </a:extLst>
          </p:cNvPr>
          <p:cNvSpPr/>
          <p:nvPr/>
        </p:nvSpPr>
        <p:spPr>
          <a:xfrm>
            <a:off x="1409118" y="1336992"/>
            <a:ext cx="327309" cy="3273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IN" sz="1100" b="1" dirty="0">
                <a:solidFill>
                  <a:schemeClr val="tx1">
                    <a:lumMod val="75000"/>
                    <a:lumOff val="25000"/>
                  </a:schemeClr>
                </a:solidFill>
                <a:latin typeface="Segoe UI" panose="020B0502040204020203" pitchFamily="34" charset="0"/>
                <a:cs typeface="Segoe UI" panose="020B0502040204020203" pitchFamily="34" charset="0"/>
              </a:rPr>
              <a:t>01</a:t>
            </a:r>
          </a:p>
        </p:txBody>
      </p:sp>
      <p:sp>
        <p:nvSpPr>
          <p:cNvPr id="26" name="Rectangle 25">
            <a:extLst>
              <a:ext uri="{FF2B5EF4-FFF2-40B4-BE49-F238E27FC236}">
                <a16:creationId xmlns:a16="http://schemas.microsoft.com/office/drawing/2014/main" id="{45642DFA-424C-4CA8-92FC-E376782640A8}"/>
              </a:ext>
            </a:extLst>
          </p:cNvPr>
          <p:cNvSpPr/>
          <p:nvPr/>
        </p:nvSpPr>
        <p:spPr>
          <a:xfrm>
            <a:off x="1875500" y="2190695"/>
            <a:ext cx="1571084" cy="861774"/>
          </a:xfrm>
          <a:prstGeom prst="rect">
            <a:avLst/>
          </a:prstGeom>
        </p:spPr>
        <p:txBody>
          <a:bodyPr wrap="square" lIns="0" tIns="0" rIns="0" bIns="0" anchor="t">
            <a:spAutoFit/>
          </a:bodyPr>
          <a:lstStyle/>
          <a:p>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Calculate ROC-AUC. Calculate recall at </a:t>
            </a:r>
            <a:r>
              <a:rPr lang="en-US" sz="1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youdens</a:t>
            </a: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 index</a:t>
            </a:r>
            <a:endParaRPr lang="en-IN" sz="1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Oval 26">
            <a:extLst>
              <a:ext uri="{FF2B5EF4-FFF2-40B4-BE49-F238E27FC236}">
                <a16:creationId xmlns:a16="http://schemas.microsoft.com/office/drawing/2014/main" id="{BBCB83BD-1A09-4FBD-BDA9-24192335DE15}"/>
              </a:ext>
            </a:extLst>
          </p:cNvPr>
          <p:cNvSpPr/>
          <p:nvPr/>
        </p:nvSpPr>
        <p:spPr>
          <a:xfrm>
            <a:off x="1409118" y="2335454"/>
            <a:ext cx="327309" cy="3273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IN" sz="1100" b="1" dirty="0">
                <a:solidFill>
                  <a:schemeClr val="tx1">
                    <a:lumMod val="75000"/>
                    <a:lumOff val="25000"/>
                  </a:schemeClr>
                </a:solidFill>
                <a:latin typeface="Segoe UI" panose="020B0502040204020203" pitchFamily="34" charset="0"/>
                <a:cs typeface="Segoe UI" panose="020B0502040204020203" pitchFamily="34" charset="0"/>
              </a:rPr>
              <a:t>02</a:t>
            </a:r>
          </a:p>
        </p:txBody>
      </p:sp>
      <p:sp>
        <p:nvSpPr>
          <p:cNvPr id="28" name="Rectangle 27">
            <a:extLst>
              <a:ext uri="{FF2B5EF4-FFF2-40B4-BE49-F238E27FC236}">
                <a16:creationId xmlns:a16="http://schemas.microsoft.com/office/drawing/2014/main" id="{37B54F57-F675-46B6-8641-5B351E5B6E23}"/>
              </a:ext>
            </a:extLst>
          </p:cNvPr>
          <p:cNvSpPr/>
          <p:nvPr/>
        </p:nvSpPr>
        <p:spPr>
          <a:xfrm>
            <a:off x="8772082" y="3476249"/>
            <a:ext cx="2873519" cy="861774"/>
          </a:xfrm>
          <a:prstGeom prst="rect">
            <a:avLst/>
          </a:prstGeom>
        </p:spPr>
        <p:txBody>
          <a:bodyPr wrap="square" lIns="0" tIns="0" rIns="0" bIns="0" anchor="ctr">
            <a:spAutoFit/>
          </a:bodyPr>
          <a:lstStyle/>
          <a:p>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Recall maximized at 0.974, with only 2 misclassifications of bankrupt companies at the cost of precision</a:t>
            </a:r>
            <a:endParaRPr lang="en-IN" sz="1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410862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5" grpId="0" animBg="1"/>
      <p:bldP spid="127" grpId="0"/>
      <p:bldP spid="128" grpId="0" animBg="1"/>
      <p:bldP spid="130" grpId="0"/>
      <p:bldP spid="131" grpId="0" animBg="1"/>
      <p:bldP spid="3" grpId="0" animBg="1"/>
      <p:bldP spid="24" grpId="0"/>
      <p:bldP spid="25" grpId="0" animBg="1"/>
      <p:bldP spid="26" grpId="0"/>
      <p:bldP spid="27" grpId="0" animBg="1"/>
      <p:bldP spid="28" grpId="0"/>
    </p:bld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92" name="Freeform: Shape 191">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Freeform: Shape 192">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09" name="Rectangle 1" descr="Title 1">
            <a:extLst>
              <a:ext uri="{FF2B5EF4-FFF2-40B4-BE49-F238E27FC236}">
                <a16:creationId xmlns:a16="http://schemas.microsoft.com/office/drawing/2014/main" id="{220F8B7E-A08A-234A-B33E-C6A959681BBA}"/>
              </a:ext>
            </a:extLst>
          </p:cNvPr>
          <p:cNvSpPr>
            <a:spLocks noGrp="1" noChangeArrowheads="1"/>
          </p:cNvSpPr>
          <p:nvPr>
            <p:ph type="title"/>
          </p:nvPr>
        </p:nvSpPr>
        <p:spPr>
          <a:xfrm>
            <a:off x="2311147" y="365760"/>
            <a:ext cx="7569706" cy="1288238"/>
          </a:xfrm>
        </p:spPr>
        <p:txBody>
          <a:bodyPr vert="horz" lIns="91440" tIns="45720" rIns="91440" bIns="45720" rtlCol="0" anchor="ctr">
            <a:normAutofit/>
          </a:bodyPr>
          <a:lstStyle/>
          <a:p>
            <a:pPr algn="ctr"/>
            <a:r>
              <a:rPr lang="en-US" altLang="en-US" kern="1200">
                <a:latin typeface="+mj-lt"/>
                <a:ea typeface="+mj-ea"/>
                <a:cs typeface="+mj-cs"/>
              </a:rPr>
              <a:t>Future Focus</a:t>
            </a:r>
          </a:p>
        </p:txBody>
      </p:sp>
      <p:sp>
        <p:nvSpPr>
          <p:cNvPr id="17410" name="Rectangle 2" descr="Content Placeholder 2">
            <a:extLst>
              <a:ext uri="{FF2B5EF4-FFF2-40B4-BE49-F238E27FC236}">
                <a16:creationId xmlns:a16="http://schemas.microsoft.com/office/drawing/2014/main" id="{17DBE98A-807C-E744-90EF-0DF18C2B8E65}"/>
              </a:ext>
            </a:extLst>
          </p:cNvPr>
          <p:cNvSpPr>
            <a:spLocks noGrp="1" noChangeArrowheads="1"/>
          </p:cNvSpPr>
          <p:nvPr>
            <p:ph type="body" idx="1"/>
          </p:nvPr>
        </p:nvSpPr>
        <p:spPr>
          <a:xfrm>
            <a:off x="2165569" y="1956816"/>
            <a:ext cx="7860863" cy="4024884"/>
          </a:xfrm>
        </p:spPr>
        <p:txBody>
          <a:bodyPr vert="horz" lIns="91440" tIns="45720" rIns="91440" bIns="45720" rtlCol="0" anchor="t">
            <a:normAutofit/>
          </a:bodyPr>
          <a:lstStyle/>
          <a:p>
            <a:r>
              <a:rPr lang="en-US" altLang="en-US" sz="2200" dirty="0"/>
              <a:t>Build and explore the following models:-</a:t>
            </a:r>
          </a:p>
          <a:p>
            <a:pPr marL="742950" lvl="1"/>
            <a:r>
              <a:rPr lang="en-US" altLang="en-US" sz="2200" dirty="0"/>
              <a:t>Decision Tree</a:t>
            </a:r>
          </a:p>
          <a:p>
            <a:pPr marL="742950" lvl="1"/>
            <a:r>
              <a:rPr lang="en-US" altLang="en-US" sz="2200" dirty="0"/>
              <a:t>Bagging : Random Forest</a:t>
            </a:r>
          </a:p>
          <a:p>
            <a:pPr marL="742950" lvl="1"/>
            <a:r>
              <a:rPr lang="en-US" altLang="en-US" sz="2200" dirty="0"/>
              <a:t>Boosting : Ada, XG, LG (helps improve recall and precision)</a:t>
            </a:r>
          </a:p>
          <a:p>
            <a:pPr marL="742950" lvl="1"/>
            <a:r>
              <a:rPr lang="en-US" altLang="en-US" sz="2200" dirty="0"/>
              <a:t>K-Nearest Neighbors</a:t>
            </a:r>
          </a:p>
          <a:p>
            <a:pPr marL="742950" lvl="1"/>
            <a:r>
              <a:rPr lang="en-US" altLang="en-US" sz="2200" dirty="0"/>
              <a:t>Naïve Bayes</a:t>
            </a:r>
          </a:p>
          <a:p>
            <a:r>
              <a:rPr lang="en-US" altLang="en-US" sz="2200" dirty="0"/>
              <a:t>Compare all our best models using metrics like recall, roc-</a:t>
            </a:r>
            <a:r>
              <a:rPr lang="en-US" altLang="en-US" sz="2200" dirty="0" err="1"/>
              <a:t>auc</a:t>
            </a:r>
            <a:r>
              <a:rPr lang="en-US" altLang="en-US" sz="2200" dirty="0"/>
              <a:t>, kappa, f1 with recall being the priority.</a:t>
            </a:r>
          </a:p>
          <a:p>
            <a:r>
              <a:rPr lang="en-US" altLang="en-US" sz="2200" dirty="0"/>
              <a:t>After picking the best model, analyzing coefficients, feature significance/importance.</a:t>
            </a:r>
          </a:p>
        </p:txBody>
      </p:sp>
      <p:sp>
        <p:nvSpPr>
          <p:cNvPr id="3" name="Slide Number Placeholder 2">
            <a:extLst>
              <a:ext uri="{FF2B5EF4-FFF2-40B4-BE49-F238E27FC236}">
                <a16:creationId xmlns:a16="http://schemas.microsoft.com/office/drawing/2014/main" id="{6BB25859-06FA-AC4A-BC61-C3C6E179F063}"/>
              </a:ext>
            </a:extLst>
          </p:cNvPr>
          <p:cNvSpPr>
            <a:spLocks noGrp="1"/>
          </p:cNvSpPr>
          <p:nvPr>
            <p:ph type="sldNum" sz="quarter" idx="12"/>
          </p:nvPr>
        </p:nvSpPr>
        <p:spPr>
          <a:xfrm>
            <a:off x="11263713" y="6108192"/>
            <a:ext cx="548640" cy="548640"/>
          </a:xfrm>
          <a:prstGeom prst="ellipse">
            <a:avLst/>
          </a:prstGeom>
          <a:solidFill>
            <a:srgbClr val="808080"/>
          </a:solidFill>
        </p:spPr>
        <p:txBody>
          <a:bodyPr>
            <a:normAutofit/>
          </a:bodyPr>
          <a:lstStyle/>
          <a:p>
            <a:pPr algn="ctr">
              <a:spcAft>
                <a:spcPts val="600"/>
              </a:spcAft>
            </a:pPr>
            <a:fld id="{1AB8FEB9-6999-E34C-9FA0-4E0E4C27DE87}" type="slidenum">
              <a:rPr lang="en-US" sz="1500">
                <a:solidFill>
                  <a:srgbClr val="FFFFFF"/>
                </a:solidFill>
              </a:rPr>
              <a:pPr algn="ctr">
                <a:spcAft>
                  <a:spcPts val="600"/>
                </a:spcAft>
              </a:pPr>
              <a:t>13</a:t>
            </a:fld>
            <a:endParaRPr lang="en-US" sz="1500">
              <a:solidFill>
                <a:srgbClr val="FFFFFF"/>
              </a:solidFill>
            </a:endParaRPr>
          </a:p>
        </p:txBody>
      </p:sp>
      <p:sp>
        <p:nvSpPr>
          <p:cNvPr id="2" name="TextBox 1">
            <a:extLst>
              <a:ext uri="{FF2B5EF4-FFF2-40B4-BE49-F238E27FC236}">
                <a16:creationId xmlns:a16="http://schemas.microsoft.com/office/drawing/2014/main" id="{16ED0AAB-638A-A940-A4C4-35E1689338C7}"/>
              </a:ext>
            </a:extLst>
          </p:cNvPr>
          <p:cNvSpPr txBox="1"/>
          <p:nvPr/>
        </p:nvSpPr>
        <p:spPr>
          <a:xfrm>
            <a:off x="9001125" y="454342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58888143"/>
      </p:ext>
    </p:extLst>
  </p:cSld>
  <p:clrMapOvr>
    <a:overrideClrMapping bg1="dk1" tx1="lt1" bg2="dk2" tx2="lt2" accent1="accent1" accent2="accent2" accent3="accent3" accent4="accent4" accent5="accent5" accent6="accent6" hlink="hlink" folHlink="folHlink"/>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bwMode="auto">
      <p:bgPr>
        <a:solidFill>
          <a:srgbClr val="000000"/>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36" name="Picture 18435" descr="A white door in a room&#10;&#10;Description automatically generated with medium confidence">
            <a:extLst>
              <a:ext uri="{FF2B5EF4-FFF2-40B4-BE49-F238E27FC236}">
                <a16:creationId xmlns:a16="http://schemas.microsoft.com/office/drawing/2014/main" id="{2CF60B14-8A5F-4D39-83A7-81055CCC84B1}"/>
              </a:ext>
            </a:extLst>
          </p:cNvPr>
          <p:cNvPicPr>
            <a:picLocks noChangeAspect="1"/>
          </p:cNvPicPr>
          <p:nvPr/>
        </p:nvPicPr>
        <p:blipFill rotWithShape="1">
          <a:blip r:embed="rId2">
            <a:alphaModFix amt="50000"/>
          </a:blip>
          <a:srcRect t="13269" b="11731"/>
          <a:stretch/>
        </p:blipFill>
        <p:spPr>
          <a:xfrm>
            <a:off x="20" y="1"/>
            <a:ext cx="12191980" cy="6857999"/>
          </a:xfrm>
          <a:prstGeom prst="rect">
            <a:avLst/>
          </a:prstGeom>
        </p:spPr>
      </p:pic>
      <p:sp>
        <p:nvSpPr>
          <p:cNvPr id="18433" name="Rectangle 1" descr="Title 1">
            <a:extLst>
              <a:ext uri="{FF2B5EF4-FFF2-40B4-BE49-F238E27FC236}">
                <a16:creationId xmlns:a16="http://schemas.microsoft.com/office/drawing/2014/main" id="{253DF6AF-EC8C-594E-9912-689EBCE0AFE5}"/>
              </a:ext>
            </a:extLst>
          </p:cNvPr>
          <p:cNvSpPr>
            <a:spLocks noGrp="1" noChangeArrowheads="1"/>
          </p:cNvSpPr>
          <p:nvPr>
            <p:ph type="title"/>
          </p:nvPr>
        </p:nvSpPr>
        <p:spPr>
          <a:xfrm>
            <a:off x="1524000" y="1122362"/>
            <a:ext cx="9144000" cy="2900518"/>
          </a:xfrm>
        </p:spPr>
        <p:txBody>
          <a:bodyPr vert="horz" lIns="91440" tIns="45720" rIns="91440" bIns="45720" rtlCol="0" anchor="b">
            <a:normAutofit/>
          </a:bodyPr>
          <a:lstStyle/>
          <a:p>
            <a:pPr algn="ctr"/>
            <a:r>
              <a:rPr lang="en-US" altLang="en-US" sz="5100" b="1" dirty="0">
                <a:solidFill>
                  <a:srgbClr val="FFFFFF"/>
                </a:solidFill>
              </a:rPr>
              <a:t>Thank You!</a:t>
            </a:r>
            <a:br>
              <a:rPr lang="en-US" altLang="en-US" sz="5100" b="1" dirty="0">
                <a:solidFill>
                  <a:srgbClr val="FFFFFF"/>
                </a:solidFill>
              </a:rPr>
            </a:br>
            <a:br>
              <a:rPr lang="en-US" altLang="en-US" sz="5100" b="1" dirty="0">
                <a:solidFill>
                  <a:srgbClr val="FFFFFF"/>
                </a:solidFill>
              </a:rPr>
            </a:br>
            <a:r>
              <a:rPr lang="en-US" altLang="en-US" sz="5100" dirty="0">
                <a:solidFill>
                  <a:srgbClr val="FFFFFF"/>
                </a:solidFill>
              </a:rPr>
              <a:t>The floor is open for questions…</a:t>
            </a:r>
            <a:endParaRPr lang="en-US" altLang="en-US" sz="5100" b="1" dirty="0">
              <a:solidFill>
                <a:srgbClr val="FFFFFF"/>
              </a:solidFill>
            </a:endParaRPr>
          </a:p>
        </p:txBody>
      </p:sp>
      <p:sp>
        <p:nvSpPr>
          <p:cNvPr id="2" name="Slide Number Placeholder 1">
            <a:extLst>
              <a:ext uri="{FF2B5EF4-FFF2-40B4-BE49-F238E27FC236}">
                <a16:creationId xmlns:a16="http://schemas.microsoft.com/office/drawing/2014/main" id="{DDFD750E-03FC-8B41-B762-4B4F448C036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1AB8FEB9-6999-E34C-9FA0-4E0E4C27DE87}" type="slidenum">
              <a:rPr lang="en-US">
                <a:solidFill>
                  <a:srgbClr val="FFFFFF"/>
                </a:solidFill>
                <a:latin typeface="Calibri" panose="020F0502020204030204"/>
              </a:rPr>
              <a:pPr>
                <a:spcAft>
                  <a:spcPts val="600"/>
                </a:spcAft>
                <a:defRPr/>
              </a:pPr>
              <a:t>14</a:t>
            </a:fld>
            <a:endParaRPr lang="en-US">
              <a:solidFill>
                <a:srgbClr val="FFFFFF"/>
              </a:solidFill>
              <a:latin typeface="Calibri" panose="020F0502020204030204"/>
            </a:endParaRPr>
          </a:p>
        </p:txBody>
      </p:sp>
      <p:sp>
        <p:nvSpPr>
          <p:cNvPr id="18434" name="Text Box 2" descr="Slide Number Placeholder 3">
            <a:extLst>
              <a:ext uri="{FF2B5EF4-FFF2-40B4-BE49-F238E27FC236}">
                <a16:creationId xmlns:a16="http://schemas.microsoft.com/office/drawing/2014/main" id="{F0250E28-FEA5-BA46-B320-C26E541E626A}"/>
              </a:ext>
            </a:extLst>
          </p:cNvPr>
          <p:cNvSpPr txBox="1">
            <a:spLocks/>
          </p:cNvSpPr>
          <p:nvPr/>
        </p:nvSpPr>
        <p:spPr bwMode="auto">
          <a:xfrm>
            <a:off x="762000" y="2279018"/>
            <a:ext cx="5314543" cy="337592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chor="t">
            <a:normAutofit/>
          </a:bodyPr>
          <a:lstStyle/>
          <a:p>
            <a:pPr>
              <a:lnSpc>
                <a:spcPct val="90000"/>
              </a:lnSpc>
              <a:spcAft>
                <a:spcPts val="600"/>
              </a:spcAft>
            </a:pPr>
            <a:endParaRPr lang="en-US" altLang="en-US" dirty="0"/>
          </a:p>
        </p:txBody>
      </p:sp>
    </p:spTree>
    <p:extLst>
      <p:ext uri="{BB962C8B-B14F-4D97-AF65-F5344CB8AC3E}">
        <p14:creationId xmlns:p14="http://schemas.microsoft.com/office/powerpoint/2010/main" val="3694182889"/>
      </p:ext>
    </p:extLst>
  </p:cSld>
  <p:clrMapOvr>
    <a:overrideClrMapping bg1="dk1" tx1="lt1" bg2="dk2" tx2="lt2" accent1="accent1" accent2="accent2" accent3="accent3" accent4="accent4" accent5="accent5" accent6="accent6" hlink="hlink" folHlink="folHlink"/>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BEDC2A0F-4D6F-4800-A0FD-BFE41A408499}"/>
              </a:ext>
            </a:extLst>
          </p:cNvPr>
          <p:cNvSpPr>
            <a:spLocks noGrp="1"/>
          </p:cNvSpPr>
          <p:nvPr>
            <p:ph type="title"/>
          </p:nvPr>
        </p:nvSpPr>
        <p:spPr>
          <a:xfrm>
            <a:off x="717108" y="374901"/>
            <a:ext cx="10769120" cy="711081"/>
          </a:xfrm>
        </p:spPr>
        <p:txBody>
          <a:bodyPr/>
          <a:lstStyle/>
          <a:p>
            <a:pPr algn="ctr"/>
            <a:r>
              <a:rPr lang="en-US" sz="5400" dirty="0">
                <a:solidFill>
                  <a:schemeClr val="bg1"/>
                </a:solidFill>
              </a:rPr>
              <a:t>Project Journey : Stage One</a:t>
            </a:r>
            <a:endParaRPr lang="en-IN" sz="5400" dirty="0">
              <a:solidFill>
                <a:schemeClr val="bg1"/>
              </a:solidFill>
            </a:endParaRPr>
          </a:p>
        </p:txBody>
      </p:sp>
      <p:grpSp>
        <p:nvGrpSpPr>
          <p:cNvPr id="10" name="Group 9">
            <a:extLst>
              <a:ext uri="{FF2B5EF4-FFF2-40B4-BE49-F238E27FC236}">
                <a16:creationId xmlns:a16="http://schemas.microsoft.com/office/drawing/2014/main" id="{6E357645-422A-4B77-9A53-3F6341A533CE}"/>
              </a:ext>
            </a:extLst>
          </p:cNvPr>
          <p:cNvGrpSpPr/>
          <p:nvPr/>
        </p:nvGrpSpPr>
        <p:grpSpPr>
          <a:xfrm>
            <a:off x="400050" y="1798233"/>
            <a:ext cx="3054422" cy="1858971"/>
            <a:chOff x="398462" y="1893401"/>
            <a:chExt cx="3054422" cy="1858971"/>
          </a:xfrm>
        </p:grpSpPr>
        <p:sp>
          <p:nvSpPr>
            <p:cNvPr id="46" name="Rectangle: Rounded Corners 45">
              <a:extLst>
                <a:ext uri="{FF2B5EF4-FFF2-40B4-BE49-F238E27FC236}">
                  <a16:creationId xmlns:a16="http://schemas.microsoft.com/office/drawing/2014/main" id="{D1647C6A-6C7C-4968-A8E7-8BFD55E01147}"/>
                </a:ext>
              </a:extLst>
            </p:cNvPr>
            <p:cNvSpPr/>
            <p:nvPr/>
          </p:nvSpPr>
          <p:spPr>
            <a:xfrm>
              <a:off x="398462" y="2795093"/>
              <a:ext cx="2908899" cy="603454"/>
            </a:xfrm>
            <a:prstGeom prst="roundRect">
              <a:avLst>
                <a:gd name="adj" fmla="val 50000"/>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rtlCol="0" anchor="ctr"/>
            <a:lstStyle/>
            <a:p>
              <a:r>
                <a:rPr lang="en-IN" dirty="0">
                  <a:latin typeface="Segoe UI" panose="020B0502040204020203" pitchFamily="34" charset="0"/>
                  <a:ea typeface="Open Sans" panose="020B0606030504020204" pitchFamily="34" charset="0"/>
                  <a:cs typeface="Segoe UI" panose="020B0502040204020203" pitchFamily="34" charset="0"/>
                </a:rPr>
                <a:t>Problem </a:t>
              </a:r>
            </a:p>
            <a:p>
              <a:r>
                <a:rPr lang="en-IN" dirty="0">
                  <a:latin typeface="Segoe UI" panose="020B0502040204020203" pitchFamily="34" charset="0"/>
                  <a:ea typeface="Open Sans" panose="020B0606030504020204" pitchFamily="34" charset="0"/>
                  <a:cs typeface="Segoe UI" panose="020B0502040204020203" pitchFamily="34" charset="0"/>
                </a:rPr>
                <a:t>Understanding</a:t>
              </a:r>
            </a:p>
          </p:txBody>
        </p:sp>
        <p:sp>
          <p:nvSpPr>
            <p:cNvPr id="47" name="Rectangle: Rounded Corners 46">
              <a:extLst>
                <a:ext uri="{FF2B5EF4-FFF2-40B4-BE49-F238E27FC236}">
                  <a16:creationId xmlns:a16="http://schemas.microsoft.com/office/drawing/2014/main" id="{C2E2B851-7CDB-4472-95D3-CFEA5476E92E}"/>
                </a:ext>
              </a:extLst>
            </p:cNvPr>
            <p:cNvSpPr/>
            <p:nvPr/>
          </p:nvSpPr>
          <p:spPr>
            <a:xfrm rot="18900000">
              <a:off x="1835614" y="3148918"/>
              <a:ext cx="1617270" cy="603454"/>
            </a:xfrm>
            <a:prstGeom prst="roundRect">
              <a:avLst>
                <a:gd name="adj" fmla="val 50000"/>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panose="020B0502040204020203" pitchFamily="34" charset="0"/>
                <a:cs typeface="Segoe UI" panose="020B0502040204020203" pitchFamily="34" charset="0"/>
              </a:endParaRPr>
            </a:p>
          </p:txBody>
        </p:sp>
        <p:sp>
          <p:nvSpPr>
            <p:cNvPr id="48" name="Rectangle: Rounded Corners 47">
              <a:extLst>
                <a:ext uri="{FF2B5EF4-FFF2-40B4-BE49-F238E27FC236}">
                  <a16:creationId xmlns:a16="http://schemas.microsoft.com/office/drawing/2014/main" id="{939C2B43-D79E-49FF-8D43-705D391259B9}"/>
                </a:ext>
              </a:extLst>
            </p:cNvPr>
            <p:cNvSpPr/>
            <p:nvPr/>
          </p:nvSpPr>
          <p:spPr>
            <a:xfrm rot="2700000" flipH="1">
              <a:off x="1835614" y="2400309"/>
              <a:ext cx="1617270" cy="603454"/>
            </a:xfrm>
            <a:prstGeom prst="roundRect">
              <a:avLst>
                <a:gd name="adj" fmla="val 50000"/>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panose="020B0502040204020203" pitchFamily="34" charset="0"/>
                <a:cs typeface="Segoe UI" panose="020B0502040204020203" pitchFamily="34" charset="0"/>
              </a:endParaRPr>
            </a:p>
          </p:txBody>
        </p:sp>
        <p:sp>
          <p:nvSpPr>
            <p:cNvPr id="7" name="Oval 6">
              <a:extLst>
                <a:ext uri="{FF2B5EF4-FFF2-40B4-BE49-F238E27FC236}">
                  <a16:creationId xmlns:a16="http://schemas.microsoft.com/office/drawing/2014/main" id="{48818A01-A6AB-4AD8-A7B3-547152BE8048}"/>
                </a:ext>
              </a:extLst>
            </p:cNvPr>
            <p:cNvSpPr/>
            <p:nvPr/>
          </p:nvSpPr>
          <p:spPr>
            <a:xfrm>
              <a:off x="2743199" y="2833351"/>
              <a:ext cx="518616" cy="5186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Segoe UI" panose="020B0502040204020203" pitchFamily="34" charset="0"/>
                  <a:ea typeface="Open Sans" panose="020B0606030504020204" pitchFamily="34" charset="0"/>
                  <a:cs typeface="Segoe UI" panose="020B0502040204020203" pitchFamily="34" charset="0"/>
                </a:rPr>
                <a:t>1</a:t>
              </a:r>
            </a:p>
          </p:txBody>
        </p:sp>
      </p:grpSp>
      <p:grpSp>
        <p:nvGrpSpPr>
          <p:cNvPr id="11" name="Group 10">
            <a:extLst>
              <a:ext uri="{FF2B5EF4-FFF2-40B4-BE49-F238E27FC236}">
                <a16:creationId xmlns:a16="http://schemas.microsoft.com/office/drawing/2014/main" id="{BCA2A716-A588-45BF-8E6D-9F0BCCF25BA6}"/>
              </a:ext>
            </a:extLst>
          </p:cNvPr>
          <p:cNvGrpSpPr/>
          <p:nvPr/>
        </p:nvGrpSpPr>
        <p:grpSpPr>
          <a:xfrm>
            <a:off x="3442868" y="1798233"/>
            <a:ext cx="2737364" cy="1858971"/>
            <a:chOff x="3441280" y="1893401"/>
            <a:chExt cx="2737364" cy="1858971"/>
          </a:xfrm>
        </p:grpSpPr>
        <p:sp>
          <p:nvSpPr>
            <p:cNvPr id="50" name="Rectangle: Rounded Corners 49">
              <a:extLst>
                <a:ext uri="{FF2B5EF4-FFF2-40B4-BE49-F238E27FC236}">
                  <a16:creationId xmlns:a16="http://schemas.microsoft.com/office/drawing/2014/main" id="{8C168137-52E6-4E54-A8C9-68E90C418403}"/>
                </a:ext>
              </a:extLst>
            </p:cNvPr>
            <p:cNvSpPr/>
            <p:nvPr/>
          </p:nvSpPr>
          <p:spPr>
            <a:xfrm>
              <a:off x="3441280" y="2795093"/>
              <a:ext cx="2591841" cy="603454"/>
            </a:xfrm>
            <a:prstGeom prst="roundRect">
              <a:avLst>
                <a:gd name="adj" fmla="val 50000"/>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rtlCol="0" anchor="ctr"/>
            <a:lstStyle/>
            <a:p>
              <a:endParaRPr lang="en-IN" dirty="0">
                <a:latin typeface="Segoe UI" panose="020B0502040204020203" pitchFamily="34" charset="0"/>
                <a:ea typeface="Open Sans" panose="020B0606030504020204" pitchFamily="34" charset="0"/>
                <a:cs typeface="Segoe UI" panose="020B0502040204020203" pitchFamily="34" charset="0"/>
              </a:endParaRPr>
            </a:p>
          </p:txBody>
        </p:sp>
        <p:sp>
          <p:nvSpPr>
            <p:cNvPr id="51" name="Rectangle: Rounded Corners 50">
              <a:extLst>
                <a:ext uri="{FF2B5EF4-FFF2-40B4-BE49-F238E27FC236}">
                  <a16:creationId xmlns:a16="http://schemas.microsoft.com/office/drawing/2014/main" id="{25535B3C-0CE8-4821-878A-1F6B1CB76591}"/>
                </a:ext>
              </a:extLst>
            </p:cNvPr>
            <p:cNvSpPr/>
            <p:nvPr/>
          </p:nvSpPr>
          <p:spPr>
            <a:xfrm rot="18900000">
              <a:off x="4561374" y="3148918"/>
              <a:ext cx="1617270" cy="603454"/>
            </a:xfrm>
            <a:prstGeom prst="roundRect">
              <a:avLst>
                <a:gd name="adj" fmla="val 50000"/>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panose="020B0502040204020203" pitchFamily="34" charset="0"/>
                <a:cs typeface="Segoe UI" panose="020B0502040204020203" pitchFamily="34" charset="0"/>
              </a:endParaRPr>
            </a:p>
          </p:txBody>
        </p:sp>
        <p:sp>
          <p:nvSpPr>
            <p:cNvPr id="52" name="Rectangle: Rounded Corners 51">
              <a:extLst>
                <a:ext uri="{FF2B5EF4-FFF2-40B4-BE49-F238E27FC236}">
                  <a16:creationId xmlns:a16="http://schemas.microsoft.com/office/drawing/2014/main" id="{F5B09733-AEF8-4E16-AE84-BD1C451CE618}"/>
                </a:ext>
              </a:extLst>
            </p:cNvPr>
            <p:cNvSpPr/>
            <p:nvPr/>
          </p:nvSpPr>
          <p:spPr>
            <a:xfrm rot="2700000" flipH="1">
              <a:off x="4561374" y="2400309"/>
              <a:ext cx="1617270" cy="603454"/>
            </a:xfrm>
            <a:prstGeom prst="roundRect">
              <a:avLst>
                <a:gd name="adj" fmla="val 50000"/>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panose="020B0502040204020203" pitchFamily="34" charset="0"/>
                <a:cs typeface="Segoe UI" panose="020B0502040204020203" pitchFamily="34" charset="0"/>
              </a:endParaRPr>
            </a:p>
          </p:txBody>
        </p:sp>
        <p:sp>
          <p:nvSpPr>
            <p:cNvPr id="71" name="Oval 70">
              <a:extLst>
                <a:ext uri="{FF2B5EF4-FFF2-40B4-BE49-F238E27FC236}">
                  <a16:creationId xmlns:a16="http://schemas.microsoft.com/office/drawing/2014/main" id="{B8381F70-A7A3-4087-8980-1999FB44C9FC}"/>
                </a:ext>
              </a:extLst>
            </p:cNvPr>
            <p:cNvSpPr/>
            <p:nvPr/>
          </p:nvSpPr>
          <p:spPr>
            <a:xfrm>
              <a:off x="5476239" y="2833351"/>
              <a:ext cx="518616" cy="5186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lumMod val="75000"/>
                    </a:schemeClr>
                  </a:solidFill>
                  <a:latin typeface="Segoe UI" panose="020B0502040204020203" pitchFamily="34" charset="0"/>
                  <a:ea typeface="Open Sans" panose="020B0606030504020204" pitchFamily="34" charset="0"/>
                  <a:cs typeface="Segoe UI" panose="020B0502040204020203" pitchFamily="34" charset="0"/>
                </a:rPr>
                <a:t>2</a:t>
              </a:r>
            </a:p>
          </p:txBody>
        </p:sp>
      </p:grpSp>
      <p:grpSp>
        <p:nvGrpSpPr>
          <p:cNvPr id="12" name="Group 11">
            <a:extLst>
              <a:ext uri="{FF2B5EF4-FFF2-40B4-BE49-F238E27FC236}">
                <a16:creationId xmlns:a16="http://schemas.microsoft.com/office/drawing/2014/main" id="{E484949E-E3EA-40B0-815A-B4165E11ADAB}"/>
              </a:ext>
            </a:extLst>
          </p:cNvPr>
          <p:cNvGrpSpPr/>
          <p:nvPr/>
        </p:nvGrpSpPr>
        <p:grpSpPr>
          <a:xfrm>
            <a:off x="6168628" y="1798233"/>
            <a:ext cx="2737364" cy="1858971"/>
            <a:chOff x="6167040" y="1893401"/>
            <a:chExt cx="2737364" cy="1858971"/>
          </a:xfrm>
        </p:grpSpPr>
        <p:sp>
          <p:nvSpPr>
            <p:cNvPr id="54" name="Rectangle: Rounded Corners 53">
              <a:extLst>
                <a:ext uri="{FF2B5EF4-FFF2-40B4-BE49-F238E27FC236}">
                  <a16:creationId xmlns:a16="http://schemas.microsoft.com/office/drawing/2014/main" id="{46EDFE26-21EB-4602-A045-0F7DC7CF3CB6}"/>
                </a:ext>
              </a:extLst>
            </p:cNvPr>
            <p:cNvSpPr/>
            <p:nvPr/>
          </p:nvSpPr>
          <p:spPr>
            <a:xfrm>
              <a:off x="6167040" y="2795093"/>
              <a:ext cx="2591841" cy="603454"/>
            </a:xfrm>
            <a:prstGeom prst="roundRect">
              <a:avLst>
                <a:gd name="adj" fmla="val 50000"/>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rtlCol="0" anchor="ctr"/>
            <a:lstStyle/>
            <a:p>
              <a:endParaRPr lang="en-IN" dirty="0">
                <a:latin typeface="Segoe UI" panose="020B0502040204020203" pitchFamily="34" charset="0"/>
                <a:ea typeface="Open Sans" panose="020B0606030504020204" pitchFamily="34" charset="0"/>
                <a:cs typeface="Segoe UI" panose="020B0502040204020203" pitchFamily="34" charset="0"/>
              </a:endParaRPr>
            </a:p>
          </p:txBody>
        </p:sp>
        <p:sp>
          <p:nvSpPr>
            <p:cNvPr id="55" name="Rectangle: Rounded Corners 54">
              <a:extLst>
                <a:ext uri="{FF2B5EF4-FFF2-40B4-BE49-F238E27FC236}">
                  <a16:creationId xmlns:a16="http://schemas.microsoft.com/office/drawing/2014/main" id="{C5B8C6E2-8510-4BCC-9225-D73180150F82}"/>
                </a:ext>
              </a:extLst>
            </p:cNvPr>
            <p:cNvSpPr/>
            <p:nvPr/>
          </p:nvSpPr>
          <p:spPr>
            <a:xfrm rot="18900000">
              <a:off x="7287134" y="3148918"/>
              <a:ext cx="1617270" cy="603454"/>
            </a:xfrm>
            <a:prstGeom prst="roundRect">
              <a:avLst>
                <a:gd name="adj" fmla="val 50000"/>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panose="020B0502040204020203" pitchFamily="34" charset="0"/>
                <a:cs typeface="Segoe UI" panose="020B0502040204020203" pitchFamily="34" charset="0"/>
              </a:endParaRPr>
            </a:p>
          </p:txBody>
        </p:sp>
        <p:sp>
          <p:nvSpPr>
            <p:cNvPr id="59" name="Rectangle: Rounded Corners 58">
              <a:extLst>
                <a:ext uri="{FF2B5EF4-FFF2-40B4-BE49-F238E27FC236}">
                  <a16:creationId xmlns:a16="http://schemas.microsoft.com/office/drawing/2014/main" id="{14835525-4318-43FA-A3D5-4DD6B7530D66}"/>
                </a:ext>
              </a:extLst>
            </p:cNvPr>
            <p:cNvSpPr/>
            <p:nvPr/>
          </p:nvSpPr>
          <p:spPr>
            <a:xfrm rot="2700000" flipH="1">
              <a:off x="7287134" y="2400309"/>
              <a:ext cx="1617270" cy="603454"/>
            </a:xfrm>
            <a:prstGeom prst="roundRect">
              <a:avLst>
                <a:gd name="adj" fmla="val 50000"/>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panose="020B0502040204020203" pitchFamily="34" charset="0"/>
                <a:cs typeface="Segoe UI" panose="020B0502040204020203" pitchFamily="34" charset="0"/>
              </a:endParaRPr>
            </a:p>
          </p:txBody>
        </p:sp>
        <p:sp>
          <p:nvSpPr>
            <p:cNvPr id="72" name="Oval 71">
              <a:extLst>
                <a:ext uri="{FF2B5EF4-FFF2-40B4-BE49-F238E27FC236}">
                  <a16:creationId xmlns:a16="http://schemas.microsoft.com/office/drawing/2014/main" id="{84443F39-4549-493A-B486-289DCE6C3B9E}"/>
                </a:ext>
              </a:extLst>
            </p:cNvPr>
            <p:cNvSpPr/>
            <p:nvPr/>
          </p:nvSpPr>
          <p:spPr>
            <a:xfrm>
              <a:off x="8195993" y="2833351"/>
              <a:ext cx="518616" cy="5186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lumMod val="75000"/>
                    </a:schemeClr>
                  </a:solidFill>
                  <a:latin typeface="Segoe UI" panose="020B0502040204020203" pitchFamily="34" charset="0"/>
                  <a:ea typeface="Open Sans" panose="020B0606030504020204" pitchFamily="34" charset="0"/>
                  <a:cs typeface="Segoe UI" panose="020B0502040204020203" pitchFamily="34" charset="0"/>
                </a:rPr>
                <a:t>3</a:t>
              </a:r>
            </a:p>
          </p:txBody>
        </p:sp>
      </p:grpSp>
      <p:grpSp>
        <p:nvGrpSpPr>
          <p:cNvPr id="13" name="Group 12">
            <a:extLst>
              <a:ext uri="{FF2B5EF4-FFF2-40B4-BE49-F238E27FC236}">
                <a16:creationId xmlns:a16="http://schemas.microsoft.com/office/drawing/2014/main" id="{4629E761-1BB5-42AD-8873-C3C922947BF6}"/>
              </a:ext>
            </a:extLst>
          </p:cNvPr>
          <p:cNvGrpSpPr/>
          <p:nvPr/>
        </p:nvGrpSpPr>
        <p:grpSpPr>
          <a:xfrm>
            <a:off x="8894387" y="1798233"/>
            <a:ext cx="2737364" cy="1858971"/>
            <a:chOff x="8892799" y="1893401"/>
            <a:chExt cx="2737364" cy="1858971"/>
          </a:xfrm>
        </p:grpSpPr>
        <p:sp>
          <p:nvSpPr>
            <p:cNvPr id="62" name="Rectangle: Rounded Corners 61">
              <a:extLst>
                <a:ext uri="{FF2B5EF4-FFF2-40B4-BE49-F238E27FC236}">
                  <a16:creationId xmlns:a16="http://schemas.microsoft.com/office/drawing/2014/main" id="{49DCDFD3-FA6F-4931-976E-DDCCAAA76B7A}"/>
                </a:ext>
              </a:extLst>
            </p:cNvPr>
            <p:cNvSpPr/>
            <p:nvPr/>
          </p:nvSpPr>
          <p:spPr>
            <a:xfrm>
              <a:off x="8892799" y="2795093"/>
              <a:ext cx="2591841" cy="603454"/>
            </a:xfrm>
            <a:prstGeom prst="roundRect">
              <a:avLst>
                <a:gd name="adj" fmla="val 50000"/>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rtlCol="0" anchor="ctr"/>
            <a:lstStyle/>
            <a:p>
              <a:endParaRPr lang="en-IN" dirty="0">
                <a:latin typeface="Segoe UI" panose="020B0502040204020203" pitchFamily="34" charset="0"/>
                <a:ea typeface="Open Sans" panose="020B0606030504020204" pitchFamily="34" charset="0"/>
                <a:cs typeface="Segoe UI" panose="020B0502040204020203" pitchFamily="34" charset="0"/>
              </a:endParaRPr>
            </a:p>
          </p:txBody>
        </p:sp>
        <p:sp>
          <p:nvSpPr>
            <p:cNvPr id="63" name="Rectangle: Rounded Corners 62">
              <a:extLst>
                <a:ext uri="{FF2B5EF4-FFF2-40B4-BE49-F238E27FC236}">
                  <a16:creationId xmlns:a16="http://schemas.microsoft.com/office/drawing/2014/main" id="{4C6BCB5B-453D-4A7C-93DE-2B9CB0984EFC}"/>
                </a:ext>
              </a:extLst>
            </p:cNvPr>
            <p:cNvSpPr/>
            <p:nvPr/>
          </p:nvSpPr>
          <p:spPr>
            <a:xfrm rot="18900000">
              <a:off x="10012893" y="3148918"/>
              <a:ext cx="1617270" cy="603454"/>
            </a:xfrm>
            <a:prstGeom prst="roundRect">
              <a:avLst>
                <a:gd name="adj" fmla="val 50000"/>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panose="020B0502040204020203" pitchFamily="34" charset="0"/>
                <a:cs typeface="Segoe UI" panose="020B0502040204020203" pitchFamily="34" charset="0"/>
              </a:endParaRPr>
            </a:p>
          </p:txBody>
        </p:sp>
        <p:sp>
          <p:nvSpPr>
            <p:cNvPr id="66" name="Rectangle: Rounded Corners 65">
              <a:extLst>
                <a:ext uri="{FF2B5EF4-FFF2-40B4-BE49-F238E27FC236}">
                  <a16:creationId xmlns:a16="http://schemas.microsoft.com/office/drawing/2014/main" id="{7C44B6A4-ACAD-4380-AAFC-B85E8EDDB526}"/>
                </a:ext>
              </a:extLst>
            </p:cNvPr>
            <p:cNvSpPr/>
            <p:nvPr/>
          </p:nvSpPr>
          <p:spPr>
            <a:xfrm rot="2700000" flipH="1">
              <a:off x="10012893" y="2400309"/>
              <a:ext cx="1617270" cy="603454"/>
            </a:xfrm>
            <a:prstGeom prst="roundRect">
              <a:avLst>
                <a:gd name="adj" fmla="val 50000"/>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panose="020B0502040204020203" pitchFamily="34" charset="0"/>
                <a:cs typeface="Segoe UI" panose="020B0502040204020203" pitchFamily="34" charset="0"/>
              </a:endParaRPr>
            </a:p>
          </p:txBody>
        </p:sp>
        <p:sp>
          <p:nvSpPr>
            <p:cNvPr id="73" name="Oval 72">
              <a:extLst>
                <a:ext uri="{FF2B5EF4-FFF2-40B4-BE49-F238E27FC236}">
                  <a16:creationId xmlns:a16="http://schemas.microsoft.com/office/drawing/2014/main" id="{17B9C3C6-E2CB-4730-BF14-CFD7EBD3B596}"/>
                </a:ext>
              </a:extLst>
            </p:cNvPr>
            <p:cNvSpPr/>
            <p:nvPr/>
          </p:nvSpPr>
          <p:spPr>
            <a:xfrm>
              <a:off x="10915746" y="2833351"/>
              <a:ext cx="518616" cy="5186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lumMod val="75000"/>
                    </a:schemeClr>
                  </a:solidFill>
                  <a:latin typeface="Segoe UI" panose="020B0502040204020203" pitchFamily="34" charset="0"/>
                  <a:ea typeface="Open Sans" panose="020B0606030504020204" pitchFamily="34" charset="0"/>
                  <a:cs typeface="Segoe UI" panose="020B0502040204020203" pitchFamily="34" charset="0"/>
                </a:rPr>
                <a:t>4</a:t>
              </a:r>
            </a:p>
          </p:txBody>
        </p:sp>
      </p:grpSp>
      <p:sp>
        <p:nvSpPr>
          <p:cNvPr id="28" name="TextBox 27">
            <a:extLst>
              <a:ext uri="{FF2B5EF4-FFF2-40B4-BE49-F238E27FC236}">
                <a16:creationId xmlns:a16="http://schemas.microsoft.com/office/drawing/2014/main" id="{0562AC4D-C666-4B20-A3EB-9EEF9054D604}"/>
              </a:ext>
            </a:extLst>
          </p:cNvPr>
          <p:cNvSpPr txBox="1"/>
          <p:nvPr/>
        </p:nvSpPr>
        <p:spPr>
          <a:xfrm>
            <a:off x="938391" y="4708177"/>
            <a:ext cx="2294798" cy="1754326"/>
          </a:xfrm>
          <a:prstGeom prst="rect">
            <a:avLst/>
          </a:prstGeom>
          <a:noFill/>
        </p:spPr>
        <p:txBody>
          <a:bodyPr wrap="square" rtlCol="0">
            <a:spAutoFit/>
          </a:bodyPr>
          <a:lstStyle/>
          <a:p>
            <a:r>
              <a:rPr lang="es-US" dirty="0">
                <a:solidFill>
                  <a:schemeClr val="bg1"/>
                </a:solidFill>
                <a:latin typeface="Segoe UI" panose="020B0502040204020203" pitchFamily="34" charset="0"/>
                <a:cs typeface="Segoe UI" panose="020B0502040204020203" pitchFamily="34" charset="0"/>
              </a:rPr>
              <a:t>In </a:t>
            </a:r>
            <a:r>
              <a:rPr lang="es-US" dirty="0" err="1">
                <a:solidFill>
                  <a:schemeClr val="bg1"/>
                </a:solidFill>
                <a:latin typeface="Segoe UI" panose="020B0502040204020203" pitchFamily="34" charset="0"/>
                <a:cs typeface="Segoe UI" panose="020B0502040204020203" pitchFamily="34" charset="0"/>
              </a:rPr>
              <a:t>this</a:t>
            </a:r>
            <a:r>
              <a:rPr lang="es-US" dirty="0">
                <a:solidFill>
                  <a:schemeClr val="bg1"/>
                </a:solidFill>
                <a:latin typeface="Segoe UI" panose="020B0502040204020203" pitchFamily="34" charset="0"/>
                <a:cs typeface="Segoe UI" panose="020B0502040204020203" pitchFamily="34" charset="0"/>
              </a:rPr>
              <a:t> </a:t>
            </a:r>
            <a:r>
              <a:rPr lang="es-US" dirty="0" err="1">
                <a:solidFill>
                  <a:schemeClr val="bg1"/>
                </a:solidFill>
                <a:latin typeface="Segoe UI" panose="020B0502040204020203" pitchFamily="34" charset="0"/>
                <a:cs typeface="Segoe UI" panose="020B0502040204020203" pitchFamily="34" charset="0"/>
              </a:rPr>
              <a:t>stage</a:t>
            </a:r>
            <a:r>
              <a:rPr lang="es-US" dirty="0">
                <a:solidFill>
                  <a:schemeClr val="bg1"/>
                </a:solidFill>
                <a:latin typeface="Segoe UI" panose="020B0502040204020203" pitchFamily="34" charset="0"/>
                <a:cs typeface="Segoe UI" panose="020B0502040204020203" pitchFamily="34" charset="0"/>
              </a:rPr>
              <a:t> </a:t>
            </a:r>
            <a:r>
              <a:rPr lang="es-US" dirty="0" err="1">
                <a:solidFill>
                  <a:schemeClr val="bg1"/>
                </a:solidFill>
                <a:latin typeface="Segoe UI" panose="020B0502040204020203" pitchFamily="34" charset="0"/>
                <a:cs typeface="Segoe UI" panose="020B0502040204020203" pitchFamily="34" charset="0"/>
              </a:rPr>
              <a:t>our</a:t>
            </a:r>
            <a:r>
              <a:rPr lang="es-US" dirty="0">
                <a:solidFill>
                  <a:schemeClr val="bg1"/>
                </a:solidFill>
                <a:latin typeface="Segoe UI" panose="020B0502040204020203" pitchFamily="34" charset="0"/>
                <a:cs typeface="Segoe UI" panose="020B0502040204020203" pitchFamily="34" charset="0"/>
              </a:rPr>
              <a:t> </a:t>
            </a:r>
            <a:r>
              <a:rPr lang="es-US" dirty="0" err="1">
                <a:solidFill>
                  <a:schemeClr val="bg1"/>
                </a:solidFill>
                <a:latin typeface="Segoe UI" panose="020B0502040204020203" pitchFamily="34" charset="0"/>
                <a:cs typeface="Segoe UI" panose="020B0502040204020203" pitchFamily="34" charset="0"/>
              </a:rPr>
              <a:t>aim</a:t>
            </a:r>
            <a:r>
              <a:rPr lang="es-US" dirty="0">
                <a:solidFill>
                  <a:schemeClr val="bg1"/>
                </a:solidFill>
                <a:latin typeface="Segoe UI" panose="020B0502040204020203" pitchFamily="34" charset="0"/>
                <a:cs typeface="Segoe UI" panose="020B0502040204020203" pitchFamily="34" charset="0"/>
              </a:rPr>
              <a:t> </a:t>
            </a:r>
            <a:r>
              <a:rPr lang="es-US" dirty="0" err="1">
                <a:solidFill>
                  <a:schemeClr val="bg1"/>
                </a:solidFill>
                <a:latin typeface="Segoe UI" panose="020B0502040204020203" pitchFamily="34" charset="0"/>
                <a:cs typeface="Segoe UI" panose="020B0502040204020203" pitchFamily="34" charset="0"/>
              </a:rPr>
              <a:t>will</a:t>
            </a:r>
            <a:r>
              <a:rPr lang="es-US" dirty="0">
                <a:solidFill>
                  <a:schemeClr val="bg1"/>
                </a:solidFill>
                <a:latin typeface="Segoe UI" panose="020B0502040204020203" pitchFamily="34" charset="0"/>
                <a:cs typeface="Segoe UI" panose="020B0502040204020203" pitchFamily="34" charset="0"/>
              </a:rPr>
              <a:t> be to </a:t>
            </a:r>
            <a:r>
              <a:rPr lang="es-US" dirty="0" err="1">
                <a:solidFill>
                  <a:schemeClr val="bg1"/>
                </a:solidFill>
                <a:latin typeface="Segoe UI" panose="020B0502040204020203" pitchFamily="34" charset="0"/>
                <a:cs typeface="Segoe UI" panose="020B0502040204020203" pitchFamily="34" charset="0"/>
              </a:rPr>
              <a:t>formulate</a:t>
            </a:r>
            <a:r>
              <a:rPr lang="es-US" dirty="0">
                <a:solidFill>
                  <a:schemeClr val="bg1"/>
                </a:solidFill>
                <a:latin typeface="Segoe UI" panose="020B0502040204020203" pitchFamily="34" charset="0"/>
                <a:cs typeface="Segoe UI" panose="020B0502040204020203" pitchFamily="34" charset="0"/>
              </a:rPr>
              <a:t> </a:t>
            </a:r>
            <a:r>
              <a:rPr lang="es-US" dirty="0" err="1">
                <a:solidFill>
                  <a:schemeClr val="bg1"/>
                </a:solidFill>
                <a:latin typeface="Segoe UI" panose="020B0502040204020203" pitchFamily="34" charset="0"/>
                <a:cs typeface="Segoe UI" panose="020B0502040204020203" pitchFamily="34" charset="0"/>
              </a:rPr>
              <a:t>hypothesis</a:t>
            </a:r>
            <a:r>
              <a:rPr lang="es-US" dirty="0">
                <a:solidFill>
                  <a:schemeClr val="bg1"/>
                </a:solidFill>
                <a:latin typeface="Segoe UI" panose="020B0502040204020203" pitchFamily="34" charset="0"/>
                <a:cs typeface="Segoe UI" panose="020B0502040204020203" pitchFamily="34" charset="0"/>
              </a:rPr>
              <a:t>, </a:t>
            </a:r>
            <a:r>
              <a:rPr lang="es-US" dirty="0" err="1">
                <a:solidFill>
                  <a:schemeClr val="bg1"/>
                </a:solidFill>
                <a:latin typeface="Segoe UI" panose="020B0502040204020203" pitchFamily="34" charset="0"/>
                <a:cs typeface="Segoe UI" panose="020B0502040204020203" pitchFamily="34" charset="0"/>
              </a:rPr>
              <a:t>understand</a:t>
            </a:r>
            <a:r>
              <a:rPr lang="es-US" dirty="0">
                <a:solidFill>
                  <a:schemeClr val="bg1"/>
                </a:solidFill>
                <a:latin typeface="Segoe UI" panose="020B0502040204020203" pitchFamily="34" charset="0"/>
                <a:cs typeface="Segoe UI" panose="020B0502040204020203" pitchFamily="34" charset="0"/>
              </a:rPr>
              <a:t> </a:t>
            </a:r>
            <a:r>
              <a:rPr lang="es-US" dirty="0" err="1">
                <a:solidFill>
                  <a:schemeClr val="bg1"/>
                </a:solidFill>
                <a:latin typeface="Segoe UI" panose="020B0502040204020203" pitchFamily="34" charset="0"/>
                <a:cs typeface="Segoe UI" panose="020B0502040204020203" pitchFamily="34" charset="0"/>
              </a:rPr>
              <a:t>the</a:t>
            </a:r>
            <a:r>
              <a:rPr lang="es-US" dirty="0">
                <a:solidFill>
                  <a:schemeClr val="bg1"/>
                </a:solidFill>
                <a:latin typeface="Segoe UI" panose="020B0502040204020203" pitchFamily="34" charset="0"/>
                <a:cs typeface="Segoe UI" panose="020B0502040204020203" pitchFamily="34" charset="0"/>
              </a:rPr>
              <a:t>  </a:t>
            </a:r>
            <a:r>
              <a:rPr lang="es-US" dirty="0" err="1">
                <a:solidFill>
                  <a:schemeClr val="bg1"/>
                </a:solidFill>
                <a:latin typeface="Segoe UI" panose="020B0502040204020203" pitchFamily="34" charset="0"/>
                <a:cs typeface="Segoe UI" panose="020B0502040204020203" pitchFamily="34" charset="0"/>
              </a:rPr>
              <a:t>perspective</a:t>
            </a:r>
            <a:r>
              <a:rPr lang="es-US" dirty="0">
                <a:solidFill>
                  <a:schemeClr val="bg1"/>
                </a:solidFill>
                <a:latin typeface="Segoe UI" panose="020B0502040204020203" pitchFamily="34" charset="0"/>
                <a:cs typeface="Segoe UI" panose="020B0502040204020203" pitchFamily="34" charset="0"/>
              </a:rPr>
              <a:t> and </a:t>
            </a:r>
            <a:r>
              <a:rPr lang="es-US" dirty="0" err="1">
                <a:solidFill>
                  <a:schemeClr val="bg1"/>
                </a:solidFill>
                <a:latin typeface="Segoe UI" panose="020B0502040204020203" pitchFamily="34" charset="0"/>
                <a:cs typeface="Segoe UI" panose="020B0502040204020203" pitchFamily="34" charset="0"/>
              </a:rPr>
              <a:t>validate</a:t>
            </a:r>
            <a:r>
              <a:rPr lang="es-US" dirty="0">
                <a:solidFill>
                  <a:schemeClr val="bg1"/>
                </a:solidFill>
                <a:latin typeface="Segoe UI" panose="020B0502040204020203" pitchFamily="34" charset="0"/>
                <a:cs typeface="Segoe UI" panose="020B0502040204020203" pitchFamily="34" charset="0"/>
              </a:rPr>
              <a:t> </a:t>
            </a:r>
            <a:r>
              <a:rPr lang="es-US" dirty="0" err="1">
                <a:solidFill>
                  <a:schemeClr val="bg1"/>
                </a:solidFill>
                <a:latin typeface="Segoe UI" panose="020B0502040204020203" pitchFamily="34" charset="0"/>
                <a:cs typeface="Segoe UI" panose="020B0502040204020203" pitchFamily="34" charset="0"/>
              </a:rPr>
              <a:t>it</a:t>
            </a:r>
            <a:endParaRPr lang="en-US" dirty="0">
              <a:solidFill>
                <a:schemeClr val="bg1"/>
              </a:solidFill>
              <a:latin typeface="Segoe UI" panose="020B0502040204020203" pitchFamily="34" charset="0"/>
              <a:cs typeface="Segoe UI" panose="020B0502040204020203" pitchFamily="34" charset="0"/>
            </a:endParaRPr>
          </a:p>
        </p:txBody>
      </p:sp>
      <p:cxnSp>
        <p:nvCxnSpPr>
          <p:cNvPr id="32" name="Straight Arrow Connector 31">
            <a:extLst>
              <a:ext uri="{FF2B5EF4-FFF2-40B4-BE49-F238E27FC236}">
                <a16:creationId xmlns:a16="http://schemas.microsoft.com/office/drawing/2014/main" id="{D8B79A68-434D-4826-B200-FB1BF0D83697}"/>
              </a:ext>
            </a:extLst>
          </p:cNvPr>
          <p:cNvCxnSpPr>
            <a:cxnSpLocks/>
          </p:cNvCxnSpPr>
          <p:nvPr/>
        </p:nvCxnSpPr>
        <p:spPr>
          <a:xfrm>
            <a:off x="2013028" y="4169730"/>
            <a:ext cx="1" cy="411796"/>
          </a:xfrm>
          <a:prstGeom prst="straightConnector1">
            <a:avLst/>
          </a:prstGeom>
          <a:ln w="19050" cap="rnd">
            <a:solidFill>
              <a:schemeClr val="accent3"/>
            </a:solidFill>
            <a:headEnd type="oval"/>
            <a:tailEnd type="oval" w="lg" len="lg"/>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0314AC09-C701-4349-BA2B-15E27BC43488}"/>
              </a:ext>
            </a:extLst>
          </p:cNvPr>
          <p:cNvSpPr>
            <a:spLocks noGrp="1"/>
          </p:cNvSpPr>
          <p:nvPr>
            <p:ph type="sldNum" sz="quarter" idx="12"/>
          </p:nvPr>
        </p:nvSpPr>
        <p:spPr/>
        <p:txBody>
          <a:bodyPr/>
          <a:lstStyle/>
          <a:p>
            <a:fld id="{96E69268-9C8B-4EBF-A9EE-DC5DC2D48DC3}" type="slidenum">
              <a:rPr lang="en-US" sz="2000" smtClean="0">
                <a:solidFill>
                  <a:schemeClr val="bg1"/>
                </a:solidFill>
              </a:rPr>
              <a:t>2</a:t>
            </a:fld>
            <a:endParaRPr lang="en-US" sz="2000">
              <a:solidFill>
                <a:schemeClr val="bg1"/>
              </a:solidFill>
            </a:endParaRPr>
          </a:p>
        </p:txBody>
      </p:sp>
    </p:spTree>
    <p:extLst>
      <p:ext uri="{BB962C8B-B14F-4D97-AF65-F5344CB8AC3E}">
        <p14:creationId xmlns:p14="http://schemas.microsoft.com/office/powerpoint/2010/main" val="2552406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bwMode="auto">
      <p:bgPr>
        <a:solidFill>
          <a:schemeClr val="bg2">
            <a:lumMod val="50000"/>
          </a:schemeClr>
        </a:solidFill>
        <a:effectLst/>
      </p:bgPr>
    </p:bg>
    <p:spTree>
      <p:nvGrpSpPr>
        <p:cNvPr id="1" name=""/>
        <p:cNvGrpSpPr/>
        <p:nvPr/>
      </p:nvGrpSpPr>
      <p:grpSpPr>
        <a:xfrm>
          <a:off x="0" y="0"/>
          <a:ext cx="0" cy="0"/>
          <a:chOff x="0" y="0"/>
          <a:chExt cx="0" cy="0"/>
        </a:xfrm>
      </p:grpSpPr>
      <p:sp>
        <p:nvSpPr>
          <p:cNvPr id="7169" name="Rectangle 1" descr="Title 1">
            <a:extLst>
              <a:ext uri="{FF2B5EF4-FFF2-40B4-BE49-F238E27FC236}">
                <a16:creationId xmlns:a16="http://schemas.microsoft.com/office/drawing/2014/main" id="{26077D4A-EA6E-8348-B364-D85B4D98B194}"/>
              </a:ext>
            </a:extLst>
          </p:cNvPr>
          <p:cNvSpPr>
            <a:spLocks noGrp="1" noChangeArrowheads="1"/>
          </p:cNvSpPr>
          <p:nvPr>
            <p:ph type="title"/>
          </p:nvPr>
        </p:nvSpPr>
        <p:spPr>
          <a:xfrm>
            <a:off x="785813" y="203992"/>
            <a:ext cx="10567987" cy="1281113"/>
          </a:xfrm>
        </p:spPr>
        <p:txBody>
          <a:bodyPr>
            <a:normAutofit/>
          </a:bodyPr>
          <a:lstStyle/>
          <a:p>
            <a:pPr algn="ctr"/>
            <a:r>
              <a:rPr lang="en-US" altLang="en-US" sz="5400" b="1" dirty="0">
                <a:solidFill>
                  <a:schemeClr val="bg1"/>
                </a:solidFill>
              </a:rPr>
              <a:t>Problem Understanding</a:t>
            </a:r>
          </a:p>
        </p:txBody>
      </p:sp>
      <p:sp>
        <p:nvSpPr>
          <p:cNvPr id="4" name="Freeform 3">
            <a:extLst>
              <a:ext uri="{FF2B5EF4-FFF2-40B4-BE49-F238E27FC236}">
                <a16:creationId xmlns:a16="http://schemas.microsoft.com/office/drawing/2014/main" id="{F48FFB24-D771-8449-81BB-0905F4C9B85E}"/>
              </a:ext>
            </a:extLst>
          </p:cNvPr>
          <p:cNvSpPr/>
          <p:nvPr/>
        </p:nvSpPr>
        <p:spPr>
          <a:xfrm>
            <a:off x="971550" y="1893608"/>
            <a:ext cx="10567987" cy="1234800"/>
          </a:xfrm>
          <a:custGeom>
            <a:avLst/>
            <a:gdLst>
              <a:gd name="connsiteX0" fmla="*/ 0 w 10567987"/>
              <a:gd name="connsiteY0" fmla="*/ 0 h 1234800"/>
              <a:gd name="connsiteX1" fmla="*/ 10567987 w 10567987"/>
              <a:gd name="connsiteY1" fmla="*/ 0 h 1234800"/>
              <a:gd name="connsiteX2" fmla="*/ 10567987 w 10567987"/>
              <a:gd name="connsiteY2" fmla="*/ 1234800 h 1234800"/>
              <a:gd name="connsiteX3" fmla="*/ 0 w 10567987"/>
              <a:gd name="connsiteY3" fmla="*/ 1234800 h 1234800"/>
              <a:gd name="connsiteX4" fmla="*/ 0 w 10567987"/>
              <a:gd name="connsiteY4" fmla="*/ 0 h 123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7987" h="1234800">
                <a:moveTo>
                  <a:pt x="0" y="0"/>
                </a:moveTo>
                <a:lnTo>
                  <a:pt x="10567987" y="0"/>
                </a:lnTo>
                <a:lnTo>
                  <a:pt x="10567987" y="1234800"/>
                </a:lnTo>
                <a:lnTo>
                  <a:pt x="0" y="1234800"/>
                </a:lnTo>
                <a:lnTo>
                  <a:pt x="0" y="0"/>
                </a:lnTo>
                <a:close/>
              </a:path>
            </a:pathLst>
          </a:custGeom>
          <a:solidFill>
            <a:schemeClr val="bg1">
              <a:alpha val="90000"/>
            </a:schemeClr>
          </a:solid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20193" tIns="333248" rIns="820193" bIns="128016" numCol="1" spcCol="1270" anchor="t" anchorCtr="0">
            <a:noAutofit/>
          </a:bodyPr>
          <a:lstStyle/>
          <a:p>
            <a:pPr marL="171450" lvl="1" indent="-171450" algn="l" defTabSz="800100">
              <a:lnSpc>
                <a:spcPct val="90000"/>
              </a:lnSpc>
              <a:spcBef>
                <a:spcPct val="0"/>
              </a:spcBef>
              <a:spcAft>
                <a:spcPct val="15000"/>
              </a:spcAft>
              <a:buChar char="•"/>
            </a:pPr>
            <a:r>
              <a:rPr lang="en-IN" sz="1800" b="0" i="0" u="none" kern="1200" dirty="0"/>
              <a:t>Bankruptcy is a legal process through which people or other entities who cannot repay debts to creditors may seek relief from some or all of their debts. In most jurisdictions, bankruptcy</a:t>
            </a:r>
            <a:r>
              <a:rPr lang="en-IN" sz="1800" b="1" i="0" u="none" kern="1200" dirty="0"/>
              <a:t> </a:t>
            </a:r>
            <a:r>
              <a:rPr lang="en-IN" sz="1800" b="0" i="0" u="none" kern="1200" dirty="0"/>
              <a:t>is imposed by a court order, often initiated by the debtor.</a:t>
            </a:r>
            <a:endParaRPr lang="en-US" sz="1100" kern="1200" dirty="0">
              <a:solidFill>
                <a:schemeClr val="tx1"/>
              </a:solidFill>
            </a:endParaRPr>
          </a:p>
        </p:txBody>
      </p:sp>
      <p:sp>
        <p:nvSpPr>
          <p:cNvPr id="5" name="Freeform 4">
            <a:extLst>
              <a:ext uri="{FF2B5EF4-FFF2-40B4-BE49-F238E27FC236}">
                <a16:creationId xmlns:a16="http://schemas.microsoft.com/office/drawing/2014/main" id="{0FE29F2D-C80A-874B-A419-F2423BC7B4DC}"/>
              </a:ext>
            </a:extLst>
          </p:cNvPr>
          <p:cNvSpPr/>
          <p:nvPr/>
        </p:nvSpPr>
        <p:spPr>
          <a:xfrm>
            <a:off x="1499949" y="1657448"/>
            <a:ext cx="7397590" cy="472320"/>
          </a:xfrm>
          <a:custGeom>
            <a:avLst/>
            <a:gdLst>
              <a:gd name="connsiteX0" fmla="*/ 0 w 7397590"/>
              <a:gd name="connsiteY0" fmla="*/ 78722 h 472320"/>
              <a:gd name="connsiteX1" fmla="*/ 78722 w 7397590"/>
              <a:gd name="connsiteY1" fmla="*/ 0 h 472320"/>
              <a:gd name="connsiteX2" fmla="*/ 7318868 w 7397590"/>
              <a:gd name="connsiteY2" fmla="*/ 0 h 472320"/>
              <a:gd name="connsiteX3" fmla="*/ 7397590 w 7397590"/>
              <a:gd name="connsiteY3" fmla="*/ 78722 h 472320"/>
              <a:gd name="connsiteX4" fmla="*/ 7397590 w 7397590"/>
              <a:gd name="connsiteY4" fmla="*/ 393598 h 472320"/>
              <a:gd name="connsiteX5" fmla="*/ 7318868 w 7397590"/>
              <a:gd name="connsiteY5" fmla="*/ 472320 h 472320"/>
              <a:gd name="connsiteX6" fmla="*/ 78722 w 7397590"/>
              <a:gd name="connsiteY6" fmla="*/ 472320 h 472320"/>
              <a:gd name="connsiteX7" fmla="*/ 0 w 7397590"/>
              <a:gd name="connsiteY7" fmla="*/ 393598 h 472320"/>
              <a:gd name="connsiteX8" fmla="*/ 0 w 7397590"/>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7590" h="472320">
                <a:moveTo>
                  <a:pt x="0" y="78722"/>
                </a:moveTo>
                <a:cubicBezTo>
                  <a:pt x="0" y="35245"/>
                  <a:pt x="35245" y="0"/>
                  <a:pt x="78722" y="0"/>
                </a:cubicBezTo>
                <a:lnTo>
                  <a:pt x="7318868" y="0"/>
                </a:lnTo>
                <a:cubicBezTo>
                  <a:pt x="7362345" y="0"/>
                  <a:pt x="7397590" y="35245"/>
                  <a:pt x="7397590" y="78722"/>
                </a:cubicBezTo>
                <a:lnTo>
                  <a:pt x="7397590" y="393598"/>
                </a:lnTo>
                <a:cubicBezTo>
                  <a:pt x="7397590" y="437075"/>
                  <a:pt x="7362345" y="472320"/>
                  <a:pt x="7318868" y="472320"/>
                </a:cubicBezTo>
                <a:lnTo>
                  <a:pt x="78722" y="472320"/>
                </a:lnTo>
                <a:cubicBezTo>
                  <a:pt x="35245" y="472320"/>
                  <a:pt x="0" y="437075"/>
                  <a:pt x="0" y="393598"/>
                </a:cubicBezTo>
                <a:lnTo>
                  <a:pt x="0" y="78722"/>
                </a:lnTo>
                <a:close/>
              </a:path>
            </a:pathLst>
          </a:custGeom>
          <a:solidFill>
            <a:schemeClr val="bg2">
              <a:lumMod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2668" tIns="23057" rIns="302668" bIns="23057"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bg1"/>
                </a:solidFill>
              </a:rPr>
              <a:t>What is Bankruptcy</a:t>
            </a:r>
          </a:p>
        </p:txBody>
      </p:sp>
      <p:sp>
        <p:nvSpPr>
          <p:cNvPr id="6" name="Freeform 5">
            <a:extLst>
              <a:ext uri="{FF2B5EF4-FFF2-40B4-BE49-F238E27FC236}">
                <a16:creationId xmlns:a16="http://schemas.microsoft.com/office/drawing/2014/main" id="{4B00922A-83E1-6545-9284-B4BA4EC7264A}"/>
              </a:ext>
            </a:extLst>
          </p:cNvPr>
          <p:cNvSpPr/>
          <p:nvPr/>
        </p:nvSpPr>
        <p:spPr>
          <a:xfrm>
            <a:off x="971550" y="3450968"/>
            <a:ext cx="10567987" cy="1234800"/>
          </a:xfrm>
          <a:custGeom>
            <a:avLst/>
            <a:gdLst>
              <a:gd name="connsiteX0" fmla="*/ 0 w 10567987"/>
              <a:gd name="connsiteY0" fmla="*/ 0 h 1234800"/>
              <a:gd name="connsiteX1" fmla="*/ 10567987 w 10567987"/>
              <a:gd name="connsiteY1" fmla="*/ 0 h 1234800"/>
              <a:gd name="connsiteX2" fmla="*/ 10567987 w 10567987"/>
              <a:gd name="connsiteY2" fmla="*/ 1234800 h 1234800"/>
              <a:gd name="connsiteX3" fmla="*/ 0 w 10567987"/>
              <a:gd name="connsiteY3" fmla="*/ 1234800 h 1234800"/>
              <a:gd name="connsiteX4" fmla="*/ 0 w 10567987"/>
              <a:gd name="connsiteY4" fmla="*/ 0 h 123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7987" h="1234800">
                <a:moveTo>
                  <a:pt x="0" y="0"/>
                </a:moveTo>
                <a:lnTo>
                  <a:pt x="10567987" y="0"/>
                </a:lnTo>
                <a:lnTo>
                  <a:pt x="10567987" y="1234800"/>
                </a:lnTo>
                <a:lnTo>
                  <a:pt x="0" y="1234800"/>
                </a:lnTo>
                <a:lnTo>
                  <a:pt x="0" y="0"/>
                </a:lnTo>
                <a:close/>
              </a:path>
            </a:pathLst>
          </a:custGeom>
          <a:solidFill>
            <a:schemeClr val="bg1">
              <a:alpha val="90000"/>
            </a:schemeClr>
          </a:solid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20193" tIns="333248" rIns="820193"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solidFill>
                  <a:schemeClr val="tx1"/>
                </a:solidFill>
              </a:rPr>
              <a:t>A bank has hired a team of data scientist to predict whether companies taking loans from them are or will go bankrupt in the future and default on their payments to become NPA for the bank.  </a:t>
            </a:r>
          </a:p>
        </p:txBody>
      </p:sp>
      <p:sp>
        <p:nvSpPr>
          <p:cNvPr id="7" name="Freeform 6">
            <a:extLst>
              <a:ext uri="{FF2B5EF4-FFF2-40B4-BE49-F238E27FC236}">
                <a16:creationId xmlns:a16="http://schemas.microsoft.com/office/drawing/2014/main" id="{69C8EC35-46E0-CC41-9BD3-93EA75D3E36B}"/>
              </a:ext>
            </a:extLst>
          </p:cNvPr>
          <p:cNvSpPr/>
          <p:nvPr/>
        </p:nvSpPr>
        <p:spPr>
          <a:xfrm>
            <a:off x="1542813" y="3199647"/>
            <a:ext cx="7397590" cy="472320"/>
          </a:xfrm>
          <a:custGeom>
            <a:avLst/>
            <a:gdLst>
              <a:gd name="connsiteX0" fmla="*/ 0 w 7397590"/>
              <a:gd name="connsiteY0" fmla="*/ 78722 h 472320"/>
              <a:gd name="connsiteX1" fmla="*/ 78722 w 7397590"/>
              <a:gd name="connsiteY1" fmla="*/ 0 h 472320"/>
              <a:gd name="connsiteX2" fmla="*/ 7318868 w 7397590"/>
              <a:gd name="connsiteY2" fmla="*/ 0 h 472320"/>
              <a:gd name="connsiteX3" fmla="*/ 7397590 w 7397590"/>
              <a:gd name="connsiteY3" fmla="*/ 78722 h 472320"/>
              <a:gd name="connsiteX4" fmla="*/ 7397590 w 7397590"/>
              <a:gd name="connsiteY4" fmla="*/ 393598 h 472320"/>
              <a:gd name="connsiteX5" fmla="*/ 7318868 w 7397590"/>
              <a:gd name="connsiteY5" fmla="*/ 472320 h 472320"/>
              <a:gd name="connsiteX6" fmla="*/ 78722 w 7397590"/>
              <a:gd name="connsiteY6" fmla="*/ 472320 h 472320"/>
              <a:gd name="connsiteX7" fmla="*/ 0 w 7397590"/>
              <a:gd name="connsiteY7" fmla="*/ 393598 h 472320"/>
              <a:gd name="connsiteX8" fmla="*/ 0 w 7397590"/>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7590" h="472320">
                <a:moveTo>
                  <a:pt x="0" y="78722"/>
                </a:moveTo>
                <a:cubicBezTo>
                  <a:pt x="0" y="35245"/>
                  <a:pt x="35245" y="0"/>
                  <a:pt x="78722" y="0"/>
                </a:cubicBezTo>
                <a:lnTo>
                  <a:pt x="7318868" y="0"/>
                </a:lnTo>
                <a:cubicBezTo>
                  <a:pt x="7362345" y="0"/>
                  <a:pt x="7397590" y="35245"/>
                  <a:pt x="7397590" y="78722"/>
                </a:cubicBezTo>
                <a:lnTo>
                  <a:pt x="7397590" y="393598"/>
                </a:lnTo>
                <a:cubicBezTo>
                  <a:pt x="7397590" y="437075"/>
                  <a:pt x="7362345" y="472320"/>
                  <a:pt x="7318868" y="472320"/>
                </a:cubicBezTo>
                <a:lnTo>
                  <a:pt x="78722" y="472320"/>
                </a:lnTo>
                <a:cubicBezTo>
                  <a:pt x="35245" y="472320"/>
                  <a:pt x="0" y="437075"/>
                  <a:pt x="0" y="393598"/>
                </a:cubicBezTo>
                <a:lnTo>
                  <a:pt x="0" y="78722"/>
                </a:lnTo>
                <a:close/>
              </a:path>
            </a:pathLst>
          </a:custGeom>
          <a:solidFill>
            <a:schemeClr val="bg2">
              <a:lumMod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2668" tIns="23057" rIns="302668" bIns="23057"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bg1"/>
                </a:solidFill>
              </a:rPr>
              <a:t>Hypothesis Formation and Perspective</a:t>
            </a:r>
          </a:p>
        </p:txBody>
      </p:sp>
      <p:sp>
        <p:nvSpPr>
          <p:cNvPr id="8" name="Freeform 7">
            <a:extLst>
              <a:ext uri="{FF2B5EF4-FFF2-40B4-BE49-F238E27FC236}">
                <a16:creationId xmlns:a16="http://schemas.microsoft.com/office/drawing/2014/main" id="{3EB2A8AC-AF2C-AE4B-9D2F-613E382DADC2}"/>
              </a:ext>
            </a:extLst>
          </p:cNvPr>
          <p:cNvSpPr/>
          <p:nvPr/>
        </p:nvSpPr>
        <p:spPr>
          <a:xfrm>
            <a:off x="971550" y="5008328"/>
            <a:ext cx="10567987" cy="982799"/>
          </a:xfrm>
          <a:custGeom>
            <a:avLst/>
            <a:gdLst>
              <a:gd name="connsiteX0" fmla="*/ 0 w 10567987"/>
              <a:gd name="connsiteY0" fmla="*/ 0 h 982799"/>
              <a:gd name="connsiteX1" fmla="*/ 10567987 w 10567987"/>
              <a:gd name="connsiteY1" fmla="*/ 0 h 982799"/>
              <a:gd name="connsiteX2" fmla="*/ 10567987 w 10567987"/>
              <a:gd name="connsiteY2" fmla="*/ 982799 h 982799"/>
              <a:gd name="connsiteX3" fmla="*/ 0 w 10567987"/>
              <a:gd name="connsiteY3" fmla="*/ 982799 h 982799"/>
              <a:gd name="connsiteX4" fmla="*/ 0 w 10567987"/>
              <a:gd name="connsiteY4" fmla="*/ 0 h 98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7987" h="982799">
                <a:moveTo>
                  <a:pt x="0" y="0"/>
                </a:moveTo>
                <a:lnTo>
                  <a:pt x="10567987" y="0"/>
                </a:lnTo>
                <a:lnTo>
                  <a:pt x="10567987" y="982799"/>
                </a:lnTo>
                <a:lnTo>
                  <a:pt x="0" y="982799"/>
                </a:lnTo>
                <a:lnTo>
                  <a:pt x="0" y="0"/>
                </a:lnTo>
                <a:close/>
              </a:path>
            </a:pathLst>
          </a:custGeom>
          <a:solidFill>
            <a:schemeClr val="bg1">
              <a:alpha val="90000"/>
            </a:schemeClr>
          </a:solid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20193" tIns="333248" rIns="820193"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solidFill>
                  <a:schemeClr val="tx1"/>
                </a:solidFill>
              </a:rPr>
              <a:t>Predicting bankruptcy is not just beneficial for banks giving loans, companies that are going bankrupt can benefit from identifying tell-tale signs of bankruptcy and stop it in its tracks.</a:t>
            </a:r>
            <a:endParaRPr lang="en-US" sz="2000" kern="1200" dirty="0">
              <a:solidFill>
                <a:schemeClr val="bg1"/>
              </a:solidFill>
            </a:endParaRPr>
          </a:p>
        </p:txBody>
      </p:sp>
      <p:sp>
        <p:nvSpPr>
          <p:cNvPr id="9" name="Freeform 8">
            <a:extLst>
              <a:ext uri="{FF2B5EF4-FFF2-40B4-BE49-F238E27FC236}">
                <a16:creationId xmlns:a16="http://schemas.microsoft.com/office/drawing/2014/main" id="{2E41EBBA-2CBB-2B40-AC02-E6DA80F272B0}"/>
              </a:ext>
            </a:extLst>
          </p:cNvPr>
          <p:cNvSpPr/>
          <p:nvPr/>
        </p:nvSpPr>
        <p:spPr>
          <a:xfrm>
            <a:off x="1499949" y="4772168"/>
            <a:ext cx="7397590" cy="472320"/>
          </a:xfrm>
          <a:custGeom>
            <a:avLst/>
            <a:gdLst>
              <a:gd name="connsiteX0" fmla="*/ 0 w 7397590"/>
              <a:gd name="connsiteY0" fmla="*/ 78722 h 472320"/>
              <a:gd name="connsiteX1" fmla="*/ 78722 w 7397590"/>
              <a:gd name="connsiteY1" fmla="*/ 0 h 472320"/>
              <a:gd name="connsiteX2" fmla="*/ 7318868 w 7397590"/>
              <a:gd name="connsiteY2" fmla="*/ 0 h 472320"/>
              <a:gd name="connsiteX3" fmla="*/ 7397590 w 7397590"/>
              <a:gd name="connsiteY3" fmla="*/ 78722 h 472320"/>
              <a:gd name="connsiteX4" fmla="*/ 7397590 w 7397590"/>
              <a:gd name="connsiteY4" fmla="*/ 393598 h 472320"/>
              <a:gd name="connsiteX5" fmla="*/ 7318868 w 7397590"/>
              <a:gd name="connsiteY5" fmla="*/ 472320 h 472320"/>
              <a:gd name="connsiteX6" fmla="*/ 78722 w 7397590"/>
              <a:gd name="connsiteY6" fmla="*/ 472320 h 472320"/>
              <a:gd name="connsiteX7" fmla="*/ 0 w 7397590"/>
              <a:gd name="connsiteY7" fmla="*/ 393598 h 472320"/>
              <a:gd name="connsiteX8" fmla="*/ 0 w 7397590"/>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7590" h="472320">
                <a:moveTo>
                  <a:pt x="0" y="78722"/>
                </a:moveTo>
                <a:cubicBezTo>
                  <a:pt x="0" y="35245"/>
                  <a:pt x="35245" y="0"/>
                  <a:pt x="78722" y="0"/>
                </a:cubicBezTo>
                <a:lnTo>
                  <a:pt x="7318868" y="0"/>
                </a:lnTo>
                <a:cubicBezTo>
                  <a:pt x="7362345" y="0"/>
                  <a:pt x="7397590" y="35245"/>
                  <a:pt x="7397590" y="78722"/>
                </a:cubicBezTo>
                <a:lnTo>
                  <a:pt x="7397590" y="393598"/>
                </a:lnTo>
                <a:cubicBezTo>
                  <a:pt x="7397590" y="437075"/>
                  <a:pt x="7362345" y="472320"/>
                  <a:pt x="7318868" y="472320"/>
                </a:cubicBezTo>
                <a:lnTo>
                  <a:pt x="78722" y="472320"/>
                </a:lnTo>
                <a:cubicBezTo>
                  <a:pt x="35245" y="472320"/>
                  <a:pt x="0" y="437075"/>
                  <a:pt x="0" y="393598"/>
                </a:cubicBezTo>
                <a:lnTo>
                  <a:pt x="0" y="78722"/>
                </a:lnTo>
                <a:close/>
              </a:path>
            </a:pathLst>
          </a:custGeom>
          <a:solidFill>
            <a:schemeClr val="bg2">
              <a:lumMod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2668" tIns="23057" rIns="302668" bIns="23057"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bg1"/>
                </a:solidFill>
              </a:rPr>
              <a:t>Broader Utilities of Predicting Bankruptcy</a:t>
            </a:r>
          </a:p>
        </p:txBody>
      </p:sp>
      <p:sp>
        <p:nvSpPr>
          <p:cNvPr id="2" name="Slide Number Placeholder 1">
            <a:extLst>
              <a:ext uri="{FF2B5EF4-FFF2-40B4-BE49-F238E27FC236}">
                <a16:creationId xmlns:a16="http://schemas.microsoft.com/office/drawing/2014/main" id="{231CEDA8-681C-BB40-AD3B-05BFE4E72FDC}"/>
              </a:ext>
            </a:extLst>
          </p:cNvPr>
          <p:cNvSpPr>
            <a:spLocks noGrp="1"/>
          </p:cNvSpPr>
          <p:nvPr>
            <p:ph type="sldNum" sz="quarter" idx="12"/>
          </p:nvPr>
        </p:nvSpPr>
        <p:spPr/>
        <p:txBody>
          <a:bodyPr/>
          <a:lstStyle/>
          <a:p>
            <a:fld id="{1AB8FEB9-6999-E34C-9FA0-4E0E4C27DE87}" type="slidenum">
              <a:rPr lang="en-US" smtClean="0"/>
              <a:t>3</a:t>
            </a:fld>
            <a:endParaRPr lang="en-US"/>
          </a:p>
        </p:txBody>
      </p:sp>
    </p:spTree>
    <p:extLst>
      <p:ext uri="{BB962C8B-B14F-4D97-AF65-F5344CB8AC3E}">
        <p14:creationId xmlns:p14="http://schemas.microsoft.com/office/powerpoint/2010/main" val="48010338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BEDC2A0F-4D6F-4800-A0FD-BFE41A408499}"/>
              </a:ext>
            </a:extLst>
          </p:cNvPr>
          <p:cNvSpPr>
            <a:spLocks noGrp="1"/>
          </p:cNvSpPr>
          <p:nvPr>
            <p:ph type="title"/>
          </p:nvPr>
        </p:nvSpPr>
        <p:spPr>
          <a:xfrm>
            <a:off x="717108" y="374901"/>
            <a:ext cx="10769120" cy="711081"/>
          </a:xfrm>
        </p:spPr>
        <p:txBody>
          <a:bodyPr/>
          <a:lstStyle/>
          <a:p>
            <a:pPr algn="ctr"/>
            <a:r>
              <a:rPr lang="en-US" sz="5400" dirty="0">
                <a:solidFill>
                  <a:schemeClr val="bg1"/>
                </a:solidFill>
              </a:rPr>
              <a:t>Project Journey : Stage Two</a:t>
            </a:r>
            <a:endParaRPr lang="en-IN" sz="5400" dirty="0">
              <a:solidFill>
                <a:schemeClr val="bg1"/>
              </a:solidFill>
            </a:endParaRPr>
          </a:p>
        </p:txBody>
      </p:sp>
      <p:grpSp>
        <p:nvGrpSpPr>
          <p:cNvPr id="10" name="Group 9">
            <a:extLst>
              <a:ext uri="{FF2B5EF4-FFF2-40B4-BE49-F238E27FC236}">
                <a16:creationId xmlns:a16="http://schemas.microsoft.com/office/drawing/2014/main" id="{6E357645-422A-4B77-9A53-3F6341A533CE}"/>
              </a:ext>
            </a:extLst>
          </p:cNvPr>
          <p:cNvGrpSpPr/>
          <p:nvPr/>
        </p:nvGrpSpPr>
        <p:grpSpPr>
          <a:xfrm>
            <a:off x="3143258" y="1798233"/>
            <a:ext cx="3054422" cy="1858971"/>
            <a:chOff x="398462" y="1893401"/>
            <a:chExt cx="3054422" cy="1858971"/>
          </a:xfrm>
        </p:grpSpPr>
        <p:sp>
          <p:nvSpPr>
            <p:cNvPr id="46" name="Rectangle: Rounded Corners 45">
              <a:extLst>
                <a:ext uri="{FF2B5EF4-FFF2-40B4-BE49-F238E27FC236}">
                  <a16:creationId xmlns:a16="http://schemas.microsoft.com/office/drawing/2014/main" id="{D1647C6A-6C7C-4968-A8E7-8BFD55E01147}"/>
                </a:ext>
              </a:extLst>
            </p:cNvPr>
            <p:cNvSpPr/>
            <p:nvPr/>
          </p:nvSpPr>
          <p:spPr>
            <a:xfrm>
              <a:off x="398462" y="2795093"/>
              <a:ext cx="2908899" cy="603454"/>
            </a:xfrm>
            <a:prstGeom prst="roundRect">
              <a:avLst>
                <a:gd name="adj" fmla="val 50000"/>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rtlCol="0" anchor="ctr"/>
            <a:lstStyle/>
            <a:p>
              <a:r>
                <a:rPr lang="en-IN" dirty="0">
                  <a:latin typeface="Segoe UI" panose="020B0502040204020203" pitchFamily="34" charset="0"/>
                  <a:ea typeface="Open Sans" panose="020B0606030504020204" pitchFamily="34" charset="0"/>
                  <a:cs typeface="Segoe UI" panose="020B0502040204020203" pitchFamily="34" charset="0"/>
                </a:rPr>
                <a:t>Data Analysis</a:t>
              </a:r>
            </a:p>
          </p:txBody>
        </p:sp>
        <p:sp>
          <p:nvSpPr>
            <p:cNvPr id="47" name="Rectangle: Rounded Corners 46">
              <a:extLst>
                <a:ext uri="{FF2B5EF4-FFF2-40B4-BE49-F238E27FC236}">
                  <a16:creationId xmlns:a16="http://schemas.microsoft.com/office/drawing/2014/main" id="{C2E2B851-7CDB-4472-95D3-CFEA5476E92E}"/>
                </a:ext>
              </a:extLst>
            </p:cNvPr>
            <p:cNvSpPr/>
            <p:nvPr/>
          </p:nvSpPr>
          <p:spPr>
            <a:xfrm rot="18900000">
              <a:off x="1835614" y="3148918"/>
              <a:ext cx="1617270" cy="603454"/>
            </a:xfrm>
            <a:prstGeom prst="roundRect">
              <a:avLst>
                <a:gd name="adj" fmla="val 50000"/>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panose="020B0502040204020203" pitchFamily="34" charset="0"/>
                <a:cs typeface="Segoe UI" panose="020B0502040204020203" pitchFamily="34" charset="0"/>
              </a:endParaRPr>
            </a:p>
          </p:txBody>
        </p:sp>
        <p:sp>
          <p:nvSpPr>
            <p:cNvPr id="48" name="Rectangle: Rounded Corners 47">
              <a:extLst>
                <a:ext uri="{FF2B5EF4-FFF2-40B4-BE49-F238E27FC236}">
                  <a16:creationId xmlns:a16="http://schemas.microsoft.com/office/drawing/2014/main" id="{939C2B43-D79E-49FF-8D43-705D391259B9}"/>
                </a:ext>
              </a:extLst>
            </p:cNvPr>
            <p:cNvSpPr/>
            <p:nvPr/>
          </p:nvSpPr>
          <p:spPr>
            <a:xfrm rot="2700000" flipH="1">
              <a:off x="1835614" y="2400309"/>
              <a:ext cx="1617270" cy="603454"/>
            </a:xfrm>
            <a:prstGeom prst="roundRect">
              <a:avLst>
                <a:gd name="adj" fmla="val 50000"/>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panose="020B0502040204020203" pitchFamily="34" charset="0"/>
                <a:cs typeface="Segoe UI" panose="020B0502040204020203" pitchFamily="34" charset="0"/>
              </a:endParaRPr>
            </a:p>
          </p:txBody>
        </p:sp>
        <p:sp>
          <p:nvSpPr>
            <p:cNvPr id="7" name="Oval 6">
              <a:extLst>
                <a:ext uri="{FF2B5EF4-FFF2-40B4-BE49-F238E27FC236}">
                  <a16:creationId xmlns:a16="http://schemas.microsoft.com/office/drawing/2014/main" id="{48818A01-A6AB-4AD8-A7B3-547152BE8048}"/>
                </a:ext>
              </a:extLst>
            </p:cNvPr>
            <p:cNvSpPr/>
            <p:nvPr/>
          </p:nvSpPr>
          <p:spPr>
            <a:xfrm>
              <a:off x="2743199" y="2833351"/>
              <a:ext cx="518616" cy="5186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Segoe UI" panose="020B0502040204020203" pitchFamily="34" charset="0"/>
                  <a:ea typeface="Open Sans" panose="020B0606030504020204" pitchFamily="34" charset="0"/>
                  <a:cs typeface="Segoe UI" panose="020B0502040204020203" pitchFamily="34" charset="0"/>
                </a:rPr>
                <a:t>2</a:t>
              </a:r>
            </a:p>
          </p:txBody>
        </p:sp>
      </p:grpSp>
      <p:grpSp>
        <p:nvGrpSpPr>
          <p:cNvPr id="11" name="Group 10">
            <a:extLst>
              <a:ext uri="{FF2B5EF4-FFF2-40B4-BE49-F238E27FC236}">
                <a16:creationId xmlns:a16="http://schemas.microsoft.com/office/drawing/2014/main" id="{BCA2A716-A588-45BF-8E6D-9F0BCCF25BA6}"/>
              </a:ext>
            </a:extLst>
          </p:cNvPr>
          <p:cNvGrpSpPr/>
          <p:nvPr/>
        </p:nvGrpSpPr>
        <p:grpSpPr>
          <a:xfrm>
            <a:off x="314325" y="1812526"/>
            <a:ext cx="2894098" cy="1858971"/>
            <a:chOff x="3284546" y="1893401"/>
            <a:chExt cx="2894098" cy="1858971"/>
          </a:xfrm>
        </p:grpSpPr>
        <p:sp>
          <p:nvSpPr>
            <p:cNvPr id="50" name="Rectangle: Rounded Corners 49">
              <a:extLst>
                <a:ext uri="{FF2B5EF4-FFF2-40B4-BE49-F238E27FC236}">
                  <a16:creationId xmlns:a16="http://schemas.microsoft.com/office/drawing/2014/main" id="{8C168137-52E6-4E54-A8C9-68E90C418403}"/>
                </a:ext>
              </a:extLst>
            </p:cNvPr>
            <p:cNvSpPr/>
            <p:nvPr/>
          </p:nvSpPr>
          <p:spPr>
            <a:xfrm>
              <a:off x="3284546" y="2795093"/>
              <a:ext cx="2734287" cy="603454"/>
            </a:xfrm>
            <a:prstGeom prst="roundRect">
              <a:avLst>
                <a:gd name="adj" fmla="val 50000"/>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Segoe UI" panose="020B0502040204020203" pitchFamily="34" charset="0"/>
                <a:cs typeface="Segoe UI" panose="020B0502040204020203" pitchFamily="34" charset="0"/>
              </a:endParaRPr>
            </a:p>
            <a:p>
              <a:r>
                <a:rPr lang="en-IN" dirty="0">
                  <a:latin typeface="Segoe UI" panose="020B0502040204020203" pitchFamily="34" charset="0"/>
                  <a:cs typeface="Segoe UI" panose="020B0502040204020203" pitchFamily="34" charset="0"/>
                </a:rPr>
                <a:t>Problem </a:t>
              </a:r>
            </a:p>
            <a:p>
              <a:r>
                <a:rPr lang="en-IN" dirty="0">
                  <a:latin typeface="Segoe UI" panose="020B0502040204020203" pitchFamily="34" charset="0"/>
                  <a:cs typeface="Segoe UI" panose="020B0502040204020203" pitchFamily="34" charset="0"/>
                </a:rPr>
                <a:t>Understanding</a:t>
              </a:r>
            </a:p>
            <a:p>
              <a:pPr algn="ctr"/>
              <a:endParaRPr lang="en-IN" dirty="0">
                <a:latin typeface="Segoe UI" panose="020B0502040204020203" pitchFamily="34" charset="0"/>
                <a:cs typeface="Segoe UI" panose="020B0502040204020203" pitchFamily="34" charset="0"/>
              </a:endParaRPr>
            </a:p>
          </p:txBody>
        </p:sp>
        <p:sp>
          <p:nvSpPr>
            <p:cNvPr id="51" name="Rectangle: Rounded Corners 50">
              <a:extLst>
                <a:ext uri="{FF2B5EF4-FFF2-40B4-BE49-F238E27FC236}">
                  <a16:creationId xmlns:a16="http://schemas.microsoft.com/office/drawing/2014/main" id="{25535B3C-0CE8-4821-878A-1F6B1CB76591}"/>
                </a:ext>
              </a:extLst>
            </p:cNvPr>
            <p:cNvSpPr/>
            <p:nvPr/>
          </p:nvSpPr>
          <p:spPr>
            <a:xfrm rot="18900000">
              <a:off x="4561374" y="3148918"/>
              <a:ext cx="1617270" cy="603454"/>
            </a:xfrm>
            <a:prstGeom prst="roundRect">
              <a:avLst>
                <a:gd name="adj" fmla="val 50000"/>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panose="020B0502040204020203" pitchFamily="34" charset="0"/>
                <a:cs typeface="Segoe UI" panose="020B0502040204020203" pitchFamily="34" charset="0"/>
              </a:endParaRPr>
            </a:p>
          </p:txBody>
        </p:sp>
        <p:sp>
          <p:nvSpPr>
            <p:cNvPr id="52" name="Rectangle: Rounded Corners 51">
              <a:extLst>
                <a:ext uri="{FF2B5EF4-FFF2-40B4-BE49-F238E27FC236}">
                  <a16:creationId xmlns:a16="http://schemas.microsoft.com/office/drawing/2014/main" id="{F5B09733-AEF8-4E16-AE84-BD1C451CE618}"/>
                </a:ext>
              </a:extLst>
            </p:cNvPr>
            <p:cNvSpPr/>
            <p:nvPr/>
          </p:nvSpPr>
          <p:spPr>
            <a:xfrm rot="2700000" flipH="1">
              <a:off x="4561374" y="2400309"/>
              <a:ext cx="1617270" cy="603454"/>
            </a:xfrm>
            <a:prstGeom prst="roundRect">
              <a:avLst>
                <a:gd name="adj" fmla="val 50000"/>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panose="020B0502040204020203" pitchFamily="34" charset="0"/>
                <a:cs typeface="Segoe UI" panose="020B0502040204020203" pitchFamily="34" charset="0"/>
              </a:endParaRPr>
            </a:p>
          </p:txBody>
        </p:sp>
        <p:sp>
          <p:nvSpPr>
            <p:cNvPr id="71" name="Oval 70">
              <a:extLst>
                <a:ext uri="{FF2B5EF4-FFF2-40B4-BE49-F238E27FC236}">
                  <a16:creationId xmlns:a16="http://schemas.microsoft.com/office/drawing/2014/main" id="{B8381F70-A7A3-4087-8980-1999FB44C9FC}"/>
                </a:ext>
              </a:extLst>
            </p:cNvPr>
            <p:cNvSpPr/>
            <p:nvPr/>
          </p:nvSpPr>
          <p:spPr>
            <a:xfrm>
              <a:off x="5476239" y="2833351"/>
              <a:ext cx="518616" cy="518616"/>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Segoe UI" panose="020B0502040204020203" pitchFamily="34" charset="0"/>
                  <a:cs typeface="Segoe UI" panose="020B0502040204020203" pitchFamily="34" charset="0"/>
                </a:rPr>
                <a:t>1</a:t>
              </a:r>
            </a:p>
          </p:txBody>
        </p:sp>
      </p:grpSp>
      <p:grpSp>
        <p:nvGrpSpPr>
          <p:cNvPr id="12" name="Group 11">
            <a:extLst>
              <a:ext uri="{FF2B5EF4-FFF2-40B4-BE49-F238E27FC236}">
                <a16:creationId xmlns:a16="http://schemas.microsoft.com/office/drawing/2014/main" id="{E484949E-E3EA-40B0-815A-B4165E11ADAB}"/>
              </a:ext>
            </a:extLst>
          </p:cNvPr>
          <p:cNvGrpSpPr/>
          <p:nvPr/>
        </p:nvGrpSpPr>
        <p:grpSpPr>
          <a:xfrm>
            <a:off x="6168628" y="1798233"/>
            <a:ext cx="2737364" cy="1858971"/>
            <a:chOff x="6167040" y="1893401"/>
            <a:chExt cx="2737364" cy="1858971"/>
          </a:xfrm>
        </p:grpSpPr>
        <p:sp>
          <p:nvSpPr>
            <p:cNvPr id="54" name="Rectangle: Rounded Corners 53">
              <a:extLst>
                <a:ext uri="{FF2B5EF4-FFF2-40B4-BE49-F238E27FC236}">
                  <a16:creationId xmlns:a16="http://schemas.microsoft.com/office/drawing/2014/main" id="{46EDFE26-21EB-4602-A045-0F7DC7CF3CB6}"/>
                </a:ext>
              </a:extLst>
            </p:cNvPr>
            <p:cNvSpPr/>
            <p:nvPr/>
          </p:nvSpPr>
          <p:spPr>
            <a:xfrm>
              <a:off x="6167040" y="2795093"/>
              <a:ext cx="2591841" cy="603454"/>
            </a:xfrm>
            <a:prstGeom prst="roundRect">
              <a:avLst>
                <a:gd name="adj" fmla="val 50000"/>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rtlCol="0" anchor="ctr"/>
            <a:lstStyle/>
            <a:p>
              <a:endParaRPr lang="en-IN" dirty="0">
                <a:latin typeface="Segoe UI" panose="020B0502040204020203" pitchFamily="34" charset="0"/>
                <a:ea typeface="Open Sans" panose="020B0606030504020204" pitchFamily="34" charset="0"/>
                <a:cs typeface="Segoe UI" panose="020B0502040204020203" pitchFamily="34" charset="0"/>
              </a:endParaRPr>
            </a:p>
          </p:txBody>
        </p:sp>
        <p:sp>
          <p:nvSpPr>
            <p:cNvPr id="55" name="Rectangle: Rounded Corners 54">
              <a:extLst>
                <a:ext uri="{FF2B5EF4-FFF2-40B4-BE49-F238E27FC236}">
                  <a16:creationId xmlns:a16="http://schemas.microsoft.com/office/drawing/2014/main" id="{C5B8C6E2-8510-4BCC-9225-D73180150F82}"/>
                </a:ext>
              </a:extLst>
            </p:cNvPr>
            <p:cNvSpPr/>
            <p:nvPr/>
          </p:nvSpPr>
          <p:spPr>
            <a:xfrm rot="18900000">
              <a:off x="7287134" y="3148918"/>
              <a:ext cx="1617270" cy="603454"/>
            </a:xfrm>
            <a:prstGeom prst="roundRect">
              <a:avLst>
                <a:gd name="adj" fmla="val 50000"/>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panose="020B0502040204020203" pitchFamily="34" charset="0"/>
                <a:cs typeface="Segoe UI" panose="020B0502040204020203" pitchFamily="34" charset="0"/>
              </a:endParaRPr>
            </a:p>
          </p:txBody>
        </p:sp>
        <p:sp>
          <p:nvSpPr>
            <p:cNvPr id="59" name="Rectangle: Rounded Corners 58">
              <a:extLst>
                <a:ext uri="{FF2B5EF4-FFF2-40B4-BE49-F238E27FC236}">
                  <a16:creationId xmlns:a16="http://schemas.microsoft.com/office/drawing/2014/main" id="{14835525-4318-43FA-A3D5-4DD6B7530D66}"/>
                </a:ext>
              </a:extLst>
            </p:cNvPr>
            <p:cNvSpPr/>
            <p:nvPr/>
          </p:nvSpPr>
          <p:spPr>
            <a:xfrm rot="2700000" flipH="1">
              <a:off x="7287134" y="2400309"/>
              <a:ext cx="1617270" cy="603454"/>
            </a:xfrm>
            <a:prstGeom prst="roundRect">
              <a:avLst>
                <a:gd name="adj" fmla="val 50000"/>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panose="020B0502040204020203" pitchFamily="34" charset="0"/>
                <a:cs typeface="Segoe UI" panose="020B0502040204020203" pitchFamily="34" charset="0"/>
              </a:endParaRPr>
            </a:p>
          </p:txBody>
        </p:sp>
        <p:sp>
          <p:nvSpPr>
            <p:cNvPr id="72" name="Oval 71">
              <a:extLst>
                <a:ext uri="{FF2B5EF4-FFF2-40B4-BE49-F238E27FC236}">
                  <a16:creationId xmlns:a16="http://schemas.microsoft.com/office/drawing/2014/main" id="{84443F39-4549-493A-B486-289DCE6C3B9E}"/>
                </a:ext>
              </a:extLst>
            </p:cNvPr>
            <p:cNvSpPr/>
            <p:nvPr/>
          </p:nvSpPr>
          <p:spPr>
            <a:xfrm>
              <a:off x="8195993" y="2833351"/>
              <a:ext cx="518616" cy="5186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lumMod val="75000"/>
                    </a:schemeClr>
                  </a:solidFill>
                  <a:latin typeface="Segoe UI" panose="020B0502040204020203" pitchFamily="34" charset="0"/>
                  <a:ea typeface="Open Sans" panose="020B0606030504020204" pitchFamily="34" charset="0"/>
                  <a:cs typeface="Segoe UI" panose="020B0502040204020203" pitchFamily="34" charset="0"/>
                </a:rPr>
                <a:t>3</a:t>
              </a:r>
            </a:p>
          </p:txBody>
        </p:sp>
      </p:grpSp>
      <p:grpSp>
        <p:nvGrpSpPr>
          <p:cNvPr id="13" name="Group 12">
            <a:extLst>
              <a:ext uri="{FF2B5EF4-FFF2-40B4-BE49-F238E27FC236}">
                <a16:creationId xmlns:a16="http://schemas.microsoft.com/office/drawing/2014/main" id="{4629E761-1BB5-42AD-8873-C3C922947BF6}"/>
              </a:ext>
            </a:extLst>
          </p:cNvPr>
          <p:cNvGrpSpPr/>
          <p:nvPr/>
        </p:nvGrpSpPr>
        <p:grpSpPr>
          <a:xfrm>
            <a:off x="8894387" y="1798233"/>
            <a:ext cx="2737364" cy="1858971"/>
            <a:chOff x="8892799" y="1893401"/>
            <a:chExt cx="2737364" cy="1858971"/>
          </a:xfrm>
        </p:grpSpPr>
        <p:sp>
          <p:nvSpPr>
            <p:cNvPr id="62" name="Rectangle: Rounded Corners 61">
              <a:extLst>
                <a:ext uri="{FF2B5EF4-FFF2-40B4-BE49-F238E27FC236}">
                  <a16:creationId xmlns:a16="http://schemas.microsoft.com/office/drawing/2014/main" id="{49DCDFD3-FA6F-4931-976E-DDCCAAA76B7A}"/>
                </a:ext>
              </a:extLst>
            </p:cNvPr>
            <p:cNvSpPr/>
            <p:nvPr/>
          </p:nvSpPr>
          <p:spPr>
            <a:xfrm>
              <a:off x="8892799" y="2795093"/>
              <a:ext cx="2591841" cy="603454"/>
            </a:xfrm>
            <a:prstGeom prst="roundRect">
              <a:avLst>
                <a:gd name="adj" fmla="val 50000"/>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rtlCol="0" anchor="ctr"/>
            <a:lstStyle/>
            <a:p>
              <a:endParaRPr lang="en-IN" dirty="0">
                <a:latin typeface="Segoe UI" panose="020B0502040204020203" pitchFamily="34" charset="0"/>
                <a:ea typeface="Open Sans" panose="020B0606030504020204" pitchFamily="34" charset="0"/>
                <a:cs typeface="Segoe UI" panose="020B0502040204020203" pitchFamily="34" charset="0"/>
              </a:endParaRPr>
            </a:p>
          </p:txBody>
        </p:sp>
        <p:sp>
          <p:nvSpPr>
            <p:cNvPr id="63" name="Rectangle: Rounded Corners 62">
              <a:extLst>
                <a:ext uri="{FF2B5EF4-FFF2-40B4-BE49-F238E27FC236}">
                  <a16:creationId xmlns:a16="http://schemas.microsoft.com/office/drawing/2014/main" id="{4C6BCB5B-453D-4A7C-93DE-2B9CB0984EFC}"/>
                </a:ext>
              </a:extLst>
            </p:cNvPr>
            <p:cNvSpPr/>
            <p:nvPr/>
          </p:nvSpPr>
          <p:spPr>
            <a:xfrm rot="18900000">
              <a:off x="10012893" y="3148918"/>
              <a:ext cx="1617270" cy="603454"/>
            </a:xfrm>
            <a:prstGeom prst="roundRect">
              <a:avLst>
                <a:gd name="adj" fmla="val 50000"/>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panose="020B0502040204020203" pitchFamily="34" charset="0"/>
                <a:cs typeface="Segoe UI" panose="020B0502040204020203" pitchFamily="34" charset="0"/>
              </a:endParaRPr>
            </a:p>
          </p:txBody>
        </p:sp>
        <p:sp>
          <p:nvSpPr>
            <p:cNvPr id="66" name="Rectangle: Rounded Corners 65">
              <a:extLst>
                <a:ext uri="{FF2B5EF4-FFF2-40B4-BE49-F238E27FC236}">
                  <a16:creationId xmlns:a16="http://schemas.microsoft.com/office/drawing/2014/main" id="{7C44B6A4-ACAD-4380-AAFC-B85E8EDDB526}"/>
                </a:ext>
              </a:extLst>
            </p:cNvPr>
            <p:cNvSpPr/>
            <p:nvPr/>
          </p:nvSpPr>
          <p:spPr>
            <a:xfrm rot="2700000" flipH="1">
              <a:off x="10012893" y="2400309"/>
              <a:ext cx="1617270" cy="603454"/>
            </a:xfrm>
            <a:prstGeom prst="roundRect">
              <a:avLst>
                <a:gd name="adj" fmla="val 50000"/>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panose="020B0502040204020203" pitchFamily="34" charset="0"/>
                <a:cs typeface="Segoe UI" panose="020B0502040204020203" pitchFamily="34" charset="0"/>
              </a:endParaRPr>
            </a:p>
          </p:txBody>
        </p:sp>
        <p:sp>
          <p:nvSpPr>
            <p:cNvPr id="73" name="Oval 72">
              <a:extLst>
                <a:ext uri="{FF2B5EF4-FFF2-40B4-BE49-F238E27FC236}">
                  <a16:creationId xmlns:a16="http://schemas.microsoft.com/office/drawing/2014/main" id="{17B9C3C6-E2CB-4730-BF14-CFD7EBD3B596}"/>
                </a:ext>
              </a:extLst>
            </p:cNvPr>
            <p:cNvSpPr/>
            <p:nvPr/>
          </p:nvSpPr>
          <p:spPr>
            <a:xfrm>
              <a:off x="10915746" y="2833351"/>
              <a:ext cx="518616" cy="5186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lumMod val="75000"/>
                    </a:schemeClr>
                  </a:solidFill>
                  <a:latin typeface="Segoe UI" panose="020B0502040204020203" pitchFamily="34" charset="0"/>
                  <a:ea typeface="Open Sans" panose="020B0606030504020204" pitchFamily="34" charset="0"/>
                  <a:cs typeface="Segoe UI" panose="020B0502040204020203" pitchFamily="34" charset="0"/>
                </a:rPr>
                <a:t>4</a:t>
              </a:r>
            </a:p>
          </p:txBody>
        </p:sp>
      </p:grpSp>
      <p:sp>
        <p:nvSpPr>
          <p:cNvPr id="28" name="TextBox 27">
            <a:extLst>
              <a:ext uri="{FF2B5EF4-FFF2-40B4-BE49-F238E27FC236}">
                <a16:creationId xmlns:a16="http://schemas.microsoft.com/office/drawing/2014/main" id="{0562AC4D-C666-4B20-A3EB-9EEF9054D604}"/>
              </a:ext>
            </a:extLst>
          </p:cNvPr>
          <p:cNvSpPr txBox="1"/>
          <p:nvPr/>
        </p:nvSpPr>
        <p:spPr>
          <a:xfrm>
            <a:off x="3738756" y="4708177"/>
            <a:ext cx="2294798" cy="1754326"/>
          </a:xfrm>
          <a:prstGeom prst="rect">
            <a:avLst/>
          </a:prstGeom>
          <a:noFill/>
        </p:spPr>
        <p:txBody>
          <a:bodyPr wrap="square" rtlCol="0">
            <a:spAutoFit/>
          </a:bodyPr>
          <a:lstStyle/>
          <a:p>
            <a:r>
              <a:rPr lang="es-US" dirty="0">
                <a:solidFill>
                  <a:schemeClr val="bg1"/>
                </a:solidFill>
                <a:latin typeface="Segoe UI" panose="020B0502040204020203" pitchFamily="34" charset="0"/>
                <a:cs typeface="Segoe UI" panose="020B0502040204020203" pitchFamily="34" charset="0"/>
              </a:rPr>
              <a:t>In </a:t>
            </a:r>
            <a:r>
              <a:rPr lang="es-US" dirty="0" err="1">
                <a:solidFill>
                  <a:schemeClr val="bg1"/>
                </a:solidFill>
                <a:latin typeface="Segoe UI" panose="020B0502040204020203" pitchFamily="34" charset="0"/>
                <a:cs typeface="Segoe UI" panose="020B0502040204020203" pitchFamily="34" charset="0"/>
              </a:rPr>
              <a:t>this</a:t>
            </a:r>
            <a:r>
              <a:rPr lang="es-US" dirty="0">
                <a:solidFill>
                  <a:schemeClr val="bg1"/>
                </a:solidFill>
                <a:latin typeface="Segoe UI" panose="020B0502040204020203" pitchFamily="34" charset="0"/>
                <a:cs typeface="Segoe UI" panose="020B0502040204020203" pitchFamily="34" charset="0"/>
              </a:rPr>
              <a:t> </a:t>
            </a:r>
            <a:r>
              <a:rPr lang="es-US" dirty="0" err="1">
                <a:solidFill>
                  <a:schemeClr val="bg1"/>
                </a:solidFill>
                <a:latin typeface="Segoe UI" panose="020B0502040204020203" pitchFamily="34" charset="0"/>
                <a:cs typeface="Segoe UI" panose="020B0502040204020203" pitchFamily="34" charset="0"/>
              </a:rPr>
              <a:t>stage</a:t>
            </a:r>
            <a:r>
              <a:rPr lang="es-US" dirty="0">
                <a:solidFill>
                  <a:schemeClr val="bg1"/>
                </a:solidFill>
                <a:latin typeface="Segoe UI" panose="020B0502040204020203" pitchFamily="34" charset="0"/>
                <a:cs typeface="Segoe UI" panose="020B0502040204020203" pitchFamily="34" charset="0"/>
              </a:rPr>
              <a:t> </a:t>
            </a:r>
            <a:r>
              <a:rPr lang="es-US" dirty="0" err="1">
                <a:solidFill>
                  <a:schemeClr val="bg1"/>
                </a:solidFill>
                <a:latin typeface="Segoe UI" panose="020B0502040204020203" pitchFamily="34" charset="0"/>
                <a:cs typeface="Segoe UI" panose="020B0502040204020203" pitchFamily="34" charset="0"/>
              </a:rPr>
              <a:t>our</a:t>
            </a:r>
            <a:r>
              <a:rPr lang="es-US" dirty="0">
                <a:solidFill>
                  <a:schemeClr val="bg1"/>
                </a:solidFill>
                <a:latin typeface="Segoe UI" panose="020B0502040204020203" pitchFamily="34" charset="0"/>
                <a:cs typeface="Segoe UI" panose="020B0502040204020203" pitchFamily="34" charset="0"/>
              </a:rPr>
              <a:t> </a:t>
            </a:r>
            <a:r>
              <a:rPr lang="es-US" dirty="0" err="1">
                <a:solidFill>
                  <a:schemeClr val="bg1"/>
                </a:solidFill>
                <a:latin typeface="Segoe UI" panose="020B0502040204020203" pitchFamily="34" charset="0"/>
                <a:cs typeface="Segoe UI" panose="020B0502040204020203" pitchFamily="34" charset="0"/>
              </a:rPr>
              <a:t>aim</a:t>
            </a:r>
            <a:r>
              <a:rPr lang="es-US" dirty="0">
                <a:solidFill>
                  <a:schemeClr val="bg1"/>
                </a:solidFill>
                <a:latin typeface="Segoe UI" panose="020B0502040204020203" pitchFamily="34" charset="0"/>
                <a:cs typeface="Segoe UI" panose="020B0502040204020203" pitchFamily="34" charset="0"/>
              </a:rPr>
              <a:t> </a:t>
            </a:r>
            <a:r>
              <a:rPr lang="es-US" dirty="0" err="1">
                <a:solidFill>
                  <a:schemeClr val="bg1"/>
                </a:solidFill>
                <a:latin typeface="Segoe UI" panose="020B0502040204020203" pitchFamily="34" charset="0"/>
                <a:cs typeface="Segoe UI" panose="020B0502040204020203" pitchFamily="34" charset="0"/>
              </a:rPr>
              <a:t>will</a:t>
            </a:r>
            <a:r>
              <a:rPr lang="es-US" dirty="0">
                <a:solidFill>
                  <a:schemeClr val="bg1"/>
                </a:solidFill>
                <a:latin typeface="Segoe UI" panose="020B0502040204020203" pitchFamily="34" charset="0"/>
                <a:cs typeface="Segoe UI" panose="020B0502040204020203" pitchFamily="34" charset="0"/>
              </a:rPr>
              <a:t> be to </a:t>
            </a:r>
            <a:r>
              <a:rPr lang="es-US" dirty="0" err="1">
                <a:solidFill>
                  <a:schemeClr val="bg1"/>
                </a:solidFill>
                <a:latin typeface="Segoe UI" panose="020B0502040204020203" pitchFamily="34" charset="0"/>
                <a:cs typeface="Segoe UI" panose="020B0502040204020203" pitchFamily="34" charset="0"/>
              </a:rPr>
              <a:t>collect</a:t>
            </a:r>
            <a:r>
              <a:rPr lang="es-US" dirty="0">
                <a:solidFill>
                  <a:schemeClr val="bg1"/>
                </a:solidFill>
                <a:latin typeface="Segoe UI" panose="020B0502040204020203" pitchFamily="34" charset="0"/>
                <a:cs typeface="Segoe UI" panose="020B0502040204020203" pitchFamily="34" charset="0"/>
              </a:rPr>
              <a:t> as </a:t>
            </a:r>
            <a:r>
              <a:rPr lang="es-US" dirty="0" err="1">
                <a:solidFill>
                  <a:schemeClr val="bg1"/>
                </a:solidFill>
                <a:latin typeface="Segoe UI" panose="020B0502040204020203" pitchFamily="34" charset="0"/>
                <a:cs typeface="Segoe UI" panose="020B0502040204020203" pitchFamily="34" charset="0"/>
              </a:rPr>
              <a:t>much</a:t>
            </a:r>
            <a:r>
              <a:rPr lang="es-US" dirty="0">
                <a:solidFill>
                  <a:schemeClr val="bg1"/>
                </a:solidFill>
                <a:latin typeface="Segoe UI" panose="020B0502040204020203" pitchFamily="34" charset="0"/>
                <a:cs typeface="Segoe UI" panose="020B0502040204020203" pitchFamily="34" charset="0"/>
              </a:rPr>
              <a:t> </a:t>
            </a:r>
            <a:r>
              <a:rPr lang="es-US" dirty="0" err="1">
                <a:solidFill>
                  <a:schemeClr val="bg1"/>
                </a:solidFill>
                <a:latin typeface="Segoe UI" panose="020B0502040204020203" pitchFamily="34" charset="0"/>
                <a:cs typeface="Segoe UI" panose="020B0502040204020203" pitchFamily="34" charset="0"/>
              </a:rPr>
              <a:t>information</a:t>
            </a:r>
            <a:r>
              <a:rPr lang="es-US" dirty="0">
                <a:solidFill>
                  <a:schemeClr val="bg1"/>
                </a:solidFill>
                <a:latin typeface="Segoe UI" panose="020B0502040204020203" pitchFamily="34" charset="0"/>
                <a:cs typeface="Segoe UI" panose="020B0502040204020203" pitchFamily="34" charset="0"/>
              </a:rPr>
              <a:t> as </a:t>
            </a:r>
            <a:r>
              <a:rPr lang="es-US" dirty="0" err="1">
                <a:solidFill>
                  <a:schemeClr val="bg1"/>
                </a:solidFill>
                <a:latin typeface="Segoe UI" panose="020B0502040204020203" pitchFamily="34" charset="0"/>
                <a:cs typeface="Segoe UI" panose="020B0502040204020203" pitchFamily="34" charset="0"/>
              </a:rPr>
              <a:t>we</a:t>
            </a:r>
            <a:r>
              <a:rPr lang="es-US" dirty="0">
                <a:solidFill>
                  <a:schemeClr val="bg1"/>
                </a:solidFill>
                <a:latin typeface="Segoe UI" panose="020B0502040204020203" pitchFamily="34" charset="0"/>
                <a:cs typeface="Segoe UI" panose="020B0502040204020203" pitchFamily="34" charset="0"/>
              </a:rPr>
              <a:t> can </a:t>
            </a:r>
            <a:r>
              <a:rPr lang="es-US" dirty="0" err="1">
                <a:solidFill>
                  <a:schemeClr val="bg1"/>
                </a:solidFill>
                <a:latin typeface="Segoe UI" panose="020B0502040204020203" pitchFamily="34" charset="0"/>
                <a:cs typeface="Segoe UI" panose="020B0502040204020203" pitchFamily="34" charset="0"/>
              </a:rPr>
              <a:t>about</a:t>
            </a:r>
            <a:r>
              <a:rPr lang="es-US" dirty="0">
                <a:solidFill>
                  <a:schemeClr val="bg1"/>
                </a:solidFill>
                <a:latin typeface="Segoe UI" panose="020B0502040204020203" pitchFamily="34" charset="0"/>
                <a:cs typeface="Segoe UI" panose="020B0502040204020203" pitchFamily="34" charset="0"/>
              </a:rPr>
              <a:t> </a:t>
            </a:r>
            <a:r>
              <a:rPr lang="es-US" dirty="0" err="1">
                <a:solidFill>
                  <a:schemeClr val="bg1"/>
                </a:solidFill>
                <a:latin typeface="Segoe UI" panose="020B0502040204020203" pitchFamily="34" charset="0"/>
                <a:cs typeface="Segoe UI" panose="020B0502040204020203" pitchFamily="34" charset="0"/>
              </a:rPr>
              <a:t>the</a:t>
            </a:r>
            <a:r>
              <a:rPr lang="es-US" dirty="0">
                <a:solidFill>
                  <a:schemeClr val="bg1"/>
                </a:solidFill>
                <a:latin typeface="Segoe UI" panose="020B0502040204020203" pitchFamily="34" charset="0"/>
                <a:cs typeface="Segoe UI" panose="020B0502040204020203" pitchFamily="34" charset="0"/>
              </a:rPr>
              <a:t> data set to </a:t>
            </a:r>
            <a:r>
              <a:rPr lang="es-US" dirty="0" err="1">
                <a:solidFill>
                  <a:schemeClr val="bg1"/>
                </a:solidFill>
                <a:latin typeface="Segoe UI" panose="020B0502040204020203" pitchFamily="34" charset="0"/>
                <a:cs typeface="Segoe UI" panose="020B0502040204020203" pitchFamily="34" charset="0"/>
              </a:rPr>
              <a:t>make</a:t>
            </a:r>
            <a:r>
              <a:rPr lang="es-US" dirty="0">
                <a:solidFill>
                  <a:schemeClr val="bg1"/>
                </a:solidFill>
                <a:latin typeface="Segoe UI" panose="020B0502040204020203" pitchFamily="34" charset="0"/>
                <a:cs typeface="Segoe UI" panose="020B0502040204020203" pitchFamily="34" charset="0"/>
              </a:rPr>
              <a:t> </a:t>
            </a:r>
            <a:r>
              <a:rPr lang="es-US" dirty="0" err="1">
                <a:solidFill>
                  <a:schemeClr val="bg1"/>
                </a:solidFill>
                <a:latin typeface="Segoe UI" panose="020B0502040204020203" pitchFamily="34" charset="0"/>
                <a:cs typeface="Segoe UI" panose="020B0502040204020203" pitchFamily="34" charset="0"/>
              </a:rPr>
              <a:t>future</a:t>
            </a:r>
            <a:r>
              <a:rPr lang="es-US" dirty="0">
                <a:solidFill>
                  <a:schemeClr val="bg1"/>
                </a:solidFill>
                <a:latin typeface="Segoe UI" panose="020B0502040204020203" pitchFamily="34" charset="0"/>
                <a:cs typeface="Segoe UI" panose="020B0502040204020203" pitchFamily="34" charset="0"/>
              </a:rPr>
              <a:t> </a:t>
            </a:r>
            <a:r>
              <a:rPr lang="es-US" dirty="0" err="1">
                <a:solidFill>
                  <a:schemeClr val="bg1"/>
                </a:solidFill>
                <a:latin typeface="Segoe UI" panose="020B0502040204020203" pitchFamily="34" charset="0"/>
                <a:cs typeface="Segoe UI" panose="020B0502040204020203" pitchFamily="34" charset="0"/>
              </a:rPr>
              <a:t>decisions</a:t>
            </a:r>
            <a:endParaRPr lang="en-US" dirty="0">
              <a:solidFill>
                <a:schemeClr val="bg1"/>
              </a:solidFill>
              <a:latin typeface="Segoe UI" panose="020B0502040204020203" pitchFamily="34" charset="0"/>
              <a:cs typeface="Segoe UI" panose="020B0502040204020203" pitchFamily="34" charset="0"/>
            </a:endParaRPr>
          </a:p>
        </p:txBody>
      </p:sp>
      <p:cxnSp>
        <p:nvCxnSpPr>
          <p:cNvPr id="32" name="Straight Arrow Connector 31">
            <a:extLst>
              <a:ext uri="{FF2B5EF4-FFF2-40B4-BE49-F238E27FC236}">
                <a16:creationId xmlns:a16="http://schemas.microsoft.com/office/drawing/2014/main" id="{D8B79A68-434D-4826-B200-FB1BF0D83697}"/>
              </a:ext>
            </a:extLst>
          </p:cNvPr>
          <p:cNvCxnSpPr>
            <a:cxnSpLocks/>
          </p:cNvCxnSpPr>
          <p:nvPr/>
        </p:nvCxnSpPr>
        <p:spPr>
          <a:xfrm>
            <a:off x="4813393" y="4169730"/>
            <a:ext cx="1" cy="411796"/>
          </a:xfrm>
          <a:prstGeom prst="straightConnector1">
            <a:avLst/>
          </a:prstGeom>
          <a:ln w="19050" cap="rnd">
            <a:solidFill>
              <a:schemeClr val="accent3"/>
            </a:solidFill>
            <a:headEnd type="oval"/>
            <a:tailEnd type="oval" w="lg" len="lg"/>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0314AC09-C701-4349-BA2B-15E27BC43488}"/>
              </a:ext>
            </a:extLst>
          </p:cNvPr>
          <p:cNvSpPr>
            <a:spLocks noGrp="1"/>
          </p:cNvSpPr>
          <p:nvPr>
            <p:ph type="sldNum" sz="quarter" idx="12"/>
          </p:nvPr>
        </p:nvSpPr>
        <p:spPr/>
        <p:txBody>
          <a:bodyPr/>
          <a:lstStyle/>
          <a:p>
            <a:fld id="{96E69268-9C8B-4EBF-A9EE-DC5DC2D48DC3}" type="slidenum">
              <a:rPr lang="en-US" sz="2000" smtClean="0">
                <a:solidFill>
                  <a:schemeClr val="bg1"/>
                </a:solidFill>
              </a:rPr>
              <a:t>4</a:t>
            </a:fld>
            <a:endParaRPr lang="en-US" sz="2000">
              <a:solidFill>
                <a:schemeClr val="bg1"/>
              </a:solidFill>
            </a:endParaRPr>
          </a:p>
        </p:txBody>
      </p:sp>
    </p:spTree>
    <p:extLst>
      <p:ext uri="{BB962C8B-B14F-4D97-AF65-F5344CB8AC3E}">
        <p14:creationId xmlns:p14="http://schemas.microsoft.com/office/powerpoint/2010/main" val="2245452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bwMode="auto">
      <p:bgPr>
        <a:solidFill>
          <a:schemeClr val="tx2">
            <a:lumMod val="50000"/>
          </a:schemeClr>
        </a:solidFill>
        <a:effectLst/>
      </p:bgPr>
    </p:bg>
    <p:spTree>
      <p:nvGrpSpPr>
        <p:cNvPr id="1" name=""/>
        <p:cNvGrpSpPr/>
        <p:nvPr/>
      </p:nvGrpSpPr>
      <p:grpSpPr>
        <a:xfrm>
          <a:off x="0" y="0"/>
          <a:ext cx="0" cy="0"/>
          <a:chOff x="0" y="0"/>
          <a:chExt cx="0" cy="0"/>
        </a:xfrm>
      </p:grpSpPr>
      <p:sp>
        <p:nvSpPr>
          <p:cNvPr id="79" name="Freeform: Shape 78">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45" name="Rectangle 1" descr="Title 1">
            <a:extLst>
              <a:ext uri="{FF2B5EF4-FFF2-40B4-BE49-F238E27FC236}">
                <a16:creationId xmlns:a16="http://schemas.microsoft.com/office/drawing/2014/main" id="{A4292DD1-234A-6D49-B977-ACF10CC8F26D}"/>
              </a:ext>
            </a:extLst>
          </p:cNvPr>
          <p:cNvSpPr>
            <a:spLocks noGrp="1" noChangeArrowheads="1"/>
          </p:cNvSpPr>
          <p:nvPr>
            <p:ph type="title"/>
          </p:nvPr>
        </p:nvSpPr>
        <p:spPr>
          <a:xfrm>
            <a:off x="2311147" y="475488"/>
            <a:ext cx="7569706" cy="1005840"/>
          </a:xfrm>
        </p:spPr>
        <p:txBody>
          <a:bodyPr vert="horz" lIns="91440" tIns="45720" rIns="91440" bIns="45720" rtlCol="0" anchor="ctr">
            <a:noAutofit/>
          </a:bodyPr>
          <a:lstStyle/>
          <a:p>
            <a:pPr algn="ctr"/>
            <a:r>
              <a:rPr lang="en-US" altLang="en-US" sz="5400" kern="1200" dirty="0">
                <a:solidFill>
                  <a:schemeClr val="tx1"/>
                </a:solidFill>
                <a:latin typeface="+mj-lt"/>
                <a:ea typeface="+mj-ea"/>
                <a:cs typeface="+mj-cs"/>
              </a:rPr>
              <a:t>Data Description &amp; Basic Analysis</a:t>
            </a:r>
          </a:p>
        </p:txBody>
      </p:sp>
      <p:sp>
        <p:nvSpPr>
          <p:cNvPr id="8" name="TextBox 7">
            <a:extLst>
              <a:ext uri="{FF2B5EF4-FFF2-40B4-BE49-F238E27FC236}">
                <a16:creationId xmlns:a16="http://schemas.microsoft.com/office/drawing/2014/main" id="{65C3C6AA-5BDE-0B4D-8FD1-D8B7EEC44A0D}"/>
              </a:ext>
            </a:extLst>
          </p:cNvPr>
          <p:cNvSpPr txBox="1"/>
          <p:nvPr/>
        </p:nvSpPr>
        <p:spPr>
          <a:xfrm>
            <a:off x="2165569" y="1956816"/>
            <a:ext cx="7860863" cy="4024884"/>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400" dirty="0"/>
              <a:t>The Dataset we’re working with contains financial information in the form of ratios about companies in Taiwan.</a:t>
            </a:r>
          </a:p>
          <a:p>
            <a:pPr marL="285750" indent="-228600">
              <a:lnSpc>
                <a:spcPct val="90000"/>
              </a:lnSpc>
              <a:spcAft>
                <a:spcPts val="600"/>
              </a:spcAft>
              <a:buFont typeface="Arial" panose="020B0604020202020204" pitchFamily="34" charset="0"/>
              <a:buChar char="•"/>
            </a:pPr>
            <a:r>
              <a:rPr lang="en-US" sz="2400" dirty="0"/>
              <a:t>Shape : 6819 rows and 96 columns</a:t>
            </a:r>
          </a:p>
          <a:p>
            <a:pPr marL="285750" indent="-228600">
              <a:lnSpc>
                <a:spcPct val="90000"/>
              </a:lnSpc>
              <a:spcAft>
                <a:spcPts val="600"/>
              </a:spcAft>
              <a:buFont typeface="Arial" panose="020B0604020202020204" pitchFamily="34" charset="0"/>
              <a:buChar char="•"/>
            </a:pPr>
            <a:r>
              <a:rPr lang="en-US" sz="2400" dirty="0"/>
              <a:t>No null/duplicate values</a:t>
            </a:r>
          </a:p>
          <a:p>
            <a:pPr marL="285750" indent="-228600">
              <a:lnSpc>
                <a:spcPct val="90000"/>
              </a:lnSpc>
              <a:spcAft>
                <a:spcPts val="600"/>
              </a:spcAft>
              <a:buFont typeface="Arial" panose="020B0604020202020204" pitchFamily="34" charset="0"/>
              <a:buChar char="•"/>
            </a:pPr>
            <a:r>
              <a:rPr lang="en-US" sz="2400" dirty="0"/>
              <a:t>All features are numerical</a:t>
            </a:r>
          </a:p>
          <a:p>
            <a:pPr marL="285750" indent="-228600">
              <a:lnSpc>
                <a:spcPct val="90000"/>
              </a:lnSpc>
              <a:spcAft>
                <a:spcPts val="600"/>
              </a:spcAft>
              <a:buFont typeface="Arial" panose="020B0604020202020204" pitchFamily="34" charset="0"/>
              <a:buChar char="•"/>
            </a:pPr>
            <a:r>
              <a:rPr lang="en-US" sz="2400" dirty="0"/>
              <a:t>Columns like “Net Income Flag” and “Liability Assets Flag” are insignificant for further analysis.</a:t>
            </a:r>
          </a:p>
          <a:p>
            <a:pPr marL="285750" indent="-228600">
              <a:lnSpc>
                <a:spcPct val="90000"/>
              </a:lnSpc>
              <a:spcAft>
                <a:spcPts val="600"/>
              </a:spcAft>
              <a:buFont typeface="Arial" panose="020B0604020202020204" pitchFamily="34" charset="0"/>
              <a:buChar char="•"/>
            </a:pPr>
            <a:r>
              <a:rPr lang="en-US" sz="2400" dirty="0"/>
              <a:t>Most features are contained within the range 0-1.</a:t>
            </a:r>
          </a:p>
        </p:txBody>
      </p:sp>
      <p:sp>
        <p:nvSpPr>
          <p:cNvPr id="5" name="Slide Number Placeholder 4">
            <a:extLst>
              <a:ext uri="{FF2B5EF4-FFF2-40B4-BE49-F238E27FC236}">
                <a16:creationId xmlns:a16="http://schemas.microsoft.com/office/drawing/2014/main" id="{A468417A-E3F9-5B4B-AC26-FD4F22E84535}"/>
              </a:ext>
            </a:extLst>
          </p:cNvPr>
          <p:cNvSpPr>
            <a:spLocks noGrp="1"/>
          </p:cNvSpPr>
          <p:nvPr>
            <p:ph type="sldNum" sz="quarter" idx="12"/>
          </p:nvPr>
        </p:nvSpPr>
        <p:spPr>
          <a:xfrm>
            <a:off x="11263713" y="6108192"/>
            <a:ext cx="548640" cy="548640"/>
          </a:xfrm>
          <a:prstGeom prst="ellipse">
            <a:avLst/>
          </a:prstGeom>
          <a:solidFill>
            <a:srgbClr val="808080"/>
          </a:solidFill>
        </p:spPr>
        <p:txBody>
          <a:bodyPr vert="horz" lIns="91440" tIns="45720" rIns="91440" bIns="45720" rtlCol="0" anchor="ctr">
            <a:normAutofit/>
          </a:bodyPr>
          <a:lstStyle/>
          <a:p>
            <a:pPr algn="ctr">
              <a:spcAft>
                <a:spcPts val="600"/>
              </a:spcAft>
            </a:pPr>
            <a:fld id="{1AB8FEB9-6999-E34C-9FA0-4E0E4C27DE87}" type="slidenum">
              <a:rPr lang="en-US" sz="1500">
                <a:solidFill>
                  <a:srgbClr val="FFFFFF"/>
                </a:solidFill>
              </a:rPr>
              <a:pPr algn="ctr">
                <a:spcAft>
                  <a:spcPts val="600"/>
                </a:spcAft>
              </a:pPr>
              <a:t>5</a:t>
            </a:fld>
            <a:endParaRPr lang="en-US" sz="1500">
              <a:solidFill>
                <a:srgbClr val="FFFFFF"/>
              </a:solidFill>
            </a:endParaRPr>
          </a:p>
        </p:txBody>
      </p:sp>
    </p:spTree>
    <p:extLst>
      <p:ext uri="{BB962C8B-B14F-4D97-AF65-F5344CB8AC3E}">
        <p14:creationId xmlns:p14="http://schemas.microsoft.com/office/powerpoint/2010/main" val="2618454016"/>
      </p:ext>
    </p:extLst>
  </p:cSld>
  <p:clrMapOvr>
    <a:overrideClrMapping bg1="dk1" tx1="lt1" bg2="dk2" tx2="lt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7169" name="Rectangle 1" descr="Title 1">
            <a:extLst>
              <a:ext uri="{FF2B5EF4-FFF2-40B4-BE49-F238E27FC236}">
                <a16:creationId xmlns:a16="http://schemas.microsoft.com/office/drawing/2014/main" id="{26077D4A-EA6E-8348-B364-D85B4D98B194}"/>
              </a:ext>
            </a:extLst>
          </p:cNvPr>
          <p:cNvSpPr>
            <a:spLocks noGrp="1" noChangeArrowheads="1"/>
          </p:cNvSpPr>
          <p:nvPr>
            <p:ph type="title"/>
          </p:nvPr>
        </p:nvSpPr>
        <p:spPr>
          <a:xfrm>
            <a:off x="6096000" y="457200"/>
            <a:ext cx="5314536" cy="1325563"/>
          </a:xfrm>
        </p:spPr>
        <p:txBody>
          <a:bodyPr>
            <a:normAutofit/>
          </a:bodyPr>
          <a:lstStyle/>
          <a:p>
            <a:r>
              <a:rPr lang="en-US" altLang="en-US" dirty="0"/>
              <a:t>Analysis of Target Variable</a:t>
            </a:r>
          </a:p>
        </p:txBody>
      </p:sp>
      <p:sp>
        <p:nvSpPr>
          <p:cNvPr id="80" name="Freeform: Shape 7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041D5ED9-002E-324A-A504-2FBB6BE26EAC}"/>
              </a:ext>
            </a:extLst>
          </p:cNvPr>
          <p:cNvPicPr>
            <a:picLocks noChangeAspect="1"/>
          </p:cNvPicPr>
          <p:nvPr/>
        </p:nvPicPr>
        <p:blipFill>
          <a:blip r:embed="rId2"/>
          <a:srcRect l="24338" r="24338"/>
          <a:stretch/>
        </p:blipFill>
        <p:spPr>
          <a:xfrm>
            <a:off x="-352642" y="0"/>
            <a:ext cx="5441859"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p:spPr>
      </p:pic>
      <p:sp>
        <p:nvSpPr>
          <p:cNvPr id="2" name="Slide Number Placeholder 1">
            <a:extLst>
              <a:ext uri="{FF2B5EF4-FFF2-40B4-BE49-F238E27FC236}">
                <a16:creationId xmlns:a16="http://schemas.microsoft.com/office/drawing/2014/main" id="{231CEDA8-681C-BB40-AD3B-05BFE4E72FDC}"/>
              </a:ext>
            </a:extLst>
          </p:cNvPr>
          <p:cNvSpPr>
            <a:spLocks noGrp="1"/>
          </p:cNvSpPr>
          <p:nvPr>
            <p:ph type="sldNum" sz="quarter" idx="12"/>
          </p:nvPr>
        </p:nvSpPr>
        <p:spPr>
          <a:xfrm>
            <a:off x="11000232" y="6108192"/>
            <a:ext cx="548640" cy="548640"/>
          </a:xfrm>
          <a:prstGeom prst="ellipse">
            <a:avLst/>
          </a:prstGeom>
          <a:solidFill>
            <a:srgbClr val="7F7F7F"/>
          </a:solidFill>
        </p:spPr>
        <p:txBody>
          <a:bodyPr anchor="ctr">
            <a:normAutofit/>
          </a:bodyPr>
          <a:lstStyle/>
          <a:p>
            <a:pPr algn="ctr">
              <a:spcAft>
                <a:spcPts val="600"/>
              </a:spcAft>
            </a:pPr>
            <a:fld id="{1AB8FEB9-6999-E34C-9FA0-4E0E4C27DE87}" type="slidenum">
              <a:rPr lang="en-US" sz="1500">
                <a:solidFill>
                  <a:srgbClr val="FFFFFF"/>
                </a:solidFill>
              </a:rPr>
              <a:pPr algn="ctr">
                <a:spcAft>
                  <a:spcPts val="600"/>
                </a:spcAft>
              </a:pPr>
              <a:t>6</a:t>
            </a:fld>
            <a:endParaRPr lang="en-US" sz="1500">
              <a:solidFill>
                <a:srgbClr val="FFFFFF"/>
              </a:solidFill>
            </a:endParaRPr>
          </a:p>
        </p:txBody>
      </p:sp>
      <p:sp>
        <p:nvSpPr>
          <p:cNvPr id="5" name="Freeform 4">
            <a:extLst>
              <a:ext uri="{FF2B5EF4-FFF2-40B4-BE49-F238E27FC236}">
                <a16:creationId xmlns:a16="http://schemas.microsoft.com/office/drawing/2014/main" id="{3E1C7FB5-88DC-394C-A8E8-39763242D238}"/>
              </a:ext>
            </a:extLst>
          </p:cNvPr>
          <p:cNvSpPr/>
          <p:nvPr/>
        </p:nvSpPr>
        <p:spPr>
          <a:xfrm>
            <a:off x="6096000" y="2156895"/>
            <a:ext cx="5314543" cy="1767150"/>
          </a:xfrm>
          <a:custGeom>
            <a:avLst/>
            <a:gdLst>
              <a:gd name="connsiteX0" fmla="*/ 0 w 5314543"/>
              <a:gd name="connsiteY0" fmla="*/ 0 h 1767150"/>
              <a:gd name="connsiteX1" fmla="*/ 5314543 w 5314543"/>
              <a:gd name="connsiteY1" fmla="*/ 0 h 1767150"/>
              <a:gd name="connsiteX2" fmla="*/ 5314543 w 5314543"/>
              <a:gd name="connsiteY2" fmla="*/ 1767150 h 1767150"/>
              <a:gd name="connsiteX3" fmla="*/ 0 w 5314543"/>
              <a:gd name="connsiteY3" fmla="*/ 1767150 h 1767150"/>
              <a:gd name="connsiteX4" fmla="*/ 0 w 5314543"/>
              <a:gd name="connsiteY4" fmla="*/ 0 h 176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543" h="1767150">
                <a:moveTo>
                  <a:pt x="0" y="0"/>
                </a:moveTo>
                <a:lnTo>
                  <a:pt x="5314543" y="0"/>
                </a:lnTo>
                <a:lnTo>
                  <a:pt x="5314543" y="1767150"/>
                </a:lnTo>
                <a:lnTo>
                  <a:pt x="0" y="1767150"/>
                </a:lnTo>
                <a:lnTo>
                  <a:pt x="0" y="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12468" tIns="229108" rIns="412468"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There are way more Healthy firms than Bankrupt firms in the dataset</a:t>
            </a:r>
          </a:p>
          <a:p>
            <a:pPr marL="342900" lvl="2" indent="-171450" algn="l" defTabSz="800100">
              <a:lnSpc>
                <a:spcPct val="90000"/>
              </a:lnSpc>
              <a:spcBef>
                <a:spcPct val="0"/>
              </a:spcBef>
              <a:spcAft>
                <a:spcPct val="15000"/>
              </a:spcAft>
              <a:buChar char="•"/>
            </a:pPr>
            <a:r>
              <a:rPr lang="en-US" sz="1800" kern="1200" dirty="0"/>
              <a:t>Almost 97% firms are Healthy</a:t>
            </a:r>
          </a:p>
          <a:p>
            <a:pPr marL="342900" lvl="2" indent="-171450" algn="l" defTabSz="800100">
              <a:lnSpc>
                <a:spcPct val="90000"/>
              </a:lnSpc>
              <a:spcBef>
                <a:spcPct val="0"/>
              </a:spcBef>
              <a:spcAft>
                <a:spcPct val="15000"/>
              </a:spcAft>
              <a:buChar char="•"/>
            </a:pPr>
            <a:r>
              <a:rPr lang="en-US" sz="1800" kern="1200" dirty="0"/>
              <a:t>Non bankrupt Firms  : 6599</a:t>
            </a:r>
          </a:p>
          <a:p>
            <a:pPr marL="342900" lvl="2" indent="-171450" algn="l" defTabSz="800100">
              <a:lnSpc>
                <a:spcPct val="90000"/>
              </a:lnSpc>
              <a:spcBef>
                <a:spcPct val="0"/>
              </a:spcBef>
              <a:spcAft>
                <a:spcPct val="15000"/>
              </a:spcAft>
              <a:buChar char="•"/>
            </a:pPr>
            <a:r>
              <a:rPr lang="en-US" sz="1800" kern="1200" dirty="0"/>
              <a:t>Bankrupt Firms           : 220</a:t>
            </a:r>
          </a:p>
        </p:txBody>
      </p:sp>
      <p:sp>
        <p:nvSpPr>
          <p:cNvPr id="6" name="Freeform 5">
            <a:extLst>
              <a:ext uri="{FF2B5EF4-FFF2-40B4-BE49-F238E27FC236}">
                <a16:creationId xmlns:a16="http://schemas.microsoft.com/office/drawing/2014/main" id="{91525AC6-A32F-BF4B-81D6-259F97E34B22}"/>
              </a:ext>
            </a:extLst>
          </p:cNvPr>
          <p:cNvSpPr/>
          <p:nvPr/>
        </p:nvSpPr>
        <p:spPr>
          <a:xfrm>
            <a:off x="6361727" y="1994535"/>
            <a:ext cx="3720180" cy="324720"/>
          </a:xfrm>
          <a:custGeom>
            <a:avLst/>
            <a:gdLst>
              <a:gd name="connsiteX0" fmla="*/ 0 w 3720180"/>
              <a:gd name="connsiteY0" fmla="*/ 54121 h 324720"/>
              <a:gd name="connsiteX1" fmla="*/ 54121 w 3720180"/>
              <a:gd name="connsiteY1" fmla="*/ 0 h 324720"/>
              <a:gd name="connsiteX2" fmla="*/ 3666059 w 3720180"/>
              <a:gd name="connsiteY2" fmla="*/ 0 h 324720"/>
              <a:gd name="connsiteX3" fmla="*/ 3720180 w 3720180"/>
              <a:gd name="connsiteY3" fmla="*/ 54121 h 324720"/>
              <a:gd name="connsiteX4" fmla="*/ 3720180 w 3720180"/>
              <a:gd name="connsiteY4" fmla="*/ 270599 h 324720"/>
              <a:gd name="connsiteX5" fmla="*/ 3666059 w 3720180"/>
              <a:gd name="connsiteY5" fmla="*/ 324720 h 324720"/>
              <a:gd name="connsiteX6" fmla="*/ 54121 w 3720180"/>
              <a:gd name="connsiteY6" fmla="*/ 324720 h 324720"/>
              <a:gd name="connsiteX7" fmla="*/ 0 w 3720180"/>
              <a:gd name="connsiteY7" fmla="*/ 270599 h 324720"/>
              <a:gd name="connsiteX8" fmla="*/ 0 w 3720180"/>
              <a:gd name="connsiteY8" fmla="*/ 54121 h 32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0180" h="324720">
                <a:moveTo>
                  <a:pt x="0" y="54121"/>
                </a:moveTo>
                <a:cubicBezTo>
                  <a:pt x="0" y="24231"/>
                  <a:pt x="24231" y="0"/>
                  <a:pt x="54121" y="0"/>
                </a:cubicBezTo>
                <a:lnTo>
                  <a:pt x="3666059" y="0"/>
                </a:lnTo>
                <a:cubicBezTo>
                  <a:pt x="3695949" y="0"/>
                  <a:pt x="3720180" y="24231"/>
                  <a:pt x="3720180" y="54121"/>
                </a:cubicBezTo>
                <a:lnTo>
                  <a:pt x="3720180" y="270599"/>
                </a:lnTo>
                <a:cubicBezTo>
                  <a:pt x="3720180" y="300489"/>
                  <a:pt x="3695949" y="324720"/>
                  <a:pt x="3666059" y="324720"/>
                </a:cubicBezTo>
                <a:lnTo>
                  <a:pt x="54121" y="324720"/>
                </a:lnTo>
                <a:cubicBezTo>
                  <a:pt x="24231" y="324720"/>
                  <a:pt x="0" y="300489"/>
                  <a:pt x="0" y="270599"/>
                </a:cubicBezTo>
                <a:lnTo>
                  <a:pt x="0" y="54121"/>
                </a:lnTo>
                <a:close/>
              </a:path>
            </a:pathLst>
          </a:custGeom>
          <a:solidFill>
            <a:schemeClr val="tx2">
              <a:lumMod val="25000"/>
            </a:schemeClr>
          </a:solidFill>
          <a:ln>
            <a:solidFill>
              <a:schemeClr val="lt1">
                <a:hueOff val="0"/>
                <a:satOff val="0"/>
                <a:lumOff val="0"/>
              </a:schemeClr>
            </a:solidFill>
          </a:ln>
        </p:spPr>
        <p:style>
          <a:lnRef idx="0">
            <a:scrgbClr r="0" g="0" b="0"/>
          </a:lnRef>
          <a:fillRef idx="3">
            <a:scrgbClr r="0" g="0" b="0"/>
          </a:fillRef>
          <a:effectRef idx="2">
            <a:schemeClr val="accent1">
              <a:hueOff val="0"/>
              <a:satOff val="0"/>
              <a:lumOff val="0"/>
              <a:alphaOff val="0"/>
            </a:schemeClr>
          </a:effectRef>
          <a:fontRef idx="minor">
            <a:schemeClr val="lt1"/>
          </a:fontRef>
        </p:style>
        <p:txBody>
          <a:bodyPr spcFirstLastPara="0" vert="horz" wrap="square" lIns="156466" tIns="15852" rIns="156466" bIns="15852" numCol="1" spcCol="1270" anchor="ctr" anchorCtr="0">
            <a:noAutofit/>
          </a:bodyPr>
          <a:lstStyle/>
          <a:p>
            <a:pPr marL="0" lvl="0" indent="0" algn="l" defTabSz="800100">
              <a:lnSpc>
                <a:spcPct val="90000"/>
              </a:lnSpc>
              <a:spcBef>
                <a:spcPct val="0"/>
              </a:spcBef>
              <a:spcAft>
                <a:spcPct val="35000"/>
              </a:spcAft>
              <a:buNone/>
            </a:pPr>
            <a:r>
              <a:rPr lang="en-US" sz="1800" kern="1200" dirty="0"/>
              <a:t>Problem</a:t>
            </a:r>
          </a:p>
        </p:txBody>
      </p:sp>
      <p:sp>
        <p:nvSpPr>
          <p:cNvPr id="7" name="Freeform 6">
            <a:extLst>
              <a:ext uri="{FF2B5EF4-FFF2-40B4-BE49-F238E27FC236}">
                <a16:creationId xmlns:a16="http://schemas.microsoft.com/office/drawing/2014/main" id="{4B6DF76C-8546-634B-9665-466E50F94A51}"/>
              </a:ext>
            </a:extLst>
          </p:cNvPr>
          <p:cNvSpPr/>
          <p:nvPr/>
        </p:nvSpPr>
        <p:spPr>
          <a:xfrm>
            <a:off x="6096000" y="4145806"/>
            <a:ext cx="5314543" cy="866250"/>
          </a:xfrm>
          <a:custGeom>
            <a:avLst/>
            <a:gdLst>
              <a:gd name="connsiteX0" fmla="*/ 0 w 5314543"/>
              <a:gd name="connsiteY0" fmla="*/ 0 h 866250"/>
              <a:gd name="connsiteX1" fmla="*/ 5314543 w 5314543"/>
              <a:gd name="connsiteY1" fmla="*/ 0 h 866250"/>
              <a:gd name="connsiteX2" fmla="*/ 5314543 w 5314543"/>
              <a:gd name="connsiteY2" fmla="*/ 866250 h 866250"/>
              <a:gd name="connsiteX3" fmla="*/ 0 w 5314543"/>
              <a:gd name="connsiteY3" fmla="*/ 866250 h 866250"/>
              <a:gd name="connsiteX4" fmla="*/ 0 w 5314543"/>
              <a:gd name="connsiteY4" fmla="*/ 0 h 86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543" h="866250">
                <a:moveTo>
                  <a:pt x="0" y="0"/>
                </a:moveTo>
                <a:lnTo>
                  <a:pt x="5314543" y="0"/>
                </a:lnTo>
                <a:lnTo>
                  <a:pt x="5314543" y="866250"/>
                </a:lnTo>
                <a:lnTo>
                  <a:pt x="0" y="866250"/>
                </a:lnTo>
                <a:lnTo>
                  <a:pt x="0" y="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12468" tIns="229108" rIns="412468"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Class imbalance impacts performance metrics like accuracy ,precision and F1 Score</a:t>
            </a:r>
            <a:r>
              <a:rPr lang="en-US" dirty="0"/>
              <a:t>.</a:t>
            </a:r>
            <a:endParaRPr lang="en-US" sz="1800" kern="1200" dirty="0"/>
          </a:p>
        </p:txBody>
      </p:sp>
      <p:sp>
        <p:nvSpPr>
          <p:cNvPr id="8" name="Freeform 7">
            <a:extLst>
              <a:ext uri="{FF2B5EF4-FFF2-40B4-BE49-F238E27FC236}">
                <a16:creationId xmlns:a16="http://schemas.microsoft.com/office/drawing/2014/main" id="{EC433548-D86A-EC47-95D5-63E7CF1D9494}"/>
              </a:ext>
            </a:extLst>
          </p:cNvPr>
          <p:cNvSpPr/>
          <p:nvPr/>
        </p:nvSpPr>
        <p:spPr>
          <a:xfrm>
            <a:off x="6361727" y="3983446"/>
            <a:ext cx="3720180" cy="324720"/>
          </a:xfrm>
          <a:custGeom>
            <a:avLst/>
            <a:gdLst>
              <a:gd name="connsiteX0" fmla="*/ 0 w 3720180"/>
              <a:gd name="connsiteY0" fmla="*/ 54121 h 324720"/>
              <a:gd name="connsiteX1" fmla="*/ 54121 w 3720180"/>
              <a:gd name="connsiteY1" fmla="*/ 0 h 324720"/>
              <a:gd name="connsiteX2" fmla="*/ 3666059 w 3720180"/>
              <a:gd name="connsiteY2" fmla="*/ 0 h 324720"/>
              <a:gd name="connsiteX3" fmla="*/ 3720180 w 3720180"/>
              <a:gd name="connsiteY3" fmla="*/ 54121 h 324720"/>
              <a:gd name="connsiteX4" fmla="*/ 3720180 w 3720180"/>
              <a:gd name="connsiteY4" fmla="*/ 270599 h 324720"/>
              <a:gd name="connsiteX5" fmla="*/ 3666059 w 3720180"/>
              <a:gd name="connsiteY5" fmla="*/ 324720 h 324720"/>
              <a:gd name="connsiteX6" fmla="*/ 54121 w 3720180"/>
              <a:gd name="connsiteY6" fmla="*/ 324720 h 324720"/>
              <a:gd name="connsiteX7" fmla="*/ 0 w 3720180"/>
              <a:gd name="connsiteY7" fmla="*/ 270599 h 324720"/>
              <a:gd name="connsiteX8" fmla="*/ 0 w 3720180"/>
              <a:gd name="connsiteY8" fmla="*/ 54121 h 32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0180" h="324720">
                <a:moveTo>
                  <a:pt x="0" y="54121"/>
                </a:moveTo>
                <a:cubicBezTo>
                  <a:pt x="0" y="24231"/>
                  <a:pt x="24231" y="0"/>
                  <a:pt x="54121" y="0"/>
                </a:cubicBezTo>
                <a:lnTo>
                  <a:pt x="3666059" y="0"/>
                </a:lnTo>
                <a:cubicBezTo>
                  <a:pt x="3695949" y="0"/>
                  <a:pt x="3720180" y="24231"/>
                  <a:pt x="3720180" y="54121"/>
                </a:cubicBezTo>
                <a:lnTo>
                  <a:pt x="3720180" y="270599"/>
                </a:lnTo>
                <a:cubicBezTo>
                  <a:pt x="3720180" y="300489"/>
                  <a:pt x="3695949" y="324720"/>
                  <a:pt x="3666059" y="324720"/>
                </a:cubicBezTo>
                <a:lnTo>
                  <a:pt x="54121" y="324720"/>
                </a:lnTo>
                <a:cubicBezTo>
                  <a:pt x="24231" y="324720"/>
                  <a:pt x="0" y="300489"/>
                  <a:pt x="0" y="270599"/>
                </a:cubicBezTo>
                <a:lnTo>
                  <a:pt x="0" y="54121"/>
                </a:lnTo>
                <a:close/>
              </a:path>
            </a:pathLst>
          </a:custGeom>
          <a:solidFill>
            <a:schemeClr val="tx2">
              <a:lumMod val="25000"/>
            </a:schemeClr>
          </a:solidFill>
          <a:ln>
            <a:solidFill>
              <a:schemeClr val="lt1">
                <a:hueOff val="0"/>
                <a:satOff val="0"/>
                <a:lumOff val="0"/>
              </a:schemeClr>
            </a:solidFill>
          </a:ln>
        </p:spPr>
        <p:style>
          <a:lnRef idx="0">
            <a:scrgbClr r="0" g="0" b="0"/>
          </a:lnRef>
          <a:fillRef idx="3">
            <a:scrgbClr r="0" g="0" b="0"/>
          </a:fillRef>
          <a:effectRef idx="2">
            <a:schemeClr val="accent1">
              <a:hueOff val="0"/>
              <a:satOff val="0"/>
              <a:lumOff val="0"/>
              <a:alphaOff val="0"/>
            </a:schemeClr>
          </a:effectRef>
          <a:fontRef idx="minor">
            <a:schemeClr val="lt1"/>
          </a:fontRef>
        </p:style>
        <p:txBody>
          <a:bodyPr spcFirstLastPara="0" vert="horz" wrap="square" lIns="156466" tIns="15852" rIns="156466" bIns="15852" numCol="1" spcCol="1270" anchor="ctr" anchorCtr="0">
            <a:noAutofit/>
          </a:bodyPr>
          <a:lstStyle/>
          <a:p>
            <a:pPr marL="0" lvl="0" indent="0" algn="l" defTabSz="800100">
              <a:lnSpc>
                <a:spcPct val="90000"/>
              </a:lnSpc>
              <a:spcBef>
                <a:spcPct val="0"/>
              </a:spcBef>
              <a:spcAft>
                <a:spcPct val="35000"/>
              </a:spcAft>
              <a:buNone/>
            </a:pPr>
            <a:r>
              <a:rPr lang="en-US" sz="1800" kern="1200" dirty="0"/>
              <a:t>Impact</a:t>
            </a:r>
          </a:p>
        </p:txBody>
      </p:sp>
      <p:sp>
        <p:nvSpPr>
          <p:cNvPr id="9" name="Freeform 8">
            <a:extLst>
              <a:ext uri="{FF2B5EF4-FFF2-40B4-BE49-F238E27FC236}">
                <a16:creationId xmlns:a16="http://schemas.microsoft.com/office/drawing/2014/main" id="{02961C5E-617B-3545-A241-12344FED0100}"/>
              </a:ext>
            </a:extLst>
          </p:cNvPr>
          <p:cNvSpPr/>
          <p:nvPr/>
        </p:nvSpPr>
        <p:spPr>
          <a:xfrm>
            <a:off x="6096000" y="5233816"/>
            <a:ext cx="5314543" cy="866250"/>
          </a:xfrm>
          <a:custGeom>
            <a:avLst/>
            <a:gdLst>
              <a:gd name="connsiteX0" fmla="*/ 0 w 5314543"/>
              <a:gd name="connsiteY0" fmla="*/ 0 h 866250"/>
              <a:gd name="connsiteX1" fmla="*/ 5314543 w 5314543"/>
              <a:gd name="connsiteY1" fmla="*/ 0 h 866250"/>
              <a:gd name="connsiteX2" fmla="*/ 5314543 w 5314543"/>
              <a:gd name="connsiteY2" fmla="*/ 866250 h 866250"/>
              <a:gd name="connsiteX3" fmla="*/ 0 w 5314543"/>
              <a:gd name="connsiteY3" fmla="*/ 866250 h 866250"/>
              <a:gd name="connsiteX4" fmla="*/ 0 w 5314543"/>
              <a:gd name="connsiteY4" fmla="*/ 0 h 86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543" h="866250">
                <a:moveTo>
                  <a:pt x="0" y="0"/>
                </a:moveTo>
                <a:lnTo>
                  <a:pt x="5314543" y="0"/>
                </a:lnTo>
                <a:lnTo>
                  <a:pt x="5314543" y="866250"/>
                </a:lnTo>
                <a:lnTo>
                  <a:pt x="0" y="866250"/>
                </a:lnTo>
                <a:lnTo>
                  <a:pt x="0" y="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12468" tIns="229108" rIns="412468"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Impact can be reduced by under-sampling or over sampling.</a:t>
            </a:r>
          </a:p>
        </p:txBody>
      </p:sp>
      <p:sp>
        <p:nvSpPr>
          <p:cNvPr id="10" name="Freeform 9">
            <a:extLst>
              <a:ext uri="{FF2B5EF4-FFF2-40B4-BE49-F238E27FC236}">
                <a16:creationId xmlns:a16="http://schemas.microsoft.com/office/drawing/2014/main" id="{2AC58E88-6198-7E4B-88FC-DB6409EBEE59}"/>
              </a:ext>
            </a:extLst>
          </p:cNvPr>
          <p:cNvSpPr/>
          <p:nvPr/>
        </p:nvSpPr>
        <p:spPr>
          <a:xfrm>
            <a:off x="6361727" y="5071456"/>
            <a:ext cx="3720180" cy="324720"/>
          </a:xfrm>
          <a:custGeom>
            <a:avLst/>
            <a:gdLst>
              <a:gd name="connsiteX0" fmla="*/ 0 w 3720180"/>
              <a:gd name="connsiteY0" fmla="*/ 54121 h 324720"/>
              <a:gd name="connsiteX1" fmla="*/ 54121 w 3720180"/>
              <a:gd name="connsiteY1" fmla="*/ 0 h 324720"/>
              <a:gd name="connsiteX2" fmla="*/ 3666059 w 3720180"/>
              <a:gd name="connsiteY2" fmla="*/ 0 h 324720"/>
              <a:gd name="connsiteX3" fmla="*/ 3720180 w 3720180"/>
              <a:gd name="connsiteY3" fmla="*/ 54121 h 324720"/>
              <a:gd name="connsiteX4" fmla="*/ 3720180 w 3720180"/>
              <a:gd name="connsiteY4" fmla="*/ 270599 h 324720"/>
              <a:gd name="connsiteX5" fmla="*/ 3666059 w 3720180"/>
              <a:gd name="connsiteY5" fmla="*/ 324720 h 324720"/>
              <a:gd name="connsiteX6" fmla="*/ 54121 w 3720180"/>
              <a:gd name="connsiteY6" fmla="*/ 324720 h 324720"/>
              <a:gd name="connsiteX7" fmla="*/ 0 w 3720180"/>
              <a:gd name="connsiteY7" fmla="*/ 270599 h 324720"/>
              <a:gd name="connsiteX8" fmla="*/ 0 w 3720180"/>
              <a:gd name="connsiteY8" fmla="*/ 54121 h 32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0180" h="324720">
                <a:moveTo>
                  <a:pt x="0" y="54121"/>
                </a:moveTo>
                <a:cubicBezTo>
                  <a:pt x="0" y="24231"/>
                  <a:pt x="24231" y="0"/>
                  <a:pt x="54121" y="0"/>
                </a:cubicBezTo>
                <a:lnTo>
                  <a:pt x="3666059" y="0"/>
                </a:lnTo>
                <a:cubicBezTo>
                  <a:pt x="3695949" y="0"/>
                  <a:pt x="3720180" y="24231"/>
                  <a:pt x="3720180" y="54121"/>
                </a:cubicBezTo>
                <a:lnTo>
                  <a:pt x="3720180" y="270599"/>
                </a:lnTo>
                <a:cubicBezTo>
                  <a:pt x="3720180" y="300489"/>
                  <a:pt x="3695949" y="324720"/>
                  <a:pt x="3666059" y="324720"/>
                </a:cubicBezTo>
                <a:lnTo>
                  <a:pt x="54121" y="324720"/>
                </a:lnTo>
                <a:cubicBezTo>
                  <a:pt x="24231" y="324720"/>
                  <a:pt x="0" y="300489"/>
                  <a:pt x="0" y="270599"/>
                </a:cubicBezTo>
                <a:lnTo>
                  <a:pt x="0" y="54121"/>
                </a:lnTo>
                <a:close/>
              </a:path>
            </a:pathLst>
          </a:custGeom>
          <a:solidFill>
            <a:schemeClr val="tx2">
              <a:lumMod val="25000"/>
            </a:schemeClr>
          </a:solidFill>
          <a:ln>
            <a:solidFill>
              <a:schemeClr val="lt1">
                <a:hueOff val="0"/>
                <a:satOff val="0"/>
                <a:lumOff val="0"/>
              </a:schemeClr>
            </a:solidFill>
          </a:ln>
        </p:spPr>
        <p:style>
          <a:lnRef idx="0">
            <a:scrgbClr r="0" g="0" b="0"/>
          </a:lnRef>
          <a:fillRef idx="3">
            <a:scrgbClr r="0" g="0" b="0"/>
          </a:fillRef>
          <a:effectRef idx="2">
            <a:schemeClr val="accent1">
              <a:hueOff val="0"/>
              <a:satOff val="0"/>
              <a:lumOff val="0"/>
              <a:alphaOff val="0"/>
            </a:schemeClr>
          </a:effectRef>
          <a:fontRef idx="minor">
            <a:schemeClr val="lt1"/>
          </a:fontRef>
        </p:style>
        <p:txBody>
          <a:bodyPr spcFirstLastPara="0" vert="horz" wrap="square" lIns="156466" tIns="15852" rIns="156466" bIns="15852" numCol="1" spcCol="1270" anchor="ctr" anchorCtr="0">
            <a:noAutofit/>
          </a:bodyPr>
          <a:lstStyle/>
          <a:p>
            <a:pPr marL="0" lvl="0" indent="0" algn="l" defTabSz="800100">
              <a:lnSpc>
                <a:spcPct val="90000"/>
              </a:lnSpc>
              <a:spcBef>
                <a:spcPct val="0"/>
              </a:spcBef>
              <a:spcAft>
                <a:spcPct val="35000"/>
              </a:spcAft>
              <a:buNone/>
            </a:pPr>
            <a:r>
              <a:rPr lang="en-US" sz="1800" kern="1200" dirty="0"/>
              <a:t>Reducing Impact</a:t>
            </a:r>
          </a:p>
        </p:txBody>
      </p:sp>
    </p:spTree>
    <p:extLst>
      <p:ext uri="{BB962C8B-B14F-4D97-AF65-F5344CB8AC3E}">
        <p14:creationId xmlns:p14="http://schemas.microsoft.com/office/powerpoint/2010/main" val="4014563726"/>
      </p:ext>
    </p:extLst>
  </p:cSld>
  <p:clrMapOvr>
    <a:overrideClrMapping bg1="dk1" tx1="lt1" bg2="dk2" tx2="lt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additive="base">
                                        <p:cTn id="46" dur="500" fill="hold"/>
                                        <p:tgtEl>
                                          <p:spTgt spid="9"/>
                                        </p:tgtEl>
                                        <p:attrNameLst>
                                          <p:attrName>ppt_x</p:attrName>
                                        </p:attrNameLst>
                                      </p:cBhvr>
                                      <p:tavLst>
                                        <p:tav tm="0">
                                          <p:val>
                                            <p:strVal val="#ppt_x"/>
                                          </p:val>
                                        </p:tav>
                                        <p:tav tm="100000">
                                          <p:val>
                                            <p:strVal val="#ppt_x"/>
                                          </p:val>
                                        </p:tav>
                                      </p:tavLst>
                                    </p:anim>
                                    <p:anim calcmode="lin" valueType="num">
                                      <p:cBhvr additive="base">
                                        <p:cTn id="47" dur="500" fill="hold"/>
                                        <p:tgtEl>
                                          <p:spTgt spid="9"/>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0"/>
                                        </p:tgtEl>
                                        <p:attrNameLst>
                                          <p:attrName>style.visibility</p:attrName>
                                        </p:attrNameLst>
                                      </p:cBhvr>
                                      <p:to>
                                        <p:strVal val="visible"/>
                                      </p:to>
                                    </p:set>
                                    <p:anim calcmode="lin" valueType="num">
                                      <p:cBhvr additive="base">
                                        <p:cTn id="50" dur="500" fill="hold"/>
                                        <p:tgtEl>
                                          <p:spTgt spid="10"/>
                                        </p:tgtEl>
                                        <p:attrNameLst>
                                          <p:attrName>ppt_x</p:attrName>
                                        </p:attrNameLst>
                                      </p:cBhvr>
                                      <p:tavLst>
                                        <p:tav tm="0">
                                          <p:val>
                                            <p:strVal val="#ppt_x"/>
                                          </p:val>
                                        </p:tav>
                                        <p:tav tm="100000">
                                          <p:val>
                                            <p:strVal val="#ppt_x"/>
                                          </p:val>
                                        </p:tav>
                                      </p:tavLst>
                                    </p:anim>
                                    <p:anim calcmode="lin" valueType="num">
                                      <p:cBhvr additive="base">
                                        <p:cTn id="5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solidFill>
          <a:schemeClr val="bg2">
            <a:lumMod val="50000"/>
          </a:schemeClr>
        </a:solidFill>
        <a:effectLst/>
      </p:bgPr>
    </p:bg>
    <p:spTree>
      <p:nvGrpSpPr>
        <p:cNvPr id="1" name=""/>
        <p:cNvGrpSpPr/>
        <p:nvPr/>
      </p:nvGrpSpPr>
      <p:grpSpPr>
        <a:xfrm>
          <a:off x="0" y="0"/>
          <a:ext cx="0" cy="0"/>
          <a:chOff x="0" y="0"/>
          <a:chExt cx="0" cy="0"/>
        </a:xfrm>
      </p:grpSpPr>
      <p:sp>
        <p:nvSpPr>
          <p:cNvPr id="8193" name="Rectangle 1" descr="Title 1">
            <a:extLst>
              <a:ext uri="{FF2B5EF4-FFF2-40B4-BE49-F238E27FC236}">
                <a16:creationId xmlns:a16="http://schemas.microsoft.com/office/drawing/2014/main" id="{3E9BB128-259E-3440-AD5C-6621AEFF227A}"/>
              </a:ext>
            </a:extLst>
          </p:cNvPr>
          <p:cNvSpPr>
            <a:spLocks noGrp="1" noChangeArrowheads="1"/>
          </p:cNvSpPr>
          <p:nvPr>
            <p:ph type="title"/>
          </p:nvPr>
        </p:nvSpPr>
        <p:spPr>
          <a:xfrm>
            <a:off x="648929" y="629266"/>
            <a:ext cx="3505495" cy="1622321"/>
          </a:xfrm>
        </p:spPr>
        <p:txBody>
          <a:bodyPr>
            <a:normAutofit/>
          </a:bodyPr>
          <a:lstStyle/>
          <a:p>
            <a:r>
              <a:rPr lang="en-US" altLang="en-US" sz="4100" dirty="0">
                <a:solidFill>
                  <a:schemeClr val="bg1"/>
                </a:solidFill>
              </a:rPr>
              <a:t>Distribution &amp; Outlier Analysis</a:t>
            </a:r>
          </a:p>
        </p:txBody>
      </p:sp>
      <p:sp>
        <p:nvSpPr>
          <p:cNvPr id="6" name="Content Placeholder 5">
            <a:extLst>
              <a:ext uri="{FF2B5EF4-FFF2-40B4-BE49-F238E27FC236}">
                <a16:creationId xmlns:a16="http://schemas.microsoft.com/office/drawing/2014/main" id="{1156B206-096C-974D-885B-61006D10D729}"/>
              </a:ext>
            </a:extLst>
          </p:cNvPr>
          <p:cNvSpPr>
            <a:spLocks noGrp="1"/>
          </p:cNvSpPr>
          <p:nvPr>
            <p:ph idx="1"/>
          </p:nvPr>
        </p:nvSpPr>
        <p:spPr>
          <a:xfrm>
            <a:off x="648931" y="2438400"/>
            <a:ext cx="3505494" cy="3785419"/>
          </a:xfrm>
        </p:spPr>
        <p:txBody>
          <a:bodyPr>
            <a:normAutofit/>
          </a:bodyPr>
          <a:lstStyle/>
          <a:p>
            <a:r>
              <a:rPr lang="en-US" altLang="en-US" sz="1900" dirty="0"/>
              <a:t>Most Features are highly skewed and leptokurtic, pointing towards extreme outliers. Transformation techniques need to be applied</a:t>
            </a:r>
          </a:p>
          <a:p>
            <a:r>
              <a:rPr lang="en-US" altLang="en-US" sz="1900" dirty="0"/>
              <a:t>Our outlier analysis using boxplots did in fact show us that most features have extreme outliers.</a:t>
            </a:r>
          </a:p>
          <a:p>
            <a:r>
              <a:rPr lang="en-US" altLang="en-US" sz="1900" dirty="0"/>
              <a:t>Some common methods of treating outliers are IQR and </a:t>
            </a:r>
            <a:r>
              <a:rPr lang="en-US" altLang="en-US" sz="1900" dirty="0" err="1"/>
              <a:t>Zscore</a:t>
            </a:r>
            <a:r>
              <a:rPr lang="en-US" altLang="en-US" sz="1900" dirty="0"/>
              <a:t> elimination</a:t>
            </a:r>
          </a:p>
        </p:txBody>
      </p:sp>
      <p:sp>
        <p:nvSpPr>
          <p:cNvPr id="136" name="Rectangle 135">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5" name="Picture 3" descr="Picture 3">
            <a:extLst>
              <a:ext uri="{FF2B5EF4-FFF2-40B4-BE49-F238E27FC236}">
                <a16:creationId xmlns:a16="http://schemas.microsoft.com/office/drawing/2014/main" id="{98720877-BD78-F84D-AD85-E49F577A65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583329" y="807593"/>
            <a:ext cx="5664397" cy="5239568"/>
          </a:xfrm>
          <a:prstGeom prst="rect">
            <a:avLst/>
          </a:prstGeom>
          <a:noFill/>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Slide Number Placeholder 2">
            <a:extLst>
              <a:ext uri="{FF2B5EF4-FFF2-40B4-BE49-F238E27FC236}">
                <a16:creationId xmlns:a16="http://schemas.microsoft.com/office/drawing/2014/main" id="{6FFE0E62-F45E-B443-9C6B-B722978BA9AB}"/>
              </a:ext>
            </a:extLst>
          </p:cNvPr>
          <p:cNvSpPr>
            <a:spLocks noGrp="1"/>
          </p:cNvSpPr>
          <p:nvPr>
            <p:ph type="sldNum" sz="quarter" idx="12"/>
          </p:nvPr>
        </p:nvSpPr>
        <p:spPr>
          <a:xfrm>
            <a:off x="8610600" y="6356350"/>
            <a:ext cx="2743200" cy="365125"/>
          </a:xfrm>
        </p:spPr>
        <p:txBody>
          <a:bodyPr>
            <a:normAutofit/>
          </a:bodyPr>
          <a:lstStyle/>
          <a:p>
            <a:pPr>
              <a:spcAft>
                <a:spcPts val="600"/>
              </a:spcAft>
            </a:pPr>
            <a:fld id="{1AB8FEB9-6999-E34C-9FA0-4E0E4C27DE87}" type="slidenum">
              <a:rPr lang="en-US">
                <a:solidFill>
                  <a:srgbClr val="303030"/>
                </a:solidFill>
              </a:rPr>
              <a:pPr>
                <a:spcAft>
                  <a:spcPts val="600"/>
                </a:spcAft>
              </a:pPr>
              <a:t>7</a:t>
            </a:fld>
            <a:endParaRPr lang="en-US">
              <a:solidFill>
                <a:srgbClr val="303030"/>
              </a:solidFill>
            </a:endParaRPr>
          </a:p>
        </p:txBody>
      </p:sp>
    </p:spTree>
    <p:extLst>
      <p:ext uri="{BB962C8B-B14F-4D97-AF65-F5344CB8AC3E}">
        <p14:creationId xmlns:p14="http://schemas.microsoft.com/office/powerpoint/2010/main" val="302095271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anim calcmode="lin" valueType="num">
                                      <p:cBhvr additive="base">
                                        <p:cTn id="7" dur="500"/>
                                        <p:tgtEl>
                                          <p:spTgt spid="8195"/>
                                        </p:tgtEl>
                                        <p:attrNameLst>
                                          <p:attrName>ppt_y</p:attrName>
                                        </p:attrNameLst>
                                      </p:cBhvr>
                                      <p:tavLst>
                                        <p:tav tm="0">
                                          <p:val>
                                            <p:strVal val="#ppt_y+#ppt_h*1.125000"/>
                                          </p:val>
                                        </p:tav>
                                        <p:tav tm="100000">
                                          <p:val>
                                            <p:strVal val="#ppt_y"/>
                                          </p:val>
                                        </p:tav>
                                      </p:tavLst>
                                    </p:anim>
                                    <p:animEffect transition="in" filter="wipe(up)">
                                      <p:cBhvr>
                                        <p:cTn id="8" dur="500"/>
                                        <p:tgtEl>
                                          <p:spTgt spid="8195"/>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D5C762-E170-D243-84D9-4A80598312F8}"/>
              </a:ext>
            </a:extLst>
          </p:cNvPr>
          <p:cNvSpPr>
            <a:spLocks noGrp="1"/>
          </p:cNvSpPr>
          <p:nvPr>
            <p:ph type="title"/>
          </p:nvPr>
        </p:nvSpPr>
        <p:spPr>
          <a:xfrm>
            <a:off x="1198181" y="557189"/>
            <a:ext cx="9795637" cy="1104857"/>
          </a:xfrm>
        </p:spPr>
        <p:txBody>
          <a:bodyPr vert="horz" lIns="91440" tIns="45720" rIns="91440" bIns="45720" rtlCol="0" anchor="b">
            <a:normAutofit/>
          </a:bodyPr>
          <a:lstStyle/>
          <a:p>
            <a:pPr algn="ctr"/>
            <a:r>
              <a:rPr lang="en-US" altLang="en-US" sz="4800" b="1" dirty="0">
                <a:solidFill>
                  <a:schemeClr val="bg1"/>
                </a:solidFill>
              </a:rPr>
              <a:t>Bivariate and Multivariate Analysis</a:t>
            </a:r>
            <a:endParaRPr lang="en-US" sz="5200" dirty="0"/>
          </a:p>
        </p:txBody>
      </p:sp>
      <p:pic>
        <p:nvPicPr>
          <p:cNvPr id="6" name="Picture 2" descr="Picture 3">
            <a:extLst>
              <a:ext uri="{FF2B5EF4-FFF2-40B4-BE49-F238E27FC236}">
                <a16:creationId xmlns:a16="http://schemas.microsoft.com/office/drawing/2014/main" id="{B06B3FD1-A9FC-E848-BBF5-7DD285790D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8352705" y="2262352"/>
            <a:ext cx="3116510" cy="395747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Picture 7" descr="A picture containing calendar&#10;&#10;Description automatically generated">
            <a:extLst>
              <a:ext uri="{FF2B5EF4-FFF2-40B4-BE49-F238E27FC236}">
                <a16:creationId xmlns:a16="http://schemas.microsoft.com/office/drawing/2014/main" id="{411DB7D1-6377-2446-B548-1404175560AB}"/>
              </a:ext>
            </a:extLst>
          </p:cNvPr>
          <p:cNvPicPr>
            <a:picLocks noChangeAspect="1"/>
          </p:cNvPicPr>
          <p:nvPr/>
        </p:nvPicPr>
        <p:blipFill>
          <a:blip r:embed="rId3"/>
          <a:stretch>
            <a:fillRect/>
          </a:stretch>
        </p:blipFill>
        <p:spPr>
          <a:xfrm>
            <a:off x="4642276" y="2262351"/>
            <a:ext cx="3331725" cy="4038455"/>
          </a:xfrm>
          <a:prstGeom prst="rect">
            <a:avLst/>
          </a:prstGeom>
        </p:spPr>
      </p:pic>
      <p:sp>
        <p:nvSpPr>
          <p:cNvPr id="4" name="Slide Number Placeholder 3">
            <a:extLst>
              <a:ext uri="{FF2B5EF4-FFF2-40B4-BE49-F238E27FC236}">
                <a16:creationId xmlns:a16="http://schemas.microsoft.com/office/drawing/2014/main" id="{41683502-A14A-614E-9D1D-AA3EBA4D62F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1AB8FEB9-6999-E34C-9FA0-4E0E4C27DE87}" type="slidenum">
              <a:rPr lang="en-US" smtClean="0"/>
              <a:pPr>
                <a:spcAft>
                  <a:spcPts val="600"/>
                </a:spcAft>
              </a:pPr>
              <a:t>8</a:t>
            </a:fld>
            <a:endParaRPr lang="en-US"/>
          </a:p>
        </p:txBody>
      </p:sp>
      <p:pic>
        <p:nvPicPr>
          <p:cNvPr id="5" name="Content Placeholder 4" descr="Picture 6">
            <a:extLst>
              <a:ext uri="{FF2B5EF4-FFF2-40B4-BE49-F238E27FC236}">
                <a16:creationId xmlns:a16="http://schemas.microsoft.com/office/drawing/2014/main" id="{27978B46-358B-464E-A329-E2742656764F}"/>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11947" r="2" b="2"/>
          <a:stretch/>
        </p:blipFill>
        <p:spPr bwMode="auto">
          <a:xfrm>
            <a:off x="810155" y="2262351"/>
            <a:ext cx="3939762" cy="40939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12" name="Group 11">
            <a:extLst>
              <a:ext uri="{FF2B5EF4-FFF2-40B4-BE49-F238E27FC236}">
                <a16:creationId xmlns:a16="http://schemas.microsoft.com/office/drawing/2014/main" id="{80DC633F-87B3-8B47-9A37-E99A87D314EA}"/>
              </a:ext>
            </a:extLst>
          </p:cNvPr>
          <p:cNvGrpSpPr/>
          <p:nvPr/>
        </p:nvGrpSpPr>
        <p:grpSpPr>
          <a:xfrm>
            <a:off x="668551" y="1758471"/>
            <a:ext cx="3669375" cy="489600"/>
            <a:chOff x="3302" y="473"/>
            <a:chExt cx="3219933" cy="489600"/>
          </a:xfrm>
        </p:grpSpPr>
        <p:sp>
          <p:nvSpPr>
            <p:cNvPr id="17" name="Rectangle 16">
              <a:extLst>
                <a:ext uri="{FF2B5EF4-FFF2-40B4-BE49-F238E27FC236}">
                  <a16:creationId xmlns:a16="http://schemas.microsoft.com/office/drawing/2014/main" id="{B2FD99B9-3A91-0F4E-8263-827C74AF4B42}"/>
                </a:ext>
              </a:extLst>
            </p:cNvPr>
            <p:cNvSpPr/>
            <p:nvPr/>
          </p:nvSpPr>
          <p:spPr>
            <a:xfrm>
              <a:off x="3302" y="473"/>
              <a:ext cx="3219933" cy="489600"/>
            </a:xfrm>
            <a:prstGeom prst="rect">
              <a:avLst/>
            </a:prstGeom>
            <a:solidFill>
              <a:schemeClr val="bg2">
                <a:lumMod val="25000"/>
              </a:schemeClr>
            </a:solidFill>
            <a:ln>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8" name="TextBox 17">
              <a:extLst>
                <a:ext uri="{FF2B5EF4-FFF2-40B4-BE49-F238E27FC236}">
                  <a16:creationId xmlns:a16="http://schemas.microsoft.com/office/drawing/2014/main" id="{08708117-99C7-A94D-9405-12E0F4CE242F}"/>
                </a:ext>
              </a:extLst>
            </p:cNvPr>
            <p:cNvSpPr txBox="1"/>
            <p:nvPr/>
          </p:nvSpPr>
          <p:spPr>
            <a:xfrm>
              <a:off x="3302" y="473"/>
              <a:ext cx="3219933" cy="4896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1"/>
                  </a:solidFill>
                </a:rPr>
                <a:t>Correlation Analysis</a:t>
              </a:r>
            </a:p>
          </p:txBody>
        </p:sp>
      </p:grpSp>
      <p:grpSp>
        <p:nvGrpSpPr>
          <p:cNvPr id="14" name="Group 13">
            <a:extLst>
              <a:ext uri="{FF2B5EF4-FFF2-40B4-BE49-F238E27FC236}">
                <a16:creationId xmlns:a16="http://schemas.microsoft.com/office/drawing/2014/main" id="{D560D9DC-1D8A-DB44-B780-56D059FC2E95}"/>
              </a:ext>
            </a:extLst>
          </p:cNvPr>
          <p:cNvGrpSpPr/>
          <p:nvPr/>
        </p:nvGrpSpPr>
        <p:grpSpPr>
          <a:xfrm>
            <a:off x="668921" y="2248071"/>
            <a:ext cx="3666365" cy="4122559"/>
            <a:chOff x="3302" y="490073"/>
            <a:chExt cx="3219933" cy="3887777"/>
          </a:xfrm>
          <a:solidFill>
            <a:schemeClr val="bg1"/>
          </a:solidFill>
        </p:grpSpPr>
        <p:sp>
          <p:nvSpPr>
            <p:cNvPr id="15" name="Rectangle 14">
              <a:extLst>
                <a:ext uri="{FF2B5EF4-FFF2-40B4-BE49-F238E27FC236}">
                  <a16:creationId xmlns:a16="http://schemas.microsoft.com/office/drawing/2014/main" id="{7013FC9C-784E-2C4E-9C40-C351FFEA5664}"/>
                </a:ext>
              </a:extLst>
            </p:cNvPr>
            <p:cNvSpPr/>
            <p:nvPr/>
          </p:nvSpPr>
          <p:spPr>
            <a:xfrm>
              <a:off x="3302" y="490073"/>
              <a:ext cx="3219933" cy="3887777"/>
            </a:xfrm>
            <a:prstGeom prst="rect">
              <a:avLst/>
            </a:prstGeom>
            <a:grp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6" name="TextBox 15">
              <a:extLst>
                <a:ext uri="{FF2B5EF4-FFF2-40B4-BE49-F238E27FC236}">
                  <a16:creationId xmlns:a16="http://schemas.microsoft.com/office/drawing/2014/main" id="{B547C5CD-12F8-0040-96F1-4C7ECD20AD4D}"/>
                </a:ext>
              </a:extLst>
            </p:cNvPr>
            <p:cNvSpPr txBox="1"/>
            <p:nvPr/>
          </p:nvSpPr>
          <p:spPr>
            <a:xfrm>
              <a:off x="3302" y="490073"/>
              <a:ext cx="3219933" cy="3887777"/>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altLang="en-US" sz="1800" kern="1200" dirty="0"/>
                <a:t>High-extreme correlation between some of the independent variables. We found 77 distinct pairs of independent features that had correlation greater than 0.7 or less than -0.7.</a:t>
              </a:r>
              <a:endParaRPr lang="en-US" sz="1100" kern="1200" dirty="0">
                <a:solidFill>
                  <a:schemeClr val="tx1"/>
                </a:solidFill>
              </a:endParaRPr>
            </a:p>
          </p:txBody>
        </p:sp>
      </p:grpSp>
      <p:grpSp>
        <p:nvGrpSpPr>
          <p:cNvPr id="19" name="Group 18">
            <a:extLst>
              <a:ext uri="{FF2B5EF4-FFF2-40B4-BE49-F238E27FC236}">
                <a16:creationId xmlns:a16="http://schemas.microsoft.com/office/drawing/2014/main" id="{7E14778C-E57B-9F44-AFF1-30475132E8B0}"/>
              </a:ext>
            </a:extLst>
          </p:cNvPr>
          <p:cNvGrpSpPr/>
          <p:nvPr/>
        </p:nvGrpSpPr>
        <p:grpSpPr>
          <a:xfrm>
            <a:off x="4415896" y="1764181"/>
            <a:ext cx="3666365" cy="498377"/>
            <a:chOff x="3631137" y="0"/>
            <a:chExt cx="3219933" cy="489600"/>
          </a:xfrm>
        </p:grpSpPr>
        <p:sp>
          <p:nvSpPr>
            <p:cNvPr id="23" name="Rectangle 22">
              <a:extLst>
                <a:ext uri="{FF2B5EF4-FFF2-40B4-BE49-F238E27FC236}">
                  <a16:creationId xmlns:a16="http://schemas.microsoft.com/office/drawing/2014/main" id="{92709A85-F601-D14A-A3BB-C7ABF1425E5E}"/>
                </a:ext>
              </a:extLst>
            </p:cNvPr>
            <p:cNvSpPr/>
            <p:nvPr/>
          </p:nvSpPr>
          <p:spPr>
            <a:xfrm>
              <a:off x="3631137" y="0"/>
              <a:ext cx="3219933" cy="489600"/>
            </a:xfrm>
            <a:prstGeom prst="rect">
              <a:avLst/>
            </a:prstGeom>
            <a:solidFill>
              <a:schemeClr val="bg2">
                <a:lumMod val="25000"/>
              </a:schemeClr>
            </a:solidFill>
            <a:ln>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4" name="TextBox 23">
              <a:extLst>
                <a:ext uri="{FF2B5EF4-FFF2-40B4-BE49-F238E27FC236}">
                  <a16:creationId xmlns:a16="http://schemas.microsoft.com/office/drawing/2014/main" id="{2D32F692-F605-CC4B-A94C-E94F5FF23095}"/>
                </a:ext>
              </a:extLst>
            </p:cNvPr>
            <p:cNvSpPr txBox="1"/>
            <p:nvPr/>
          </p:nvSpPr>
          <p:spPr>
            <a:xfrm>
              <a:off x="3631137" y="0"/>
              <a:ext cx="3219933" cy="4896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1"/>
                  </a:solidFill>
                </a:rPr>
                <a:t>Bivariate</a:t>
              </a:r>
              <a:r>
                <a:rPr lang="en-US" sz="1800" kern="1200" baseline="0" dirty="0">
                  <a:solidFill>
                    <a:schemeClr val="bg1"/>
                  </a:solidFill>
                </a:rPr>
                <a:t> Analysis</a:t>
              </a:r>
              <a:endParaRPr lang="en-US" sz="1800" kern="1200" dirty="0">
                <a:solidFill>
                  <a:schemeClr val="bg1"/>
                </a:solidFill>
              </a:endParaRPr>
            </a:p>
          </p:txBody>
        </p:sp>
      </p:grpSp>
      <p:grpSp>
        <p:nvGrpSpPr>
          <p:cNvPr id="20" name="Group 19">
            <a:extLst>
              <a:ext uri="{FF2B5EF4-FFF2-40B4-BE49-F238E27FC236}">
                <a16:creationId xmlns:a16="http://schemas.microsoft.com/office/drawing/2014/main" id="{F701A9D7-072C-FE46-8C17-4F4A00914171}"/>
              </a:ext>
            </a:extLst>
          </p:cNvPr>
          <p:cNvGrpSpPr/>
          <p:nvPr/>
        </p:nvGrpSpPr>
        <p:grpSpPr>
          <a:xfrm>
            <a:off x="4414181" y="2276556"/>
            <a:ext cx="3666365" cy="4079793"/>
            <a:chOff x="3674026" y="490073"/>
            <a:chExt cx="3219933" cy="3887777"/>
          </a:xfrm>
        </p:grpSpPr>
        <p:sp>
          <p:nvSpPr>
            <p:cNvPr id="21" name="Rectangle 20">
              <a:extLst>
                <a:ext uri="{FF2B5EF4-FFF2-40B4-BE49-F238E27FC236}">
                  <a16:creationId xmlns:a16="http://schemas.microsoft.com/office/drawing/2014/main" id="{34BC1516-9D54-B940-98E8-7EA3FD000A1A}"/>
                </a:ext>
              </a:extLst>
            </p:cNvPr>
            <p:cNvSpPr/>
            <p:nvPr/>
          </p:nvSpPr>
          <p:spPr>
            <a:xfrm>
              <a:off x="3674026" y="490073"/>
              <a:ext cx="3219933" cy="3887777"/>
            </a:xfrm>
            <a:prstGeom prst="rect">
              <a:avLst/>
            </a:prstGeom>
            <a:solidFill>
              <a:schemeClr val="bg1">
                <a:alpha val="9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2" name="TextBox 21">
              <a:extLst>
                <a:ext uri="{FF2B5EF4-FFF2-40B4-BE49-F238E27FC236}">
                  <a16:creationId xmlns:a16="http://schemas.microsoft.com/office/drawing/2014/main" id="{EF77CA02-81DF-4E43-9B70-BCF2E4B66A01}"/>
                </a:ext>
              </a:extLst>
            </p:cNvPr>
            <p:cNvSpPr txBox="1"/>
            <p:nvPr/>
          </p:nvSpPr>
          <p:spPr>
            <a:xfrm>
              <a:off x="3674026" y="490073"/>
              <a:ext cx="3219933" cy="3887777"/>
            </a:xfrm>
            <a:prstGeom prst="rect">
              <a:avLst/>
            </a:prstGeom>
            <a:solidFill>
              <a:schemeClr val="bg1">
                <a:tint val="95000"/>
                <a:satMod val="170000"/>
              </a:schemeClr>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altLang="en-US" sz="1600" kern="1200" dirty="0"/>
                <a:t>Companies with low Research and development expense rate, Tax rate (A),Quick Ratio, Cash/Total Assets, Quick Assets/Current Liability and Cash/Current Liability tend to go bankrupt.</a:t>
              </a:r>
              <a:endParaRPr lang="en-US" sz="1600" kern="1200" dirty="0">
                <a:solidFill>
                  <a:schemeClr val="tx1"/>
                </a:solidFill>
              </a:endParaRPr>
            </a:p>
            <a:p>
              <a:pPr marL="171450" lvl="1" indent="-171450" algn="l" defTabSz="711200">
                <a:lnSpc>
                  <a:spcPct val="90000"/>
                </a:lnSpc>
                <a:spcBef>
                  <a:spcPct val="0"/>
                </a:spcBef>
                <a:spcAft>
                  <a:spcPct val="15000"/>
                </a:spcAft>
                <a:buChar char="•"/>
              </a:pPr>
              <a:r>
                <a:rPr lang="en-US" altLang="en-US" sz="1600" kern="1200" dirty="0"/>
                <a:t>Companies with high Total debt/Total net worth, Inventory Turnover Rate (times),Fixed Assets Turnover Frequency, Allocation rate per person, Current Liability to Assets, Long-term Liability to Current Assets, Quick Asset Turnover Rate, Current Liability to Current Assets and Total assets to GNP price1 tend to go bankrupt</a:t>
              </a:r>
              <a:r>
                <a:rPr lang="en-US" altLang="en-US" sz="1800" kern="1200" dirty="0"/>
                <a:t>.</a:t>
              </a:r>
            </a:p>
          </p:txBody>
        </p:sp>
      </p:grpSp>
      <p:grpSp>
        <p:nvGrpSpPr>
          <p:cNvPr id="25" name="Group 24">
            <a:extLst>
              <a:ext uri="{FF2B5EF4-FFF2-40B4-BE49-F238E27FC236}">
                <a16:creationId xmlns:a16="http://schemas.microsoft.com/office/drawing/2014/main" id="{A0B3C38C-2FE6-A242-9393-4B2D7D126D53}"/>
              </a:ext>
            </a:extLst>
          </p:cNvPr>
          <p:cNvGrpSpPr/>
          <p:nvPr/>
        </p:nvGrpSpPr>
        <p:grpSpPr>
          <a:xfrm>
            <a:off x="8177083" y="1764415"/>
            <a:ext cx="3330755" cy="507827"/>
            <a:chOff x="7344750" y="473"/>
            <a:chExt cx="3219933" cy="489600"/>
          </a:xfrm>
        </p:grpSpPr>
        <p:sp>
          <p:nvSpPr>
            <p:cNvPr id="29" name="Rectangle 28">
              <a:extLst>
                <a:ext uri="{FF2B5EF4-FFF2-40B4-BE49-F238E27FC236}">
                  <a16:creationId xmlns:a16="http://schemas.microsoft.com/office/drawing/2014/main" id="{9739913E-F3A4-8143-A892-DF5E3960B7F9}"/>
                </a:ext>
              </a:extLst>
            </p:cNvPr>
            <p:cNvSpPr/>
            <p:nvPr/>
          </p:nvSpPr>
          <p:spPr>
            <a:xfrm>
              <a:off x="7344750" y="473"/>
              <a:ext cx="3219933" cy="489600"/>
            </a:xfrm>
            <a:prstGeom prst="rect">
              <a:avLst/>
            </a:prstGeom>
            <a:solidFill>
              <a:schemeClr val="bg2">
                <a:lumMod val="25000"/>
              </a:schemeClr>
            </a:solidFill>
            <a:ln>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0" name="TextBox 29">
              <a:extLst>
                <a:ext uri="{FF2B5EF4-FFF2-40B4-BE49-F238E27FC236}">
                  <a16:creationId xmlns:a16="http://schemas.microsoft.com/office/drawing/2014/main" id="{B9E0EBD8-D8E4-C24C-9527-C0CF6275F7AB}"/>
                </a:ext>
              </a:extLst>
            </p:cNvPr>
            <p:cNvSpPr txBox="1"/>
            <p:nvPr/>
          </p:nvSpPr>
          <p:spPr>
            <a:xfrm>
              <a:off x="7344750" y="473"/>
              <a:ext cx="3219933" cy="4896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1"/>
                  </a:solidFill>
                </a:rPr>
                <a:t>Multivariate Analysis</a:t>
              </a:r>
            </a:p>
          </p:txBody>
        </p:sp>
      </p:grpSp>
      <p:grpSp>
        <p:nvGrpSpPr>
          <p:cNvPr id="26" name="Group 25">
            <a:extLst>
              <a:ext uri="{FF2B5EF4-FFF2-40B4-BE49-F238E27FC236}">
                <a16:creationId xmlns:a16="http://schemas.microsoft.com/office/drawing/2014/main" id="{03B1F8CF-AD8D-DA4E-8BD3-D1B11E488C55}"/>
              </a:ext>
            </a:extLst>
          </p:cNvPr>
          <p:cNvGrpSpPr/>
          <p:nvPr/>
        </p:nvGrpSpPr>
        <p:grpSpPr>
          <a:xfrm>
            <a:off x="8177083" y="2254015"/>
            <a:ext cx="3330756" cy="4102333"/>
            <a:chOff x="7344750" y="490073"/>
            <a:chExt cx="3219933" cy="3887777"/>
          </a:xfrm>
          <a:solidFill>
            <a:schemeClr val="bg1">
              <a:tint val="95000"/>
              <a:satMod val="170000"/>
            </a:schemeClr>
          </a:solidFill>
        </p:grpSpPr>
        <p:sp>
          <p:nvSpPr>
            <p:cNvPr id="27" name="Rectangle 26">
              <a:extLst>
                <a:ext uri="{FF2B5EF4-FFF2-40B4-BE49-F238E27FC236}">
                  <a16:creationId xmlns:a16="http://schemas.microsoft.com/office/drawing/2014/main" id="{7F98CBDC-5954-CB4E-9C34-2DFF1A9D2B07}"/>
                </a:ext>
              </a:extLst>
            </p:cNvPr>
            <p:cNvSpPr/>
            <p:nvPr/>
          </p:nvSpPr>
          <p:spPr>
            <a:xfrm>
              <a:off x="7344750" y="490073"/>
              <a:ext cx="3219933" cy="3887777"/>
            </a:xfrm>
            <a:prstGeom prst="rect">
              <a:avLst/>
            </a:prstGeom>
            <a:grp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8" name="TextBox 27">
              <a:extLst>
                <a:ext uri="{FF2B5EF4-FFF2-40B4-BE49-F238E27FC236}">
                  <a16:creationId xmlns:a16="http://schemas.microsoft.com/office/drawing/2014/main" id="{264C9C09-5430-334D-BADC-CE9AABB21531}"/>
                </a:ext>
              </a:extLst>
            </p:cNvPr>
            <p:cNvSpPr txBox="1"/>
            <p:nvPr/>
          </p:nvSpPr>
          <p:spPr>
            <a:xfrm>
              <a:off x="7344750" y="490073"/>
              <a:ext cx="3219933" cy="3887777"/>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solidFill>
                    <a:schemeClr val="tx1"/>
                  </a:solidFill>
                </a:rPr>
                <a:t>Companies with low Net value per share tend to go bankrupt.</a:t>
              </a:r>
              <a:endParaRPr lang="en-US" sz="2000" kern="1200" dirty="0">
                <a:solidFill>
                  <a:schemeClr val="bg1"/>
                </a:solidFill>
              </a:endParaRPr>
            </a:p>
            <a:p>
              <a:pPr marL="171450" lvl="1" indent="-171450" algn="l" defTabSz="800100">
                <a:lnSpc>
                  <a:spcPct val="90000"/>
                </a:lnSpc>
                <a:spcBef>
                  <a:spcPct val="0"/>
                </a:spcBef>
                <a:spcAft>
                  <a:spcPct val="15000"/>
                </a:spcAft>
                <a:buChar char="•"/>
              </a:pPr>
              <a:r>
                <a:rPr lang="en-US" sz="1800" kern="1200" dirty="0">
                  <a:solidFill>
                    <a:schemeClr val="tx1"/>
                  </a:solidFill>
                </a:rPr>
                <a:t>Companies with low Persistent EPS in the last four years, Per share net profit before tax, Net profit before tax/paid in capital tend to go bankrupt.</a:t>
              </a:r>
              <a:endParaRPr lang="en-US" sz="1800" kern="1200" dirty="0">
                <a:solidFill>
                  <a:schemeClr val="bg1"/>
                </a:solidFill>
              </a:endParaRPr>
            </a:p>
            <a:p>
              <a:pPr marL="228600" lvl="1" indent="-228600" algn="l" defTabSz="889000">
                <a:lnSpc>
                  <a:spcPct val="90000"/>
                </a:lnSpc>
                <a:spcBef>
                  <a:spcPct val="0"/>
                </a:spcBef>
                <a:spcAft>
                  <a:spcPct val="15000"/>
                </a:spcAft>
                <a:buChar char="•"/>
              </a:pPr>
              <a:endParaRPr lang="en-US" sz="2000" kern="1200" dirty="0">
                <a:solidFill>
                  <a:schemeClr val="bg1"/>
                </a:solidFill>
              </a:endParaRPr>
            </a:p>
            <a:p>
              <a:pPr marL="228600" lvl="1" indent="-228600" algn="l" defTabSz="889000">
                <a:lnSpc>
                  <a:spcPct val="90000"/>
                </a:lnSpc>
                <a:spcBef>
                  <a:spcPct val="0"/>
                </a:spcBef>
                <a:spcAft>
                  <a:spcPct val="15000"/>
                </a:spcAft>
                <a:buChar char="•"/>
              </a:pPr>
              <a:endParaRPr lang="en-US" sz="2000" kern="1200" dirty="0">
                <a:solidFill>
                  <a:schemeClr val="bg1"/>
                </a:solidFill>
              </a:endParaRPr>
            </a:p>
          </p:txBody>
        </p:sp>
      </p:grpSp>
    </p:spTree>
    <p:extLst>
      <p:ext uri="{BB962C8B-B14F-4D97-AF65-F5344CB8AC3E}">
        <p14:creationId xmlns:p14="http://schemas.microsoft.com/office/powerpoint/2010/main" val="2465771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ppt_x"/>
                                          </p:val>
                                        </p:tav>
                                        <p:tav tm="100000">
                                          <p:val>
                                            <p:strVal val="#ppt_x"/>
                                          </p:val>
                                        </p:tav>
                                      </p:tavLst>
                                    </p:anim>
                                    <p:anim calcmode="lin" valueType="num">
                                      <p:cBhvr additive="base">
                                        <p:cTn id="30" dur="500" fill="hold"/>
                                        <p:tgtEl>
                                          <p:spTgt spid="2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fill="hold"/>
                                        <p:tgtEl>
                                          <p:spTgt spid="19"/>
                                        </p:tgtEl>
                                        <p:attrNameLst>
                                          <p:attrName>ppt_x</p:attrName>
                                        </p:attrNameLst>
                                      </p:cBhvr>
                                      <p:tavLst>
                                        <p:tav tm="0">
                                          <p:val>
                                            <p:strVal val="#ppt_x"/>
                                          </p:val>
                                        </p:tav>
                                        <p:tav tm="100000">
                                          <p:val>
                                            <p:strVal val="#ppt_x"/>
                                          </p:val>
                                        </p:tav>
                                      </p:tavLst>
                                    </p:anim>
                                    <p:anim calcmode="lin" valueType="num">
                                      <p:cBhvr additive="base">
                                        <p:cTn id="3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500" fill="hold"/>
                                        <p:tgtEl>
                                          <p:spTgt spid="6"/>
                                        </p:tgtEl>
                                        <p:attrNameLst>
                                          <p:attrName>ppt_x</p:attrName>
                                        </p:attrNameLst>
                                      </p:cBhvr>
                                      <p:tavLst>
                                        <p:tav tm="0">
                                          <p:val>
                                            <p:strVal val="#ppt_x"/>
                                          </p:val>
                                        </p:tav>
                                        <p:tav tm="100000">
                                          <p:val>
                                            <p:strVal val="#ppt_x"/>
                                          </p:val>
                                        </p:tav>
                                      </p:tavLst>
                                    </p:anim>
                                    <p:anim calcmode="lin" valueType="num">
                                      <p:cBhvr additive="base">
                                        <p:cTn id="4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6"/>
                                        </p:tgtEl>
                                        <p:attrNameLst>
                                          <p:attrName>style.visibility</p:attrName>
                                        </p:attrNameLst>
                                      </p:cBhvr>
                                      <p:to>
                                        <p:strVal val="visible"/>
                                      </p:to>
                                    </p:set>
                                    <p:anim calcmode="lin" valueType="num">
                                      <p:cBhvr additive="base">
                                        <p:cTn id="45" dur="500" fill="hold"/>
                                        <p:tgtEl>
                                          <p:spTgt spid="26"/>
                                        </p:tgtEl>
                                        <p:attrNameLst>
                                          <p:attrName>ppt_x</p:attrName>
                                        </p:attrNameLst>
                                      </p:cBhvr>
                                      <p:tavLst>
                                        <p:tav tm="0">
                                          <p:val>
                                            <p:strVal val="#ppt_x"/>
                                          </p:val>
                                        </p:tav>
                                        <p:tav tm="100000">
                                          <p:val>
                                            <p:strVal val="#ppt_x"/>
                                          </p:val>
                                        </p:tav>
                                      </p:tavLst>
                                    </p:anim>
                                    <p:anim calcmode="lin" valueType="num">
                                      <p:cBhvr additive="base">
                                        <p:cTn id="46" dur="500" fill="hold"/>
                                        <p:tgtEl>
                                          <p:spTgt spid="26"/>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anim calcmode="lin" valueType="num">
                                      <p:cBhvr additive="base">
                                        <p:cTn id="49" dur="500" fill="hold"/>
                                        <p:tgtEl>
                                          <p:spTgt spid="25"/>
                                        </p:tgtEl>
                                        <p:attrNameLst>
                                          <p:attrName>ppt_x</p:attrName>
                                        </p:attrNameLst>
                                      </p:cBhvr>
                                      <p:tavLst>
                                        <p:tav tm="0">
                                          <p:val>
                                            <p:strVal val="#ppt_x"/>
                                          </p:val>
                                        </p:tav>
                                        <p:tav tm="100000">
                                          <p:val>
                                            <p:strVal val="#ppt_x"/>
                                          </p:val>
                                        </p:tav>
                                      </p:tavLst>
                                    </p:anim>
                                    <p:anim calcmode="lin" valueType="num">
                                      <p:cBhvr additive="base">
                                        <p:cTn id="5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BEDC2A0F-4D6F-4800-A0FD-BFE41A408499}"/>
              </a:ext>
            </a:extLst>
          </p:cNvPr>
          <p:cNvSpPr>
            <a:spLocks noGrp="1"/>
          </p:cNvSpPr>
          <p:nvPr>
            <p:ph type="title"/>
          </p:nvPr>
        </p:nvSpPr>
        <p:spPr>
          <a:xfrm>
            <a:off x="717108" y="374901"/>
            <a:ext cx="10769120" cy="711081"/>
          </a:xfrm>
        </p:spPr>
        <p:txBody>
          <a:bodyPr/>
          <a:lstStyle/>
          <a:p>
            <a:pPr algn="ctr"/>
            <a:r>
              <a:rPr lang="en-US" sz="5400" dirty="0">
                <a:solidFill>
                  <a:schemeClr val="bg1"/>
                </a:solidFill>
              </a:rPr>
              <a:t>Project Journey : Stage Three</a:t>
            </a:r>
            <a:endParaRPr lang="en-IN" sz="5400" dirty="0">
              <a:solidFill>
                <a:schemeClr val="bg1"/>
              </a:solidFill>
            </a:endParaRPr>
          </a:p>
        </p:txBody>
      </p:sp>
      <p:grpSp>
        <p:nvGrpSpPr>
          <p:cNvPr id="10" name="Group 9">
            <a:extLst>
              <a:ext uri="{FF2B5EF4-FFF2-40B4-BE49-F238E27FC236}">
                <a16:creationId xmlns:a16="http://schemas.microsoft.com/office/drawing/2014/main" id="{6E357645-422A-4B77-9A53-3F6341A533CE}"/>
              </a:ext>
            </a:extLst>
          </p:cNvPr>
          <p:cNvGrpSpPr/>
          <p:nvPr/>
        </p:nvGrpSpPr>
        <p:grpSpPr>
          <a:xfrm>
            <a:off x="3143258" y="1798233"/>
            <a:ext cx="3054422" cy="1858971"/>
            <a:chOff x="398462" y="1893401"/>
            <a:chExt cx="3054422" cy="1858971"/>
          </a:xfrm>
        </p:grpSpPr>
        <p:sp>
          <p:nvSpPr>
            <p:cNvPr id="46" name="Rectangle: Rounded Corners 45">
              <a:extLst>
                <a:ext uri="{FF2B5EF4-FFF2-40B4-BE49-F238E27FC236}">
                  <a16:creationId xmlns:a16="http://schemas.microsoft.com/office/drawing/2014/main" id="{D1647C6A-6C7C-4968-A8E7-8BFD55E01147}"/>
                </a:ext>
              </a:extLst>
            </p:cNvPr>
            <p:cNvSpPr/>
            <p:nvPr/>
          </p:nvSpPr>
          <p:spPr>
            <a:xfrm>
              <a:off x="398462" y="2795093"/>
              <a:ext cx="2908899" cy="603454"/>
            </a:xfrm>
            <a:prstGeom prst="roundRect">
              <a:avLst>
                <a:gd name="adj" fmla="val 50000"/>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rtlCol="0" anchor="ctr"/>
            <a:lstStyle/>
            <a:p>
              <a:r>
                <a:rPr lang="en-IN" dirty="0">
                  <a:latin typeface="Segoe UI" panose="020B0502040204020203" pitchFamily="34" charset="0"/>
                  <a:ea typeface="Open Sans" panose="020B0606030504020204" pitchFamily="34" charset="0"/>
                  <a:cs typeface="Segoe UI" panose="020B0502040204020203" pitchFamily="34" charset="0"/>
                </a:rPr>
                <a:t>Data Analysis</a:t>
              </a:r>
            </a:p>
          </p:txBody>
        </p:sp>
        <p:sp>
          <p:nvSpPr>
            <p:cNvPr id="47" name="Rectangle: Rounded Corners 46">
              <a:extLst>
                <a:ext uri="{FF2B5EF4-FFF2-40B4-BE49-F238E27FC236}">
                  <a16:creationId xmlns:a16="http://schemas.microsoft.com/office/drawing/2014/main" id="{C2E2B851-7CDB-4472-95D3-CFEA5476E92E}"/>
                </a:ext>
              </a:extLst>
            </p:cNvPr>
            <p:cNvSpPr/>
            <p:nvPr/>
          </p:nvSpPr>
          <p:spPr>
            <a:xfrm rot="18900000">
              <a:off x="1835614" y="3148918"/>
              <a:ext cx="1617270" cy="603454"/>
            </a:xfrm>
            <a:prstGeom prst="roundRect">
              <a:avLst>
                <a:gd name="adj" fmla="val 50000"/>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panose="020B0502040204020203" pitchFamily="34" charset="0"/>
                <a:cs typeface="Segoe UI" panose="020B0502040204020203" pitchFamily="34" charset="0"/>
              </a:endParaRPr>
            </a:p>
          </p:txBody>
        </p:sp>
        <p:sp>
          <p:nvSpPr>
            <p:cNvPr id="48" name="Rectangle: Rounded Corners 47">
              <a:extLst>
                <a:ext uri="{FF2B5EF4-FFF2-40B4-BE49-F238E27FC236}">
                  <a16:creationId xmlns:a16="http://schemas.microsoft.com/office/drawing/2014/main" id="{939C2B43-D79E-49FF-8D43-705D391259B9}"/>
                </a:ext>
              </a:extLst>
            </p:cNvPr>
            <p:cNvSpPr/>
            <p:nvPr/>
          </p:nvSpPr>
          <p:spPr>
            <a:xfrm rot="2700000" flipH="1">
              <a:off x="1835614" y="2400309"/>
              <a:ext cx="1617270" cy="603454"/>
            </a:xfrm>
            <a:prstGeom prst="roundRect">
              <a:avLst>
                <a:gd name="adj" fmla="val 50000"/>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panose="020B0502040204020203" pitchFamily="34" charset="0"/>
                <a:cs typeface="Segoe UI" panose="020B0502040204020203" pitchFamily="34" charset="0"/>
              </a:endParaRPr>
            </a:p>
          </p:txBody>
        </p:sp>
        <p:sp>
          <p:nvSpPr>
            <p:cNvPr id="7" name="Oval 6">
              <a:extLst>
                <a:ext uri="{FF2B5EF4-FFF2-40B4-BE49-F238E27FC236}">
                  <a16:creationId xmlns:a16="http://schemas.microsoft.com/office/drawing/2014/main" id="{48818A01-A6AB-4AD8-A7B3-547152BE8048}"/>
                </a:ext>
              </a:extLst>
            </p:cNvPr>
            <p:cNvSpPr/>
            <p:nvPr/>
          </p:nvSpPr>
          <p:spPr>
            <a:xfrm>
              <a:off x="2743199" y="2833351"/>
              <a:ext cx="518616" cy="518616"/>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Segoe UI" panose="020B0502040204020203" pitchFamily="34" charset="0"/>
                  <a:ea typeface="Open Sans" panose="020B0606030504020204" pitchFamily="34" charset="0"/>
                  <a:cs typeface="Segoe UI" panose="020B0502040204020203" pitchFamily="34" charset="0"/>
                </a:rPr>
                <a:t>2</a:t>
              </a:r>
            </a:p>
          </p:txBody>
        </p:sp>
      </p:grpSp>
      <p:grpSp>
        <p:nvGrpSpPr>
          <p:cNvPr id="11" name="Group 10">
            <a:extLst>
              <a:ext uri="{FF2B5EF4-FFF2-40B4-BE49-F238E27FC236}">
                <a16:creationId xmlns:a16="http://schemas.microsoft.com/office/drawing/2014/main" id="{BCA2A716-A588-45BF-8E6D-9F0BCCF25BA6}"/>
              </a:ext>
            </a:extLst>
          </p:cNvPr>
          <p:cNvGrpSpPr/>
          <p:nvPr/>
        </p:nvGrpSpPr>
        <p:grpSpPr>
          <a:xfrm>
            <a:off x="314325" y="1812526"/>
            <a:ext cx="2894098" cy="1858971"/>
            <a:chOff x="3284546" y="1893401"/>
            <a:chExt cx="2894098" cy="1858971"/>
          </a:xfrm>
        </p:grpSpPr>
        <p:sp>
          <p:nvSpPr>
            <p:cNvPr id="50" name="Rectangle: Rounded Corners 49">
              <a:extLst>
                <a:ext uri="{FF2B5EF4-FFF2-40B4-BE49-F238E27FC236}">
                  <a16:creationId xmlns:a16="http://schemas.microsoft.com/office/drawing/2014/main" id="{8C168137-52E6-4E54-A8C9-68E90C418403}"/>
                </a:ext>
              </a:extLst>
            </p:cNvPr>
            <p:cNvSpPr/>
            <p:nvPr/>
          </p:nvSpPr>
          <p:spPr>
            <a:xfrm>
              <a:off x="3284546" y="2795093"/>
              <a:ext cx="2734287" cy="603454"/>
            </a:xfrm>
            <a:prstGeom prst="roundRect">
              <a:avLst>
                <a:gd name="adj" fmla="val 50000"/>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Segoe UI" panose="020B0502040204020203" pitchFamily="34" charset="0"/>
                <a:cs typeface="Segoe UI" panose="020B0502040204020203" pitchFamily="34" charset="0"/>
              </a:endParaRPr>
            </a:p>
            <a:p>
              <a:r>
                <a:rPr lang="en-IN" dirty="0">
                  <a:latin typeface="Segoe UI" panose="020B0502040204020203" pitchFamily="34" charset="0"/>
                  <a:cs typeface="Segoe UI" panose="020B0502040204020203" pitchFamily="34" charset="0"/>
                </a:rPr>
                <a:t>Problem </a:t>
              </a:r>
            </a:p>
            <a:p>
              <a:r>
                <a:rPr lang="en-IN" dirty="0">
                  <a:latin typeface="Segoe UI" panose="020B0502040204020203" pitchFamily="34" charset="0"/>
                  <a:cs typeface="Segoe UI" panose="020B0502040204020203" pitchFamily="34" charset="0"/>
                </a:rPr>
                <a:t>Understanding</a:t>
              </a:r>
            </a:p>
            <a:p>
              <a:pPr algn="ctr"/>
              <a:endParaRPr lang="en-IN" dirty="0">
                <a:latin typeface="Segoe UI" panose="020B0502040204020203" pitchFamily="34" charset="0"/>
                <a:cs typeface="Segoe UI" panose="020B0502040204020203" pitchFamily="34" charset="0"/>
              </a:endParaRPr>
            </a:p>
          </p:txBody>
        </p:sp>
        <p:sp>
          <p:nvSpPr>
            <p:cNvPr id="51" name="Rectangle: Rounded Corners 50">
              <a:extLst>
                <a:ext uri="{FF2B5EF4-FFF2-40B4-BE49-F238E27FC236}">
                  <a16:creationId xmlns:a16="http://schemas.microsoft.com/office/drawing/2014/main" id="{25535B3C-0CE8-4821-878A-1F6B1CB76591}"/>
                </a:ext>
              </a:extLst>
            </p:cNvPr>
            <p:cNvSpPr/>
            <p:nvPr/>
          </p:nvSpPr>
          <p:spPr>
            <a:xfrm rot="18900000">
              <a:off x="4561374" y="3148918"/>
              <a:ext cx="1617270" cy="603454"/>
            </a:xfrm>
            <a:prstGeom prst="roundRect">
              <a:avLst>
                <a:gd name="adj" fmla="val 50000"/>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panose="020B0502040204020203" pitchFamily="34" charset="0"/>
                <a:cs typeface="Segoe UI" panose="020B0502040204020203" pitchFamily="34" charset="0"/>
              </a:endParaRPr>
            </a:p>
          </p:txBody>
        </p:sp>
        <p:sp>
          <p:nvSpPr>
            <p:cNvPr id="52" name="Rectangle: Rounded Corners 51">
              <a:extLst>
                <a:ext uri="{FF2B5EF4-FFF2-40B4-BE49-F238E27FC236}">
                  <a16:creationId xmlns:a16="http://schemas.microsoft.com/office/drawing/2014/main" id="{F5B09733-AEF8-4E16-AE84-BD1C451CE618}"/>
                </a:ext>
              </a:extLst>
            </p:cNvPr>
            <p:cNvSpPr/>
            <p:nvPr/>
          </p:nvSpPr>
          <p:spPr>
            <a:xfrm rot="2700000" flipH="1">
              <a:off x="4561374" y="2400309"/>
              <a:ext cx="1617270" cy="603454"/>
            </a:xfrm>
            <a:prstGeom prst="roundRect">
              <a:avLst>
                <a:gd name="adj" fmla="val 50000"/>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panose="020B0502040204020203" pitchFamily="34" charset="0"/>
                <a:cs typeface="Segoe UI" panose="020B0502040204020203" pitchFamily="34" charset="0"/>
              </a:endParaRPr>
            </a:p>
          </p:txBody>
        </p:sp>
        <p:sp>
          <p:nvSpPr>
            <p:cNvPr id="71" name="Oval 70">
              <a:extLst>
                <a:ext uri="{FF2B5EF4-FFF2-40B4-BE49-F238E27FC236}">
                  <a16:creationId xmlns:a16="http://schemas.microsoft.com/office/drawing/2014/main" id="{B8381F70-A7A3-4087-8980-1999FB44C9FC}"/>
                </a:ext>
              </a:extLst>
            </p:cNvPr>
            <p:cNvSpPr/>
            <p:nvPr/>
          </p:nvSpPr>
          <p:spPr>
            <a:xfrm>
              <a:off x="5476239" y="2833351"/>
              <a:ext cx="518616" cy="518616"/>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Segoe UI" panose="020B0502040204020203" pitchFamily="34" charset="0"/>
                  <a:cs typeface="Segoe UI" panose="020B0502040204020203" pitchFamily="34" charset="0"/>
                </a:rPr>
                <a:t>1</a:t>
              </a:r>
            </a:p>
          </p:txBody>
        </p:sp>
      </p:grpSp>
      <p:grpSp>
        <p:nvGrpSpPr>
          <p:cNvPr id="12" name="Group 11">
            <a:extLst>
              <a:ext uri="{FF2B5EF4-FFF2-40B4-BE49-F238E27FC236}">
                <a16:creationId xmlns:a16="http://schemas.microsoft.com/office/drawing/2014/main" id="{E484949E-E3EA-40B0-815A-B4165E11ADAB}"/>
              </a:ext>
            </a:extLst>
          </p:cNvPr>
          <p:cNvGrpSpPr/>
          <p:nvPr/>
        </p:nvGrpSpPr>
        <p:grpSpPr>
          <a:xfrm>
            <a:off x="6152664" y="1798233"/>
            <a:ext cx="2753328" cy="1858971"/>
            <a:chOff x="6151076" y="1893401"/>
            <a:chExt cx="2753328" cy="1858971"/>
          </a:xfrm>
        </p:grpSpPr>
        <p:sp>
          <p:nvSpPr>
            <p:cNvPr id="54" name="Rectangle: Rounded Corners 53">
              <a:extLst>
                <a:ext uri="{FF2B5EF4-FFF2-40B4-BE49-F238E27FC236}">
                  <a16:creationId xmlns:a16="http://schemas.microsoft.com/office/drawing/2014/main" id="{46EDFE26-21EB-4602-A045-0F7DC7CF3CB6}"/>
                </a:ext>
              </a:extLst>
            </p:cNvPr>
            <p:cNvSpPr/>
            <p:nvPr/>
          </p:nvSpPr>
          <p:spPr>
            <a:xfrm>
              <a:off x="6151076" y="2790623"/>
              <a:ext cx="2591841" cy="603454"/>
            </a:xfrm>
            <a:prstGeom prst="roundRect">
              <a:avLst>
                <a:gd name="adj" fmla="val 50000"/>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rtlCol="0" anchor="ctr"/>
            <a:lstStyle/>
            <a:p>
              <a:r>
                <a:rPr lang="en-IN" dirty="0">
                  <a:latin typeface="Segoe UI" panose="020B0502040204020203" pitchFamily="34" charset="0"/>
                  <a:ea typeface="Open Sans" panose="020B0606030504020204" pitchFamily="34" charset="0"/>
                  <a:cs typeface="Segoe UI" panose="020B0502040204020203" pitchFamily="34" charset="0"/>
                </a:rPr>
                <a:t>Data</a:t>
              </a:r>
            </a:p>
            <a:p>
              <a:r>
                <a:rPr lang="en-IN" dirty="0">
                  <a:latin typeface="Segoe UI" panose="020B0502040204020203" pitchFamily="34" charset="0"/>
                  <a:ea typeface="Open Sans" panose="020B0606030504020204" pitchFamily="34" charset="0"/>
                  <a:cs typeface="Segoe UI" panose="020B0502040204020203" pitchFamily="34" charset="0"/>
                </a:rPr>
                <a:t>Preparation</a:t>
              </a:r>
            </a:p>
          </p:txBody>
        </p:sp>
        <p:sp>
          <p:nvSpPr>
            <p:cNvPr id="55" name="Rectangle: Rounded Corners 54">
              <a:extLst>
                <a:ext uri="{FF2B5EF4-FFF2-40B4-BE49-F238E27FC236}">
                  <a16:creationId xmlns:a16="http://schemas.microsoft.com/office/drawing/2014/main" id="{C5B8C6E2-8510-4BCC-9225-D73180150F82}"/>
                </a:ext>
              </a:extLst>
            </p:cNvPr>
            <p:cNvSpPr/>
            <p:nvPr/>
          </p:nvSpPr>
          <p:spPr>
            <a:xfrm rot="18900000">
              <a:off x="7287134" y="3148918"/>
              <a:ext cx="1617270" cy="603454"/>
            </a:xfrm>
            <a:prstGeom prst="roundRect">
              <a:avLst>
                <a:gd name="adj" fmla="val 50000"/>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panose="020B0502040204020203" pitchFamily="34" charset="0"/>
                <a:cs typeface="Segoe UI" panose="020B0502040204020203" pitchFamily="34" charset="0"/>
              </a:endParaRPr>
            </a:p>
          </p:txBody>
        </p:sp>
        <p:sp>
          <p:nvSpPr>
            <p:cNvPr id="59" name="Rectangle: Rounded Corners 58">
              <a:extLst>
                <a:ext uri="{FF2B5EF4-FFF2-40B4-BE49-F238E27FC236}">
                  <a16:creationId xmlns:a16="http://schemas.microsoft.com/office/drawing/2014/main" id="{14835525-4318-43FA-A3D5-4DD6B7530D66}"/>
                </a:ext>
              </a:extLst>
            </p:cNvPr>
            <p:cNvSpPr/>
            <p:nvPr/>
          </p:nvSpPr>
          <p:spPr>
            <a:xfrm rot="2700000" flipH="1">
              <a:off x="7287134" y="2400309"/>
              <a:ext cx="1617270" cy="603454"/>
            </a:xfrm>
            <a:prstGeom prst="roundRect">
              <a:avLst>
                <a:gd name="adj" fmla="val 50000"/>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panose="020B0502040204020203" pitchFamily="34" charset="0"/>
                <a:cs typeface="Segoe UI" panose="020B0502040204020203" pitchFamily="34" charset="0"/>
              </a:endParaRPr>
            </a:p>
          </p:txBody>
        </p:sp>
        <p:sp>
          <p:nvSpPr>
            <p:cNvPr id="72" name="Oval 71">
              <a:extLst>
                <a:ext uri="{FF2B5EF4-FFF2-40B4-BE49-F238E27FC236}">
                  <a16:creationId xmlns:a16="http://schemas.microsoft.com/office/drawing/2014/main" id="{84443F39-4549-493A-B486-289DCE6C3B9E}"/>
                </a:ext>
              </a:extLst>
            </p:cNvPr>
            <p:cNvSpPr/>
            <p:nvPr/>
          </p:nvSpPr>
          <p:spPr>
            <a:xfrm>
              <a:off x="8195993" y="2833351"/>
              <a:ext cx="518616" cy="518616"/>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Segoe UI" panose="020B0502040204020203" pitchFamily="34" charset="0"/>
                  <a:ea typeface="Open Sans" panose="020B0606030504020204" pitchFamily="34" charset="0"/>
                  <a:cs typeface="Segoe UI" panose="020B0502040204020203" pitchFamily="34" charset="0"/>
                </a:rPr>
                <a:t>3</a:t>
              </a:r>
            </a:p>
          </p:txBody>
        </p:sp>
      </p:grpSp>
      <p:grpSp>
        <p:nvGrpSpPr>
          <p:cNvPr id="13" name="Group 12">
            <a:extLst>
              <a:ext uri="{FF2B5EF4-FFF2-40B4-BE49-F238E27FC236}">
                <a16:creationId xmlns:a16="http://schemas.microsoft.com/office/drawing/2014/main" id="{4629E761-1BB5-42AD-8873-C3C922947BF6}"/>
              </a:ext>
            </a:extLst>
          </p:cNvPr>
          <p:cNvGrpSpPr/>
          <p:nvPr/>
        </p:nvGrpSpPr>
        <p:grpSpPr>
          <a:xfrm>
            <a:off x="8894387" y="1798233"/>
            <a:ext cx="2737364" cy="1858971"/>
            <a:chOff x="8892799" y="1893401"/>
            <a:chExt cx="2737364" cy="1858971"/>
          </a:xfrm>
        </p:grpSpPr>
        <p:sp>
          <p:nvSpPr>
            <p:cNvPr id="62" name="Rectangle: Rounded Corners 61">
              <a:extLst>
                <a:ext uri="{FF2B5EF4-FFF2-40B4-BE49-F238E27FC236}">
                  <a16:creationId xmlns:a16="http://schemas.microsoft.com/office/drawing/2014/main" id="{49DCDFD3-FA6F-4931-976E-DDCCAAA76B7A}"/>
                </a:ext>
              </a:extLst>
            </p:cNvPr>
            <p:cNvSpPr/>
            <p:nvPr/>
          </p:nvSpPr>
          <p:spPr>
            <a:xfrm>
              <a:off x="8892799" y="2795093"/>
              <a:ext cx="2591841" cy="603454"/>
            </a:xfrm>
            <a:prstGeom prst="roundRect">
              <a:avLst>
                <a:gd name="adj" fmla="val 50000"/>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rtlCol="0" anchor="ctr"/>
            <a:lstStyle/>
            <a:p>
              <a:endParaRPr lang="en-IN" dirty="0">
                <a:latin typeface="Segoe UI" panose="020B0502040204020203" pitchFamily="34" charset="0"/>
                <a:ea typeface="Open Sans" panose="020B0606030504020204" pitchFamily="34" charset="0"/>
                <a:cs typeface="Segoe UI" panose="020B0502040204020203" pitchFamily="34" charset="0"/>
              </a:endParaRPr>
            </a:p>
          </p:txBody>
        </p:sp>
        <p:sp>
          <p:nvSpPr>
            <p:cNvPr id="63" name="Rectangle: Rounded Corners 62">
              <a:extLst>
                <a:ext uri="{FF2B5EF4-FFF2-40B4-BE49-F238E27FC236}">
                  <a16:creationId xmlns:a16="http://schemas.microsoft.com/office/drawing/2014/main" id="{4C6BCB5B-453D-4A7C-93DE-2B9CB0984EFC}"/>
                </a:ext>
              </a:extLst>
            </p:cNvPr>
            <p:cNvSpPr/>
            <p:nvPr/>
          </p:nvSpPr>
          <p:spPr>
            <a:xfrm rot="18900000">
              <a:off x="10012893" y="3148918"/>
              <a:ext cx="1617270" cy="603454"/>
            </a:xfrm>
            <a:prstGeom prst="roundRect">
              <a:avLst>
                <a:gd name="adj" fmla="val 50000"/>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panose="020B0502040204020203" pitchFamily="34" charset="0"/>
                <a:cs typeface="Segoe UI" panose="020B0502040204020203" pitchFamily="34" charset="0"/>
              </a:endParaRPr>
            </a:p>
          </p:txBody>
        </p:sp>
        <p:sp>
          <p:nvSpPr>
            <p:cNvPr id="66" name="Rectangle: Rounded Corners 65">
              <a:extLst>
                <a:ext uri="{FF2B5EF4-FFF2-40B4-BE49-F238E27FC236}">
                  <a16:creationId xmlns:a16="http://schemas.microsoft.com/office/drawing/2014/main" id="{7C44B6A4-ACAD-4380-AAFC-B85E8EDDB526}"/>
                </a:ext>
              </a:extLst>
            </p:cNvPr>
            <p:cNvSpPr/>
            <p:nvPr/>
          </p:nvSpPr>
          <p:spPr>
            <a:xfrm rot="2700000" flipH="1">
              <a:off x="10012893" y="2400309"/>
              <a:ext cx="1617270" cy="603454"/>
            </a:xfrm>
            <a:prstGeom prst="roundRect">
              <a:avLst>
                <a:gd name="adj" fmla="val 50000"/>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panose="020B0502040204020203" pitchFamily="34" charset="0"/>
                <a:cs typeface="Segoe UI" panose="020B0502040204020203" pitchFamily="34" charset="0"/>
              </a:endParaRPr>
            </a:p>
          </p:txBody>
        </p:sp>
        <p:sp>
          <p:nvSpPr>
            <p:cNvPr id="73" name="Oval 72">
              <a:extLst>
                <a:ext uri="{FF2B5EF4-FFF2-40B4-BE49-F238E27FC236}">
                  <a16:creationId xmlns:a16="http://schemas.microsoft.com/office/drawing/2014/main" id="{17B9C3C6-E2CB-4730-BF14-CFD7EBD3B596}"/>
                </a:ext>
              </a:extLst>
            </p:cNvPr>
            <p:cNvSpPr/>
            <p:nvPr/>
          </p:nvSpPr>
          <p:spPr>
            <a:xfrm>
              <a:off x="10915746" y="2833351"/>
              <a:ext cx="518616" cy="5186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lumMod val="75000"/>
                    </a:schemeClr>
                  </a:solidFill>
                  <a:latin typeface="Segoe UI" panose="020B0502040204020203" pitchFamily="34" charset="0"/>
                  <a:ea typeface="Open Sans" panose="020B0606030504020204" pitchFamily="34" charset="0"/>
                  <a:cs typeface="Segoe UI" panose="020B0502040204020203" pitchFamily="34" charset="0"/>
                </a:rPr>
                <a:t>4</a:t>
              </a:r>
            </a:p>
          </p:txBody>
        </p:sp>
      </p:grpSp>
      <p:sp>
        <p:nvSpPr>
          <p:cNvPr id="28" name="TextBox 27">
            <a:extLst>
              <a:ext uri="{FF2B5EF4-FFF2-40B4-BE49-F238E27FC236}">
                <a16:creationId xmlns:a16="http://schemas.microsoft.com/office/drawing/2014/main" id="{0562AC4D-C666-4B20-A3EB-9EEF9054D604}"/>
              </a:ext>
            </a:extLst>
          </p:cNvPr>
          <p:cNvSpPr txBox="1"/>
          <p:nvPr/>
        </p:nvSpPr>
        <p:spPr>
          <a:xfrm>
            <a:off x="6465671" y="4641944"/>
            <a:ext cx="2294798" cy="1200329"/>
          </a:xfrm>
          <a:prstGeom prst="rect">
            <a:avLst/>
          </a:prstGeom>
          <a:noFill/>
        </p:spPr>
        <p:txBody>
          <a:bodyPr wrap="square" rtlCol="0">
            <a:spAutoFit/>
          </a:bodyPr>
          <a:lstStyle/>
          <a:p>
            <a:r>
              <a:rPr lang="es-US" dirty="0">
                <a:solidFill>
                  <a:schemeClr val="bg1"/>
                </a:solidFill>
                <a:latin typeface="Segoe UI" panose="020B0502040204020203" pitchFamily="34" charset="0"/>
                <a:cs typeface="Segoe UI" panose="020B0502040204020203" pitchFamily="34" charset="0"/>
              </a:rPr>
              <a:t>In </a:t>
            </a:r>
            <a:r>
              <a:rPr lang="es-US" dirty="0" err="1">
                <a:solidFill>
                  <a:schemeClr val="bg1"/>
                </a:solidFill>
                <a:latin typeface="Segoe UI" panose="020B0502040204020203" pitchFamily="34" charset="0"/>
                <a:cs typeface="Segoe UI" panose="020B0502040204020203" pitchFamily="34" charset="0"/>
              </a:rPr>
              <a:t>this</a:t>
            </a:r>
            <a:r>
              <a:rPr lang="es-US" dirty="0">
                <a:solidFill>
                  <a:schemeClr val="bg1"/>
                </a:solidFill>
                <a:latin typeface="Segoe UI" panose="020B0502040204020203" pitchFamily="34" charset="0"/>
                <a:cs typeface="Segoe UI" panose="020B0502040204020203" pitchFamily="34" charset="0"/>
              </a:rPr>
              <a:t> </a:t>
            </a:r>
            <a:r>
              <a:rPr lang="es-US" dirty="0" err="1">
                <a:solidFill>
                  <a:schemeClr val="bg1"/>
                </a:solidFill>
                <a:latin typeface="Segoe UI" panose="020B0502040204020203" pitchFamily="34" charset="0"/>
                <a:cs typeface="Segoe UI" panose="020B0502040204020203" pitchFamily="34" charset="0"/>
              </a:rPr>
              <a:t>stage</a:t>
            </a:r>
            <a:r>
              <a:rPr lang="es-US" dirty="0">
                <a:solidFill>
                  <a:schemeClr val="bg1"/>
                </a:solidFill>
                <a:latin typeface="Segoe UI" panose="020B0502040204020203" pitchFamily="34" charset="0"/>
                <a:cs typeface="Segoe UI" panose="020B0502040204020203" pitchFamily="34" charset="0"/>
              </a:rPr>
              <a:t>, </a:t>
            </a:r>
            <a:r>
              <a:rPr lang="es-US" dirty="0" err="1">
                <a:solidFill>
                  <a:schemeClr val="bg1"/>
                </a:solidFill>
                <a:latin typeface="Segoe UI" panose="020B0502040204020203" pitchFamily="34" charset="0"/>
                <a:cs typeface="Segoe UI" panose="020B0502040204020203" pitchFamily="34" charset="0"/>
              </a:rPr>
              <a:t>we</a:t>
            </a:r>
            <a:r>
              <a:rPr lang="es-US" dirty="0">
                <a:solidFill>
                  <a:schemeClr val="bg1"/>
                </a:solidFill>
                <a:latin typeface="Segoe UI" panose="020B0502040204020203" pitchFamily="34" charset="0"/>
                <a:cs typeface="Segoe UI" panose="020B0502040204020203" pitchFamily="34" charset="0"/>
              </a:rPr>
              <a:t> </a:t>
            </a:r>
            <a:r>
              <a:rPr lang="es-US" dirty="0" err="1">
                <a:solidFill>
                  <a:schemeClr val="bg1"/>
                </a:solidFill>
                <a:latin typeface="Segoe UI" panose="020B0502040204020203" pitchFamily="34" charset="0"/>
                <a:cs typeface="Segoe UI" panose="020B0502040204020203" pitchFamily="34" charset="0"/>
              </a:rPr>
              <a:t>will</a:t>
            </a:r>
            <a:r>
              <a:rPr lang="es-US" dirty="0">
                <a:solidFill>
                  <a:schemeClr val="bg1"/>
                </a:solidFill>
                <a:latin typeface="Segoe UI" panose="020B0502040204020203" pitchFamily="34" charset="0"/>
                <a:cs typeface="Segoe UI" panose="020B0502040204020203" pitchFamily="34" charset="0"/>
              </a:rPr>
              <a:t>  </a:t>
            </a:r>
            <a:r>
              <a:rPr lang="es-US" dirty="0" err="1">
                <a:solidFill>
                  <a:schemeClr val="bg1"/>
                </a:solidFill>
                <a:latin typeface="Segoe UI" panose="020B0502040204020203" pitchFamily="34" charset="0"/>
                <a:cs typeface="Segoe UI" panose="020B0502040204020203" pitchFamily="34" charset="0"/>
              </a:rPr>
              <a:t>clean</a:t>
            </a:r>
            <a:r>
              <a:rPr lang="es-US" dirty="0">
                <a:solidFill>
                  <a:schemeClr val="bg1"/>
                </a:solidFill>
                <a:latin typeface="Segoe UI" panose="020B0502040204020203" pitchFamily="34" charset="0"/>
                <a:cs typeface="Segoe UI" panose="020B0502040204020203" pitchFamily="34" charset="0"/>
              </a:rPr>
              <a:t> </a:t>
            </a:r>
            <a:r>
              <a:rPr lang="es-US" dirty="0" err="1">
                <a:solidFill>
                  <a:schemeClr val="bg1"/>
                </a:solidFill>
                <a:latin typeface="Segoe UI" panose="020B0502040204020203" pitchFamily="34" charset="0"/>
                <a:cs typeface="Segoe UI" panose="020B0502040204020203" pitchFamily="34" charset="0"/>
              </a:rPr>
              <a:t>our</a:t>
            </a:r>
            <a:r>
              <a:rPr lang="es-US" dirty="0">
                <a:solidFill>
                  <a:schemeClr val="bg1"/>
                </a:solidFill>
                <a:latin typeface="Segoe UI" panose="020B0502040204020203" pitchFamily="34" charset="0"/>
                <a:cs typeface="Segoe UI" panose="020B0502040204020203" pitchFamily="34" charset="0"/>
              </a:rPr>
              <a:t> data and </a:t>
            </a:r>
            <a:r>
              <a:rPr lang="es-US" dirty="0" err="1">
                <a:solidFill>
                  <a:schemeClr val="bg1"/>
                </a:solidFill>
                <a:latin typeface="Segoe UI" panose="020B0502040204020203" pitchFamily="34" charset="0"/>
                <a:cs typeface="Segoe UI" panose="020B0502040204020203" pitchFamily="34" charset="0"/>
              </a:rPr>
              <a:t>get</a:t>
            </a:r>
            <a:r>
              <a:rPr lang="es-US" dirty="0">
                <a:solidFill>
                  <a:schemeClr val="bg1"/>
                </a:solidFill>
                <a:latin typeface="Segoe UI" panose="020B0502040204020203" pitchFamily="34" charset="0"/>
                <a:cs typeface="Segoe UI" panose="020B0502040204020203" pitchFamily="34" charset="0"/>
              </a:rPr>
              <a:t> </a:t>
            </a:r>
            <a:r>
              <a:rPr lang="es-US" dirty="0" err="1">
                <a:solidFill>
                  <a:schemeClr val="bg1"/>
                </a:solidFill>
                <a:latin typeface="Segoe UI" panose="020B0502040204020203" pitchFamily="34" charset="0"/>
                <a:cs typeface="Segoe UI" panose="020B0502040204020203" pitchFamily="34" charset="0"/>
              </a:rPr>
              <a:t>it</a:t>
            </a:r>
            <a:r>
              <a:rPr lang="es-US" dirty="0">
                <a:solidFill>
                  <a:schemeClr val="bg1"/>
                </a:solidFill>
                <a:latin typeface="Segoe UI" panose="020B0502040204020203" pitchFamily="34" charset="0"/>
                <a:cs typeface="Segoe UI" panose="020B0502040204020203" pitchFamily="34" charset="0"/>
              </a:rPr>
              <a:t> </a:t>
            </a:r>
            <a:r>
              <a:rPr lang="es-US" dirty="0" err="1">
                <a:solidFill>
                  <a:schemeClr val="bg1"/>
                </a:solidFill>
                <a:latin typeface="Segoe UI" panose="020B0502040204020203" pitchFamily="34" charset="0"/>
                <a:cs typeface="Segoe UI" panose="020B0502040204020203" pitchFamily="34" charset="0"/>
              </a:rPr>
              <a:t>ready</a:t>
            </a:r>
            <a:r>
              <a:rPr lang="es-US" dirty="0">
                <a:solidFill>
                  <a:schemeClr val="bg1"/>
                </a:solidFill>
                <a:latin typeface="Segoe UI" panose="020B0502040204020203" pitchFamily="34" charset="0"/>
                <a:cs typeface="Segoe UI" panose="020B0502040204020203" pitchFamily="34" charset="0"/>
              </a:rPr>
              <a:t> </a:t>
            </a:r>
            <a:r>
              <a:rPr lang="es-US" dirty="0" err="1">
                <a:solidFill>
                  <a:schemeClr val="bg1"/>
                </a:solidFill>
                <a:latin typeface="Segoe UI" panose="020B0502040204020203" pitchFamily="34" charset="0"/>
                <a:cs typeface="Segoe UI" panose="020B0502040204020203" pitchFamily="34" charset="0"/>
              </a:rPr>
              <a:t>for</a:t>
            </a:r>
            <a:r>
              <a:rPr lang="es-US" dirty="0">
                <a:solidFill>
                  <a:schemeClr val="bg1"/>
                </a:solidFill>
                <a:latin typeface="Segoe UI" panose="020B0502040204020203" pitchFamily="34" charset="0"/>
                <a:cs typeface="Segoe UI" panose="020B0502040204020203" pitchFamily="34" charset="0"/>
              </a:rPr>
              <a:t> </a:t>
            </a:r>
            <a:r>
              <a:rPr lang="es-US" dirty="0" err="1">
                <a:solidFill>
                  <a:schemeClr val="bg1"/>
                </a:solidFill>
                <a:latin typeface="Segoe UI" panose="020B0502040204020203" pitchFamily="34" charset="0"/>
                <a:cs typeface="Segoe UI" panose="020B0502040204020203" pitchFamily="34" charset="0"/>
              </a:rPr>
              <a:t>modeling</a:t>
            </a:r>
            <a:r>
              <a:rPr lang="es-US" dirty="0">
                <a:solidFill>
                  <a:schemeClr val="bg1"/>
                </a:solidFill>
                <a:latin typeface="Segoe UI" panose="020B0502040204020203" pitchFamily="34" charset="0"/>
                <a:cs typeface="Segoe UI" panose="020B0502040204020203" pitchFamily="34" charset="0"/>
              </a:rPr>
              <a:t>.</a:t>
            </a:r>
            <a:endParaRPr lang="en-US" dirty="0">
              <a:solidFill>
                <a:schemeClr val="bg1"/>
              </a:solidFill>
              <a:latin typeface="Segoe UI" panose="020B0502040204020203" pitchFamily="34" charset="0"/>
              <a:cs typeface="Segoe UI" panose="020B0502040204020203" pitchFamily="34" charset="0"/>
            </a:endParaRPr>
          </a:p>
        </p:txBody>
      </p:sp>
      <p:cxnSp>
        <p:nvCxnSpPr>
          <p:cNvPr id="32" name="Straight Arrow Connector 31">
            <a:extLst>
              <a:ext uri="{FF2B5EF4-FFF2-40B4-BE49-F238E27FC236}">
                <a16:creationId xmlns:a16="http://schemas.microsoft.com/office/drawing/2014/main" id="{D8B79A68-434D-4826-B200-FB1BF0D83697}"/>
              </a:ext>
            </a:extLst>
          </p:cNvPr>
          <p:cNvCxnSpPr>
            <a:cxnSpLocks/>
          </p:cNvCxnSpPr>
          <p:nvPr/>
        </p:nvCxnSpPr>
        <p:spPr>
          <a:xfrm>
            <a:off x="7515161" y="4154915"/>
            <a:ext cx="1" cy="411796"/>
          </a:xfrm>
          <a:prstGeom prst="straightConnector1">
            <a:avLst/>
          </a:prstGeom>
          <a:ln w="19050" cap="rnd">
            <a:solidFill>
              <a:schemeClr val="accent3"/>
            </a:solidFill>
            <a:headEnd type="oval"/>
            <a:tailEnd type="oval" w="lg" len="lg"/>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0314AC09-C701-4349-BA2B-15E27BC43488}"/>
              </a:ext>
            </a:extLst>
          </p:cNvPr>
          <p:cNvSpPr>
            <a:spLocks noGrp="1"/>
          </p:cNvSpPr>
          <p:nvPr>
            <p:ph type="sldNum" sz="quarter" idx="12"/>
          </p:nvPr>
        </p:nvSpPr>
        <p:spPr/>
        <p:txBody>
          <a:bodyPr/>
          <a:lstStyle/>
          <a:p>
            <a:fld id="{96E69268-9C8B-4EBF-A9EE-DC5DC2D48DC3}" type="slidenum">
              <a:rPr lang="en-US" sz="2000" smtClean="0">
                <a:solidFill>
                  <a:schemeClr val="bg1"/>
                </a:solidFill>
              </a:rPr>
              <a:t>9</a:t>
            </a:fld>
            <a:endParaRPr lang="en-US" sz="2000">
              <a:solidFill>
                <a:schemeClr val="bg1"/>
              </a:solidFill>
            </a:endParaRPr>
          </a:p>
        </p:txBody>
      </p:sp>
    </p:spTree>
    <p:extLst>
      <p:ext uri="{BB962C8B-B14F-4D97-AF65-F5344CB8AC3E}">
        <p14:creationId xmlns:p14="http://schemas.microsoft.com/office/powerpoint/2010/main" val="1868292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4254</TotalTime>
  <Words>898</Words>
  <Application>Microsoft Macintosh PowerPoint</Application>
  <PresentationFormat>Widescreen</PresentationFormat>
  <Paragraphs>146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Century Gothic</vt:lpstr>
      <vt:lpstr>Open Sans</vt:lpstr>
      <vt:lpstr>Segoe UI</vt:lpstr>
      <vt:lpstr>Office Theme</vt:lpstr>
      <vt:lpstr>Bankruptcy Prediction</vt:lpstr>
      <vt:lpstr>Project Journey : Stage One</vt:lpstr>
      <vt:lpstr>Problem Understanding</vt:lpstr>
      <vt:lpstr>Project Journey : Stage Two</vt:lpstr>
      <vt:lpstr>Data Description &amp; Basic Analysis</vt:lpstr>
      <vt:lpstr>Analysis of Target Variable</vt:lpstr>
      <vt:lpstr>Distribution &amp; Outlier Analysis</vt:lpstr>
      <vt:lpstr>Bivariate and Multivariate Analysis</vt:lpstr>
      <vt:lpstr>Project Journey : Stage Three</vt:lpstr>
      <vt:lpstr>Data Preprocessing</vt:lpstr>
      <vt:lpstr>Project Journey : Stage Four</vt:lpstr>
      <vt:lpstr>PowerPoint Presentation</vt:lpstr>
      <vt:lpstr>Future Focus</vt:lpstr>
      <vt:lpstr>Thank You!  The floor is open for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Bankruptcy Prediction</dc:title>
  <dc:creator>Accounts-NRC2</dc:creator>
  <cp:lastModifiedBy>Accounts-NRC2</cp:lastModifiedBy>
  <cp:revision>3</cp:revision>
  <dcterms:created xsi:type="dcterms:W3CDTF">2021-06-22T15:31:25Z</dcterms:created>
  <dcterms:modified xsi:type="dcterms:W3CDTF">2021-06-25T14:36:22Z</dcterms:modified>
</cp:coreProperties>
</file>