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1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F8306-1880-E146-97ED-79530C3B70A2}" v="32" dt="2025-04-29T01:21:16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/>
    <p:restoredTop sz="94679"/>
  </p:normalViewPr>
  <p:slideViewPr>
    <p:cSldViewPr snapToObjects="1">
      <p:cViewPr varScale="1">
        <p:scale>
          <a:sx n="50" d="100"/>
          <a:sy n="50" d="100"/>
        </p:scale>
        <p:origin x="264" y="312"/>
      </p:cViewPr>
      <p:guideLst>
        <p:guide orient="horz" pos="6912"/>
        <p:guide pos="13824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Kishor Sawane" userId="ef28a709-5e27-473e-9142-aa022dc54104" providerId="ADAL" clId="{2F2F8306-1880-E146-97ED-79530C3B70A2}"/>
    <pc:docChg chg="undo custSel delSld modSld modMainMaster">
      <pc:chgData name="Nikhil Kishor Sawane" userId="ef28a709-5e27-473e-9142-aa022dc54104" providerId="ADAL" clId="{2F2F8306-1880-E146-97ED-79530C3B70A2}" dt="2025-04-29T01:27:50.471" v="152" actId="20577"/>
      <pc:docMkLst>
        <pc:docMk/>
      </pc:docMkLst>
      <pc:sldChg chg="addSp delSp modSp mod">
        <pc:chgData name="Nikhil Kishor Sawane" userId="ef28a709-5e27-473e-9142-aa022dc54104" providerId="ADAL" clId="{2F2F8306-1880-E146-97ED-79530C3B70A2}" dt="2025-04-29T01:27:50.471" v="152" actId="20577"/>
        <pc:sldMkLst>
          <pc:docMk/>
          <pc:sldMk cId="0" sldId="256"/>
        </pc:sldMkLst>
        <pc:spChg chg="add del mod">
          <ac:chgData name="Nikhil Kishor Sawane" userId="ef28a709-5e27-473e-9142-aa022dc54104" providerId="ADAL" clId="{2F2F8306-1880-E146-97ED-79530C3B70A2}" dt="2025-04-29T01:13:37.788" v="47"/>
          <ac:spMkLst>
            <pc:docMk/>
            <pc:sldMk cId="0" sldId="256"/>
            <ac:spMk id="2" creationId="{49F9FB86-100B-1525-1D8A-75A6CD7F63D9}"/>
          </ac:spMkLst>
        </pc:spChg>
        <pc:spChg chg="add del mod">
          <ac:chgData name="Nikhil Kishor Sawane" userId="ef28a709-5e27-473e-9142-aa022dc54104" providerId="ADAL" clId="{2F2F8306-1880-E146-97ED-79530C3B70A2}" dt="2025-04-29T01:21:17.230" v="127"/>
          <ac:spMkLst>
            <pc:docMk/>
            <pc:sldMk cId="0" sldId="256"/>
            <ac:spMk id="7" creationId="{AAD416FC-C91F-DACD-EEDB-6CB6A3DCEE72}"/>
          </ac:spMkLst>
        </pc:spChg>
        <pc:spChg chg="add del mod">
          <ac:chgData name="Nikhil Kishor Sawane" userId="ef28a709-5e27-473e-9142-aa022dc54104" providerId="ADAL" clId="{2F2F8306-1880-E146-97ED-79530C3B70A2}" dt="2025-04-29T01:21:19.940" v="128" actId="478"/>
          <ac:spMkLst>
            <pc:docMk/>
            <pc:sldMk cId="0" sldId="256"/>
            <ac:spMk id="9" creationId="{1F2EEE06-DE56-57EE-4F04-CC5275A6CEA3}"/>
          </ac:spMkLst>
        </pc:spChg>
        <pc:spChg chg="del mod">
          <ac:chgData name="Nikhil Kishor Sawane" userId="ef28a709-5e27-473e-9142-aa022dc54104" providerId="ADAL" clId="{2F2F8306-1880-E146-97ED-79530C3B70A2}" dt="2025-04-29T01:14:56.748" v="52"/>
          <ac:spMkLst>
            <pc:docMk/>
            <pc:sldMk cId="0" sldId="256"/>
            <ac:spMk id="10" creationId="{00000000-0000-0000-0000-000000000000}"/>
          </ac:spMkLst>
        </pc:spChg>
        <pc:spChg chg="mod">
          <ac:chgData name="Nikhil Kishor Sawane" userId="ef28a709-5e27-473e-9142-aa022dc54104" providerId="ADAL" clId="{2F2F8306-1880-E146-97ED-79530C3B70A2}" dt="2025-04-29T01:18:05.804" v="96" actId="2057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Nikhil Kishor Sawane" userId="ef28a709-5e27-473e-9142-aa022dc54104" providerId="ADAL" clId="{2F2F8306-1880-E146-97ED-79530C3B70A2}" dt="2025-04-29T01:27:50.471" v="152" actId="20577"/>
          <ac:spMkLst>
            <pc:docMk/>
            <pc:sldMk cId="0" sldId="256"/>
            <ac:spMk id="15" creationId="{00000000-0000-0000-0000-000000000000}"/>
          </ac:spMkLst>
        </pc:spChg>
        <pc:spChg chg="mod">
          <ac:chgData name="Nikhil Kishor Sawane" userId="ef28a709-5e27-473e-9142-aa022dc54104" providerId="ADAL" clId="{2F2F8306-1880-E146-97ED-79530C3B70A2}" dt="2025-04-29T01:18:59.090" v="107" actId="255"/>
          <ac:spMkLst>
            <pc:docMk/>
            <pc:sldMk cId="0" sldId="256"/>
            <ac:spMk id="16" creationId="{00000000-0000-0000-0000-000000000000}"/>
          </ac:spMkLst>
        </pc:spChg>
        <pc:spChg chg="mod">
          <ac:chgData name="Nikhil Kishor Sawane" userId="ef28a709-5e27-473e-9142-aa022dc54104" providerId="ADAL" clId="{2F2F8306-1880-E146-97ED-79530C3B70A2}" dt="2025-04-29T01:19:06.146" v="110" actId="20577"/>
          <ac:spMkLst>
            <pc:docMk/>
            <pc:sldMk cId="0" sldId="256"/>
            <ac:spMk id="17" creationId="{00000000-0000-0000-0000-000000000000}"/>
          </ac:spMkLst>
        </pc:spChg>
        <pc:spChg chg="mod">
          <ac:chgData name="Nikhil Kishor Sawane" userId="ef28a709-5e27-473e-9142-aa022dc54104" providerId="ADAL" clId="{2F2F8306-1880-E146-97ED-79530C3B70A2}" dt="2025-04-29T01:26:58.301" v="137" actId="20577"/>
          <ac:spMkLst>
            <pc:docMk/>
            <pc:sldMk cId="0" sldId="256"/>
            <ac:spMk id="4098" creationId="{00000000-0000-0000-0000-000000000000}"/>
          </ac:spMkLst>
        </pc:spChg>
        <pc:picChg chg="add mod">
          <ac:chgData name="Nikhil Kishor Sawane" userId="ef28a709-5e27-473e-9142-aa022dc54104" providerId="ADAL" clId="{2F2F8306-1880-E146-97ED-79530C3B70A2}" dt="2025-04-29T01:18:26.288" v="100" actId="1076"/>
          <ac:picMkLst>
            <pc:docMk/>
            <pc:sldMk cId="0" sldId="256"/>
            <ac:picMk id="3" creationId="{76694A50-14A6-2F7A-1C45-CA00F38BEDAC}"/>
          </ac:picMkLst>
        </pc:picChg>
        <pc:picChg chg="mod">
          <ac:chgData name="Nikhil Kishor Sawane" userId="ef28a709-5e27-473e-9142-aa022dc54104" providerId="ADAL" clId="{2F2F8306-1880-E146-97ED-79530C3B70A2}" dt="2025-04-29T01:20:04.464" v="123" actId="1076"/>
          <ac:picMkLst>
            <pc:docMk/>
            <pc:sldMk cId="0" sldId="256"/>
            <ac:picMk id="4" creationId="{246B8BFC-62DF-A5A7-E46B-45FD8FDC733C}"/>
          </ac:picMkLst>
        </pc:picChg>
        <pc:picChg chg="add mod">
          <ac:chgData name="Nikhil Kishor Sawane" userId="ef28a709-5e27-473e-9142-aa022dc54104" providerId="ADAL" clId="{2F2F8306-1880-E146-97ED-79530C3B70A2}" dt="2025-04-29T01:19:12.464" v="112" actId="1076"/>
          <ac:picMkLst>
            <pc:docMk/>
            <pc:sldMk cId="0" sldId="256"/>
            <ac:picMk id="5" creationId="{FB04FE04-A3FE-4807-2B18-E8F453EB13DD}"/>
          </ac:picMkLst>
        </pc:picChg>
        <pc:picChg chg="mod">
          <ac:chgData name="Nikhil Kishor Sawane" userId="ef28a709-5e27-473e-9142-aa022dc54104" providerId="ADAL" clId="{2F2F8306-1880-E146-97ED-79530C3B70A2}" dt="2025-04-29T01:19:59.956" v="121" actId="1076"/>
          <ac:picMkLst>
            <pc:docMk/>
            <pc:sldMk cId="0" sldId="256"/>
            <ac:picMk id="6" creationId="{B3468AAE-D909-DE80-5D2A-A314E17D0359}"/>
          </ac:picMkLst>
        </pc:picChg>
        <pc:picChg chg="mod">
          <ac:chgData name="Nikhil Kishor Sawane" userId="ef28a709-5e27-473e-9142-aa022dc54104" providerId="ADAL" clId="{2F2F8306-1880-E146-97ED-79530C3B70A2}" dt="2025-04-29T01:20:01.887" v="122" actId="1076"/>
          <ac:picMkLst>
            <pc:docMk/>
            <pc:sldMk cId="0" sldId="256"/>
            <ac:picMk id="8" creationId="{5D782015-4724-71F9-466D-5E9D58E3F651}"/>
          </ac:picMkLst>
        </pc:picChg>
        <pc:picChg chg="del mod">
          <ac:chgData name="Nikhil Kishor Sawane" userId="ef28a709-5e27-473e-9142-aa022dc54104" providerId="ADAL" clId="{2F2F8306-1880-E146-97ED-79530C3B70A2}" dt="2025-04-29T01:17:04.532" v="76" actId="21"/>
          <ac:picMkLst>
            <pc:docMk/>
            <pc:sldMk cId="0" sldId="256"/>
            <ac:picMk id="12" creationId="{4AF2C7E1-CE69-D7DB-8861-5331551C0982}"/>
          </ac:picMkLst>
        </pc:picChg>
        <pc:picChg chg="del">
          <ac:chgData name="Nikhil Kishor Sawane" userId="ef28a709-5e27-473e-9142-aa022dc54104" providerId="ADAL" clId="{2F2F8306-1880-E146-97ED-79530C3B70A2}" dt="2025-04-29T01:06:30.540" v="13" actId="478"/>
          <ac:picMkLst>
            <pc:docMk/>
            <pc:sldMk cId="0" sldId="256"/>
            <ac:picMk id="4104" creationId="{00000000-0000-0000-0000-000000000000}"/>
          </ac:picMkLst>
        </pc:picChg>
      </pc:sldChg>
      <pc:sldChg chg="del">
        <pc:chgData name="Nikhil Kishor Sawane" userId="ef28a709-5e27-473e-9142-aa022dc54104" providerId="ADAL" clId="{2F2F8306-1880-E146-97ED-79530C3B70A2}" dt="2025-04-29T01:08:28.551" v="35" actId="2696"/>
        <pc:sldMkLst>
          <pc:docMk/>
          <pc:sldMk cId="0" sldId="257"/>
        </pc:sldMkLst>
      </pc:sldChg>
      <pc:sldMasterChg chg="modSldLayout">
        <pc:chgData name="Nikhil Kishor Sawane" userId="ef28a709-5e27-473e-9142-aa022dc54104" providerId="ADAL" clId="{2F2F8306-1880-E146-97ED-79530C3B70A2}" dt="2025-04-29T01:22:02.485" v="129" actId="478"/>
        <pc:sldMasterMkLst>
          <pc:docMk/>
          <pc:sldMasterMk cId="1214716046" sldId="2147483881"/>
        </pc:sldMasterMkLst>
        <pc:sldLayoutChg chg="delSp mod">
          <pc:chgData name="Nikhil Kishor Sawane" userId="ef28a709-5e27-473e-9142-aa022dc54104" providerId="ADAL" clId="{2F2F8306-1880-E146-97ED-79530C3B70A2}" dt="2025-04-29T01:22:02.485" v="129" actId="478"/>
          <pc:sldLayoutMkLst>
            <pc:docMk/>
            <pc:sldMasterMk cId="1214716046" sldId="2147483881"/>
            <pc:sldLayoutMk cId="3258874040" sldId="2147483893"/>
          </pc:sldLayoutMkLst>
          <pc:picChg chg="del">
            <ac:chgData name="Nikhil Kishor Sawane" userId="ef28a709-5e27-473e-9142-aa022dc54104" providerId="ADAL" clId="{2F2F8306-1880-E146-97ED-79530C3B70A2}" dt="2025-04-29T01:22:02.485" v="129" actId="478"/>
            <ac:picMkLst>
              <pc:docMk/>
              <pc:sldMasterMk cId="1214716046" sldId="2147483881"/>
              <pc:sldLayoutMk cId="3258874040" sldId="2147483893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4/28/25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0" y="685800"/>
            <a:ext cx="6858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0478-A3A6-067F-8421-621767DB0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3591562"/>
            <a:ext cx="329184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FB954-D428-4B7C-6E20-67ECEE7D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1526522"/>
            <a:ext cx="329184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D01B-4B16-9153-4E30-16A24C28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9CBAE-FC64-4EFF-90FD-B69259063D9D}" type="datetime1">
              <a:rPr lang="en-US" altLang="en-US" smtClean="0"/>
              <a:pPr>
                <a:defRPr/>
              </a:pPr>
              <a:t>4/28/25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5E66-C323-3D74-71AE-CA49E12B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6E5CE-E192-26AF-B12D-F44B196D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13014-1A90-49E7-9F03-915C9CD694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63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83FB-A48C-3FEB-E6E0-F10A8FD8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BB0EC-8C87-9EDA-2F3D-07A66261C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CD18-3948-E2E8-19ED-F2F6ACEB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D4376-459D-4065-BB54-43EB2670C21A}" type="datetime1">
              <a:rPr lang="en-US" altLang="en-US" smtClean="0"/>
              <a:pPr>
                <a:defRPr/>
              </a:pPr>
              <a:t>4/28/25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B281-8E37-9561-55BC-0F576883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4DD2-072C-5EAE-04E3-808DB577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FE35A-8664-44CF-BF98-4F881DFED2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7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78878-0200-08F6-5048-BF269F867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168400"/>
            <a:ext cx="946404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24634-2429-DFC4-CE5B-93357947C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168400"/>
            <a:ext cx="2784348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5040-233B-1593-D625-C2C13FED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E88BFE-BA3B-459A-A661-1CC3BB576C44}" type="datetime1">
              <a:rPr lang="en-US" altLang="en-US" smtClean="0"/>
              <a:pPr>
                <a:defRPr/>
              </a:pPr>
              <a:t>4/28/25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4700-2D77-7328-BE81-BCA1FA8A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CBF5-3F5D-6BC8-375F-A84F8CCE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74B7F-27B8-44B1-B4DE-A5FC44B1AC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4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320" y="409896"/>
            <a:ext cx="28128685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498092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958084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887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95C6-ADCE-F6F7-D14B-ED9B44C0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5EEF-0B2C-66B4-D0F4-068FC000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72D1-5963-075C-AA60-CDA06643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FB9CF8-EF69-41CE-963A-BA5C25FDC63C}" type="datetime1">
              <a:rPr lang="en-US" altLang="en-US" smtClean="0"/>
              <a:pPr>
                <a:defRPr/>
              </a:pPr>
              <a:t>4/28/25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8EDE-9807-BFA6-8E53-0DBC7E0B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F51F9-504E-5A34-438B-67DA3409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6BB2C-C2F2-475E-9236-C4C5C8771A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3A77-7F68-F57F-C0C6-8FBE18F5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5471163"/>
            <a:ext cx="3785616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DED06-8CEE-8A1B-5EEF-059B4601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14686283"/>
            <a:ext cx="3785616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51ED-101E-69AF-BE40-2FD89A0D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EAE8B6-BB81-4DAD-974E-73E05E9DE8F3}" type="datetime1">
              <a:rPr lang="en-US" altLang="en-US" smtClean="0"/>
              <a:pPr>
                <a:defRPr/>
              </a:pPr>
              <a:t>4/28/25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0D22-30AB-7405-F364-369E9498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0363-CEBA-CAC8-0C8E-EBC6294A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E1E93-EA9B-40DB-9678-E6AFF779B7A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0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D0D0-FE0F-325B-4E0B-CF0B4B7F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CC43-3DA7-B908-9F75-4C49A5249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D28B2-85B5-6676-3026-0A7FD6E0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71F70-8912-9AB3-22EB-6F16FC28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72DE39-29E4-48D8-AE28-A867120F4696}" type="datetime1">
              <a:rPr lang="en-US" altLang="en-US" smtClean="0"/>
              <a:pPr>
                <a:defRPr/>
              </a:pPr>
              <a:t>4/28/25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9B24B-85BE-7356-785E-7F9B3898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9660A-97AB-4299-56B4-7B7806EC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414B5-7DC3-4C99-BD9B-BA526C2FEE1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2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0516-D161-CEFE-F771-83225A9B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168401"/>
            <a:ext cx="3785616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C8F7-0843-1EF8-0969-68852623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5379722"/>
            <a:ext cx="185680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2F16D-BED9-FCF7-81FF-F37DBC10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8016240"/>
            <a:ext cx="18568033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D7053-5FFA-2FC3-E62E-F8F52CBBE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5379722"/>
            <a:ext cx="18659477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D6C80-CCEA-B7A8-7E9C-02D5B535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8016240"/>
            <a:ext cx="18659477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0C0E4-7474-0DDC-179B-2E61AC55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4DFF81-4150-4EF7-986D-DD3916DBAD54}" type="datetime1">
              <a:rPr lang="en-US" altLang="en-US" smtClean="0"/>
              <a:pPr>
                <a:defRPr/>
              </a:pPr>
              <a:t>4/28/25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35DDD-3FAB-6F10-AAE4-C70AEB80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2FD0C-60B3-3E61-292C-72A14033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B8E12-0DAA-404C-B30F-EC94537DB4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94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451B-9759-BB65-9E0B-5AF6EC69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5E36E-6612-68BC-80E1-9A4D1CFF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5B3A07-A7CE-40D3-A410-EDF9A4B1C01F}" type="datetime1">
              <a:rPr lang="en-US" altLang="en-US" smtClean="0"/>
              <a:pPr>
                <a:defRPr/>
              </a:pPr>
              <a:t>4/28/25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1FDE-333E-E6DA-57DD-BD97DBB9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33C3D-CF5D-4D73-453C-FE6333C6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FC319-7D79-44E8-8922-263723B620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02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20D81-4ABD-661F-46CF-55B46C4A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03833-CE8C-4F8B-95CB-3A9B6255852C}" type="datetime1">
              <a:rPr lang="en-US" altLang="en-US" smtClean="0"/>
              <a:pPr>
                <a:defRPr/>
              </a:pPr>
              <a:t>4/28/25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743A2-0A9A-9DC2-F036-CFA46E5E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0C208-9E71-9151-D9FC-A8E32959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319E6-A96F-404B-A526-EF4A8ECEB6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87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127D-CD73-9D35-C66F-694A4152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D0B6-3305-CE92-0336-A620C57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3159762"/>
            <a:ext cx="2221992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7E7D4-47A4-1967-9251-CC5A1C6C3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C555-EC53-059D-70FD-72D72153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2521F4-F525-4A00-B403-8BBE24F546DB}" type="datetime1">
              <a:rPr lang="en-US" altLang="en-US" smtClean="0"/>
              <a:pPr>
                <a:defRPr/>
              </a:pPr>
              <a:t>4/28/25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F856-3E20-168F-8F71-79AD7CB7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DCC8-01EC-5D4D-359D-1FA9147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0ABBB-E03B-4760-8313-C632A5074D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01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8C27-5E46-A9D0-B5CC-D8E0EF79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5436A-893A-3426-7D24-41E58865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3159762"/>
            <a:ext cx="22219920" cy="15595600"/>
          </a:xfrm>
        </p:spPr>
        <p:txBody>
          <a:bodyPr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CD076-3D56-EC0D-3648-57D29A22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79D3A-3743-EE88-A0D2-3C338EB1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C5E88-DBB1-4C27-97E1-27BF91625C96}" type="datetime1">
              <a:rPr lang="en-US" altLang="en-US" smtClean="0"/>
              <a:pPr>
                <a:defRPr/>
              </a:pPr>
              <a:t>4/28/25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01156-053D-80E6-AC53-D5DE121C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BE4F2-0B63-5DC4-979B-48275DBF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4C0B4-399A-4C53-B10F-4E796F22629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48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2F04F-5AAB-01E6-880F-2AA79C4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168401"/>
            <a:ext cx="378561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391B-E8B3-A282-11EB-13671A51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5842000"/>
            <a:ext cx="378561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7ACD-91C9-E9B1-3D2D-4AEEF860C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 smtClean="0"/>
              <a:pPr>
                <a:defRPr/>
              </a:pPr>
              <a:t>4/28/25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8063-694A-9ACE-5E5D-DD9A86DC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20340322"/>
            <a:ext cx="148132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0D5C-2ADF-F33F-89AE-D99BF4324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71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4754564" y="604839"/>
            <a:ext cx="34470975" cy="2078037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Poster Title:</a:t>
            </a:r>
            <a:r>
              <a:rPr lang="en-US" sz="4000" dirty="0"/>
              <a:t> Robot Grasp Position Prediction Using Convolutional Neural Networks</a:t>
            </a:r>
            <a:br>
              <a:rPr lang="en-US" sz="4000" dirty="0"/>
            </a:br>
            <a:r>
              <a:rPr lang="en-US" sz="4000" b="1" dirty="0"/>
              <a:t>Author:</a:t>
            </a:r>
            <a:r>
              <a:rPr lang="en-US" sz="4000" dirty="0"/>
              <a:t> Nikhil Sawane, Yashwant Gandham</a:t>
            </a:r>
            <a:br>
              <a:rPr lang="en-US" sz="4000" dirty="0"/>
            </a:br>
            <a:r>
              <a:rPr lang="en-US" sz="4000" b="1" dirty="0"/>
              <a:t>Course:</a:t>
            </a:r>
            <a:r>
              <a:rPr lang="en-US" sz="4000" dirty="0"/>
              <a:t> CSCI 5922: Neural Nets and Deep Learning, Spring 2025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830263" y="3462338"/>
            <a:ext cx="13415962" cy="174418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Objective:</a:t>
            </a:r>
            <a:r>
              <a:rPr lang="en-US" sz="3200" dirty="0"/>
              <a:t> Predict 3D grasp positions directly from RGB images using deep learning.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Motivation:</a:t>
            </a:r>
            <a:r>
              <a:rPr lang="en-US" sz="3200" dirty="0"/>
              <a:t> Classical planning struggles with uncertain, dynamic environments.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Approach:</a:t>
            </a:r>
            <a:r>
              <a:rPr lang="en-US" sz="3200" dirty="0"/>
              <a:t> Lightweight CNN model predicts (x, y, z) placement directly from images.</a:t>
            </a:r>
          </a:p>
          <a:p>
            <a:pPr>
              <a:buNone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Setup: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Simulation Environment:</a:t>
            </a:r>
            <a:r>
              <a:rPr lang="en-US" sz="3200" dirty="0"/>
              <a:t> </a:t>
            </a:r>
            <a:r>
              <a:rPr lang="en-US" sz="3200" dirty="0" err="1"/>
              <a:t>PyBullet</a:t>
            </a:r>
            <a:r>
              <a:rPr lang="en-US" sz="3200" dirty="0"/>
              <a:t> with Franka Panda robot arm.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Simplification:</a:t>
            </a:r>
            <a:r>
              <a:rPr lang="en-US" sz="3200" dirty="0"/>
              <a:t> Static conveyor and stationary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Goal:</a:t>
            </a:r>
            <a:r>
              <a:rPr lang="en-US" sz="3200" dirty="0"/>
              <a:t> Predict (x, y, z) grasp position from input image.</a:t>
            </a:r>
          </a:p>
          <a:p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Images:</a:t>
            </a:r>
            <a:r>
              <a:rPr lang="en-US" sz="3200" dirty="0"/>
              <a:t> 100 simulated scenes (grasp_001.png to grasp_100.png).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Labels:</a:t>
            </a:r>
            <a:r>
              <a:rPr lang="en-US" sz="3200" dirty="0"/>
              <a:t> Randomized dummy labels (x, y, z, score).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Input Format:</a:t>
            </a:r>
            <a:r>
              <a:rPr lang="en-US" sz="3200" dirty="0"/>
              <a:t> 128x128 RGB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Output:</a:t>
            </a:r>
            <a:r>
              <a:rPr lang="en-US" sz="3200" dirty="0"/>
              <a:t> Predicted grasp position (x, y, z).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>
          <a:xfrm>
            <a:off x="15125701" y="3462338"/>
            <a:ext cx="13415963" cy="17441862"/>
          </a:xfrm>
        </p:spPr>
        <p:txBody>
          <a:bodyPr/>
          <a:lstStyle/>
          <a:p>
            <a:pPr>
              <a:buNone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CNN Architecture: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3 Convolutional Layers (</a:t>
            </a:r>
            <a:r>
              <a:rPr lang="en-US" sz="3200" dirty="0" err="1"/>
              <a:t>ReLU</a:t>
            </a:r>
            <a:r>
              <a:rPr lang="en-US" sz="3200" dirty="0"/>
              <a:t> + </a:t>
            </a:r>
            <a:r>
              <a:rPr lang="en-US" sz="3200" dirty="0" err="1"/>
              <a:t>MaxPooling</a:t>
            </a:r>
            <a:r>
              <a:rPr lang="en-US" sz="3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Fully Connected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Loss Function:</a:t>
            </a:r>
            <a:r>
              <a:rPr lang="en-US" sz="3200" dirty="0"/>
              <a:t> Mean Squared Error (MSE)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Training Status:</a:t>
            </a:r>
            <a:r>
              <a:rPr lang="en-US" sz="3200" dirty="0"/>
              <a:t> Evaluation with randomly initialized model (no real training yet).</a:t>
            </a:r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Mean Placement Error:</a:t>
            </a:r>
            <a:r>
              <a:rPr lang="en-US" sz="3200" dirty="0"/>
              <a:t> 1.00 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Success Rate:</a:t>
            </a:r>
            <a:r>
              <a:rPr lang="en-US" sz="3200" dirty="0"/>
              <a:t> 100% (error threshold = 5 cm)</a:t>
            </a: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11"/>
          </p:nvPr>
        </p:nvSpPr>
        <p:spPr>
          <a:xfrm>
            <a:off x="29421138" y="3462338"/>
            <a:ext cx="13415962" cy="1744186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 and Future 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Successfully implemented the full prediction pipeline from simulation to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Future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Collect ground-truth grasp labels.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Train CNN model properly.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Deploy trained model in dynamic real-world setups.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6"/>
          <p:cNvSpPr txBox="1">
            <a:spLocks/>
          </p:cNvSpPr>
          <p:nvPr/>
        </p:nvSpPr>
        <p:spPr bwMode="auto">
          <a:xfrm>
            <a:off x="29637833" y="15100850"/>
            <a:ext cx="13415962" cy="65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rm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Acknowledgments: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CSCI 5922: Neural Nets and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Thanks to course instructors and TAs for their support.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white cube on a wooden surface&#10;&#10;AI-generated content may be incorrect.">
            <a:extLst>
              <a:ext uri="{FF2B5EF4-FFF2-40B4-BE49-F238E27FC236}">
                <a16:creationId xmlns:a16="http://schemas.microsoft.com/office/drawing/2014/main" id="{246B8BFC-62DF-A5A7-E46B-45FD8FDC7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32" y="16030056"/>
            <a:ext cx="2680678" cy="2680678"/>
          </a:xfrm>
          <a:prstGeom prst="rect">
            <a:avLst/>
          </a:prstGeom>
        </p:spPr>
      </p:pic>
      <p:pic>
        <p:nvPicPr>
          <p:cNvPr id="6" name="Picture 5" descr="A white cube on a wooden surface&#10;&#10;AI-generated content may be incorrect.">
            <a:extLst>
              <a:ext uri="{FF2B5EF4-FFF2-40B4-BE49-F238E27FC236}">
                <a16:creationId xmlns:a16="http://schemas.microsoft.com/office/drawing/2014/main" id="{B3468AAE-D909-DE80-5D2A-A314E17D0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722" y="16002000"/>
            <a:ext cx="2680678" cy="2680678"/>
          </a:xfrm>
          <a:prstGeom prst="rect">
            <a:avLst/>
          </a:prstGeom>
        </p:spPr>
      </p:pic>
      <p:pic>
        <p:nvPicPr>
          <p:cNvPr id="8" name="Picture 7" descr="A white cube on a wooden surface&#10;&#10;AI-generated content may be incorrect.">
            <a:extLst>
              <a:ext uri="{FF2B5EF4-FFF2-40B4-BE49-F238E27FC236}">
                <a16:creationId xmlns:a16="http://schemas.microsoft.com/office/drawing/2014/main" id="{5D782015-4724-71F9-466D-5E9D58E3F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735" y="16002000"/>
            <a:ext cx="2680678" cy="26806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694A50-14A6-2F7A-1C45-CA00F38BE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0658" y="8555647"/>
            <a:ext cx="12870893" cy="5715000"/>
          </a:xfrm>
          <a:prstGeom prst="rect">
            <a:avLst/>
          </a:prstGeom>
        </p:spPr>
      </p:pic>
      <p:pic>
        <p:nvPicPr>
          <p:cNvPr id="5" name="Picture 4" descr="A graph of a distribution of placement error&#10;&#10;AI-generated content may be incorrect.">
            <a:extLst>
              <a:ext uri="{FF2B5EF4-FFF2-40B4-BE49-F238E27FC236}">
                <a16:creationId xmlns:a16="http://schemas.microsoft.com/office/drawing/2014/main" id="{FB04FE04-A3FE-4807-2B18-E8F453EB1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16439" y="3276600"/>
            <a:ext cx="12858749" cy="96440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285</Words>
  <Application>Microsoft Macintosh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Wingdings</vt:lpstr>
      <vt:lpstr>Office Theme</vt:lpstr>
      <vt:lpstr>Poster Title: Robot Grasp Position Prediction Using Convolutional Neural Networks Author: Nikhil Sawane, Yashwant Gandham Course: CSCI 5922: Neural Nets and Deep Learning, Spring 2025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NIKHIL SAWANE</cp:lastModifiedBy>
  <cp:revision>48</cp:revision>
  <dcterms:created xsi:type="dcterms:W3CDTF">2014-05-29T01:41:03Z</dcterms:created>
  <dcterms:modified xsi:type="dcterms:W3CDTF">2025-04-29T01:27:59Z</dcterms:modified>
</cp:coreProperties>
</file>