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F8306-1880-E146-97ED-79530C3B70A2}" v="32" dt="2025-04-29T01:21:16.267"/>
    <p1510:client id="{C27FB39E-96B7-44EE-A345-73966CF30DA4}" v="21" dt="2025-04-29T07:00:06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79"/>
  </p:normalViewPr>
  <p:slideViewPr>
    <p:cSldViewPr snapToObjects="1">
      <p:cViewPr varScale="1">
        <p:scale>
          <a:sx n="50" d="100"/>
          <a:sy n="50" d="100"/>
        </p:scale>
        <p:origin x="264" y="312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0478-A3A6-067F-8421-621767DB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FB954-D428-4B7C-6E20-67ECEE7D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D01B-4B16-9153-4E30-16A24C28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9CBAE-FC64-4EFF-90FD-B69259063D9D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5E66-C323-3D74-71AE-CA49E12B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E5CE-E192-26AF-B12D-F44B196D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014-1A90-49E7-9F03-915C9CD694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83FB-A48C-3FEB-E6E0-F10A8FD8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BB0EC-8C87-9EDA-2F3D-07A66261C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CD18-3948-E2E8-19ED-F2F6ACEB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D4376-459D-4065-BB54-43EB2670C21A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B281-8E37-9561-55BC-0F576883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4DD2-072C-5EAE-04E3-808DB577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FE35A-8664-44CF-BF98-4F881DFED2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78878-0200-08F6-5048-BF269F867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4634-2429-DFC4-CE5B-93357947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5040-233B-1593-D625-C2C13FE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88BFE-BA3B-459A-A661-1CC3BB576C44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4700-2D77-7328-BE81-BCA1FA8A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CBF5-3F5D-6BC8-375F-A84F8CCE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74B7F-27B8-44B1-B4DE-A5FC44B1AC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88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95C6-ADCE-F6F7-D14B-ED9B44C0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5EEF-0B2C-66B4-D0F4-068FC00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72D1-5963-075C-AA60-CDA06643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B9CF8-EF69-41CE-963A-BA5C25FDC63C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8EDE-9807-BFA6-8E53-0DBC7E0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51F9-504E-5A34-438B-67DA3409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6BB2C-C2F2-475E-9236-C4C5C8771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3A77-7F68-F57F-C0C6-8FBE18F5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ED06-8CEE-8A1B-5EEF-059B4601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51ED-101E-69AF-BE40-2FD89A0D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EAE8B6-BB81-4DAD-974E-73E05E9DE8F3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0D22-30AB-7405-F364-369E949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0363-CEBA-CAC8-0C8E-EBC6294A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E1E93-EA9B-40DB-9678-E6AFF779B7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0D0-FE0F-325B-4E0B-CF0B4B7F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CC43-3DA7-B908-9F75-4C49A5249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D28B2-85B5-6676-3026-0A7FD6E0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71F70-8912-9AB3-22EB-6F16FC28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2DE39-29E4-48D8-AE28-A867120F4696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9B24B-85BE-7356-785E-7F9B3898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660A-97AB-4299-56B4-7B7806EC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414B5-7DC3-4C99-BD9B-BA526C2FEE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0516-D161-CEFE-F771-83225A9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C8F7-0843-1EF8-0969-68852623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F16D-BED9-FCF7-81FF-F37DBC10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7053-5FFA-2FC3-E62E-F8F52CBB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D6C80-CCEA-B7A8-7E9C-02D5B535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C0E4-7474-0DDC-179B-2E61AC5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DFF81-4150-4EF7-986D-DD3916DBAD54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5DDD-3FAB-6F10-AAE4-C70AEB80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2FD0C-60B3-3E61-292C-72A1403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B8E12-0DAA-404C-B30F-EC94537DB4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9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451B-9759-BB65-9E0B-5AF6EC69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5E36E-6612-68BC-80E1-9A4D1CFF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B3A07-A7CE-40D3-A410-EDF9A4B1C01F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1FDE-333E-E6DA-57DD-BD97DBB9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3C3D-CF5D-4D73-453C-FE6333C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FC319-7D79-44E8-8922-263723B620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20D81-4ABD-661F-46CF-55B46C4A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03833-CE8C-4F8B-95CB-3A9B6255852C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743A2-0A9A-9DC2-F036-CFA46E5E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0C208-9E71-9151-D9FC-A8E32959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319E6-A96F-404B-A526-EF4A8ECEB6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8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127D-CD73-9D35-C66F-694A4152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D0B6-3305-CE92-0336-A620C570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E7D4-47A4-1967-9251-CC5A1C6C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C555-EC53-059D-70FD-72D7215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521F4-F525-4A00-B403-8BBE24F546DB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F856-3E20-168F-8F71-79AD7CB7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DCC8-01EC-5D4D-359D-1FA9147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0ABBB-E03B-4760-8313-C632A5074D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0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C27-5E46-A9D0-B5CC-D8E0EF79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5436A-893A-3426-7D24-41E58865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CD076-3D56-EC0D-3648-57D29A22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79D3A-3743-EE88-A0D2-3C338EB1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C5E88-DBB1-4C27-97E1-27BF91625C96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1156-053D-80E6-AC53-D5DE121C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E4F2-0B63-5DC4-979B-48275DB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4C0B4-399A-4C53-B10F-4E796F2262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8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2F04F-5AAB-01E6-880F-2AA79C4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391B-E8B3-A282-11EB-13671A51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7ACD-91C9-E9B1-3D2D-4AEEF860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 smtClean="0"/>
              <a:pPr>
                <a:defRPr/>
              </a:pPr>
              <a:t>4/28/2025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8063-694A-9ACE-5E5D-DD9A86DC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0D5C-2ADF-F33F-89AE-D99BF4324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7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604839"/>
            <a:ext cx="34470975" cy="2078037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Poster Title:</a:t>
            </a:r>
            <a:r>
              <a:rPr lang="en-US" sz="4000" dirty="0"/>
              <a:t> Robot Grasp Position Prediction Using Convolutional Neural Networks</a:t>
            </a:r>
            <a:br>
              <a:rPr lang="en-US" sz="4000" dirty="0"/>
            </a:br>
            <a:r>
              <a:rPr lang="en-US" sz="4000" b="1" dirty="0"/>
              <a:t>Author:</a:t>
            </a:r>
            <a:r>
              <a:rPr lang="en-US" sz="4000" dirty="0"/>
              <a:t> Nikhil Sawane, Yashwant Gandham</a:t>
            </a:r>
            <a:br>
              <a:rPr lang="en-US" sz="4000" dirty="0"/>
            </a:br>
            <a:r>
              <a:rPr lang="en-US" sz="4000" b="1" dirty="0"/>
              <a:t>Course:</a:t>
            </a:r>
            <a:r>
              <a:rPr lang="en-US" sz="4000" dirty="0"/>
              <a:t> CSCI 5922: Neural Nets and Deep Learning, Spring 2025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30263" y="3462338"/>
            <a:ext cx="13415962" cy="17441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Objective:</a:t>
            </a:r>
            <a:r>
              <a:rPr lang="en-US" sz="3200" dirty="0"/>
              <a:t> Predict 3D grasp positions directly from RGB images using deep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Motivation:</a:t>
            </a:r>
            <a:r>
              <a:rPr lang="en-US" sz="3200" dirty="0"/>
              <a:t> Classical planning struggles with uncertain, dynamic environments.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Approach:</a:t>
            </a:r>
            <a:r>
              <a:rPr lang="en-US" sz="3200" dirty="0"/>
              <a:t> Lightweight CNN model predicts (x, y, z) placement directly from images.</a:t>
            </a:r>
          </a:p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Setup: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Simulation Environment:</a:t>
            </a:r>
            <a:r>
              <a:rPr lang="en-US" sz="3200" dirty="0"/>
              <a:t> </a:t>
            </a:r>
            <a:r>
              <a:rPr lang="en-US" sz="3200" dirty="0" err="1"/>
              <a:t>PyBullet</a:t>
            </a:r>
            <a:r>
              <a:rPr lang="en-US" sz="3200" dirty="0"/>
              <a:t> with Franka Panda robot 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Simplification:</a:t>
            </a:r>
            <a:r>
              <a:rPr lang="en-US" sz="3200" dirty="0"/>
              <a:t> Static conveyor and stationary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</a:t>
            </a:r>
            <a:r>
              <a:rPr lang="en-US" sz="3200" dirty="0"/>
              <a:t> Predict (x, y, z) grasp position from input image.</a:t>
            </a:r>
          </a:p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Images:</a:t>
            </a:r>
            <a:r>
              <a:rPr lang="en-US" sz="3200" dirty="0"/>
              <a:t> 100 simulated scenes (grasp_001.png to grasp_100.png).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Labels:</a:t>
            </a:r>
            <a:r>
              <a:rPr lang="en-US" sz="3200" dirty="0"/>
              <a:t> Randomized dummy labels (x, y, z, score).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Input Format:</a:t>
            </a:r>
            <a:r>
              <a:rPr lang="en-US" sz="3200" dirty="0"/>
              <a:t> 128x128 RGB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Output:</a:t>
            </a:r>
            <a:r>
              <a:rPr lang="en-US" sz="3200" dirty="0"/>
              <a:t> Predicted grasp position (x, y, z).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125701" y="3462338"/>
            <a:ext cx="13415963" cy="17441862"/>
          </a:xfrm>
        </p:spPr>
        <p:txBody>
          <a:bodyPr/>
          <a:lstStyle/>
          <a:p>
            <a:pPr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CNN Architecture: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3 Convolutional Layers (</a:t>
            </a:r>
            <a:r>
              <a:rPr lang="en-US" sz="3200" dirty="0" err="1"/>
              <a:t>ReLU</a:t>
            </a:r>
            <a:r>
              <a:rPr lang="en-US" sz="3200" dirty="0"/>
              <a:t> + </a:t>
            </a:r>
            <a:r>
              <a:rPr lang="en-US" sz="3200" dirty="0" err="1"/>
              <a:t>MaxPooling</a:t>
            </a:r>
            <a:r>
              <a:rPr lang="en-US" sz="3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Fully Connected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Loss Function:</a:t>
            </a:r>
            <a:r>
              <a:rPr lang="en-US" sz="3200" dirty="0"/>
              <a:t> 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Training Status:</a:t>
            </a:r>
            <a:r>
              <a:rPr lang="en-US" sz="3200" dirty="0"/>
              <a:t> Evaluation with randomly initialized model (no real training yet).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Mean Placement Error:</a:t>
            </a:r>
            <a:r>
              <a:rPr lang="en-US" sz="3200" dirty="0"/>
              <a:t> 1.00 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Success Rate:</a:t>
            </a:r>
            <a:r>
              <a:rPr lang="en-US" sz="3200" dirty="0"/>
              <a:t> 100% (error threshold = 5 cm)</a:t>
            </a:r>
          </a:p>
          <a:p>
            <a:pPr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29421138" y="3462338"/>
            <a:ext cx="13415962" cy="17441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 and Future Work:</a:t>
            </a:r>
          </a:p>
          <a:p>
            <a:pPr marL="410210" indent="-410210">
              <a:buFont typeface="Arial" panose="020B0604020202020204" pitchFamily="34" charset="0"/>
              <a:buChar char="•"/>
            </a:pPr>
            <a:r>
              <a:rPr lang="en-US" sz="3200" dirty="0"/>
              <a:t>Successfully implemented the full prediction pipeline from simulation to evaluation.</a:t>
            </a:r>
          </a:p>
          <a:p>
            <a:pPr marL="410210" indent="-410210">
              <a:buFont typeface="Arial" panose="020B0604020202020204" pitchFamily="34" charset="0"/>
              <a:buChar char="•"/>
            </a:pPr>
            <a:r>
              <a:rPr lang="en-US" sz="3200" dirty="0"/>
              <a:t>Future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Collect ground-truth grasp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Deploy trained model in dynamic real-world setups.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6"/>
          <p:cNvSpPr txBox="1">
            <a:spLocks/>
          </p:cNvSpPr>
          <p:nvPr/>
        </p:nvSpPr>
        <p:spPr bwMode="auto">
          <a:xfrm>
            <a:off x="29637833" y="15100850"/>
            <a:ext cx="13415962" cy="65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None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Acknowledgments: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210" indent="-410210">
              <a:buFont typeface="Arial" panose="020B0604020202020204" pitchFamily="34" charset="0"/>
              <a:buChar char="•"/>
            </a:pPr>
            <a:r>
              <a:rPr lang="en-US" sz="3200" dirty="0"/>
              <a:t>CSCI 5922: Neural Nets and Deep Learning</a:t>
            </a:r>
          </a:p>
          <a:p>
            <a:pPr marL="410210" indent="-410210">
              <a:buFont typeface="Arial" panose="020B0604020202020204" pitchFamily="34" charset="0"/>
              <a:buChar char="•"/>
            </a:pPr>
            <a:r>
              <a:rPr lang="en-US" sz="3200" dirty="0"/>
              <a:t>Thanks to course instructors and TAs for their support.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246B8BFC-62DF-A5A7-E46B-45FD8FDC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32" y="16030056"/>
            <a:ext cx="2680678" cy="2680678"/>
          </a:xfrm>
          <a:prstGeom prst="rect">
            <a:avLst/>
          </a:prstGeom>
        </p:spPr>
      </p:pic>
      <p:pic>
        <p:nvPicPr>
          <p:cNvPr id="6" name="Picture 5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B3468AAE-D909-DE80-5D2A-A314E17D0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722" y="16002000"/>
            <a:ext cx="2680678" cy="2680678"/>
          </a:xfrm>
          <a:prstGeom prst="rect">
            <a:avLst/>
          </a:prstGeom>
        </p:spPr>
      </p:pic>
      <p:pic>
        <p:nvPicPr>
          <p:cNvPr id="8" name="Picture 7" descr="A white cube on a wooden surface&#10;&#10;AI-generated content may be incorrect.">
            <a:extLst>
              <a:ext uri="{FF2B5EF4-FFF2-40B4-BE49-F238E27FC236}">
                <a16:creationId xmlns:a16="http://schemas.microsoft.com/office/drawing/2014/main" id="{5D782015-4724-71F9-466D-5E9D58E3F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35" y="16002000"/>
            <a:ext cx="2680678" cy="2680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94A50-14A6-2F7A-1C45-CA00F38BE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0658" y="8555647"/>
            <a:ext cx="12870893" cy="5715000"/>
          </a:xfrm>
          <a:prstGeom prst="rect">
            <a:avLst/>
          </a:prstGeom>
        </p:spPr>
      </p:pic>
      <p:pic>
        <p:nvPicPr>
          <p:cNvPr id="5" name="Picture 4" descr="A graph of a distribution of placement error&#10;&#10;AI-generated content may be incorrect.">
            <a:extLst>
              <a:ext uri="{FF2B5EF4-FFF2-40B4-BE49-F238E27FC236}">
                <a16:creationId xmlns:a16="http://schemas.microsoft.com/office/drawing/2014/main" id="{FB04FE04-A3FE-4807-2B18-E8F453EB1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6439" y="3276600"/>
            <a:ext cx="12858749" cy="9644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285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Poster Title: Robot Grasp Position Prediction Using Convolutional Neural Networks Author: Nikhil Sawane, Yashwant Gandham Course: CSCI 5922: Neural Nets and Deep Learning, Spring 2025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NIKHIL SAWANE</cp:lastModifiedBy>
  <cp:revision>53</cp:revision>
  <dcterms:created xsi:type="dcterms:W3CDTF">2014-05-29T01:41:03Z</dcterms:created>
  <dcterms:modified xsi:type="dcterms:W3CDTF">2025-04-29T07:00:26Z</dcterms:modified>
</cp:coreProperties>
</file>