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0" r:id="rId4"/>
  </p:sldMasterIdLst>
  <p:notesMasterIdLst>
    <p:notesMasterId r:id="rId10"/>
  </p:notesMasterIdLst>
  <p:handoutMasterIdLst>
    <p:handoutMasterId r:id="rId11"/>
  </p:handoutMasterIdLst>
  <p:sldIdLst>
    <p:sldId id="257" r:id="rId5"/>
    <p:sldId id="261" r:id="rId6"/>
    <p:sldId id="272" r:id="rId7"/>
    <p:sldId id="266" r:id="rId8"/>
    <p:sldId id="27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8"/>
  </p:normalViewPr>
  <p:slideViewPr>
    <p:cSldViewPr snapToGrid="0" snapToObjects="1">
      <p:cViewPr>
        <p:scale>
          <a:sx n="125" d="100"/>
          <a:sy n="125" d="100"/>
        </p:scale>
        <p:origin x="90" y="-198"/>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Лист1!$B$1</c:f>
              <c:strCache>
                <c:ptCount val="1"/>
                <c:pt idx="0">
                  <c:v>Row</c:v>
                </c:pt>
              </c:strCache>
            </c:strRef>
          </c:tx>
          <c:spPr>
            <a:solidFill>
              <a:schemeClr val="bg2"/>
            </a:solidFill>
            <a:ln>
              <a:noFill/>
            </a:ln>
            <a:effectLst/>
          </c:spPr>
          <c:invertIfNegative val="0"/>
          <c:cat>
            <c:strRef>
              <c:f>Лист1!$A$2:$A$6</c:f>
              <c:strCache>
                <c:ptCount val="5"/>
                <c:pt idx="0">
                  <c:v>Jan </c:v>
                </c:pt>
                <c:pt idx="1">
                  <c:v>Feb</c:v>
                </c:pt>
                <c:pt idx="2">
                  <c:v>Mar</c:v>
                </c:pt>
                <c:pt idx="3">
                  <c:v>Apr</c:v>
                </c:pt>
                <c:pt idx="4">
                  <c:v>May</c:v>
                </c:pt>
              </c:strCache>
            </c:strRef>
          </c:cat>
          <c:val>
            <c:numRef>
              <c:f>Лист1!$B$2:$B$6</c:f>
              <c:numCache>
                <c:formatCode>General</c:formatCode>
                <c:ptCount val="5"/>
                <c:pt idx="0">
                  <c:v>10000</c:v>
                </c:pt>
                <c:pt idx="1">
                  <c:v>17000</c:v>
                </c:pt>
                <c:pt idx="2">
                  <c:v>15000</c:v>
                </c:pt>
                <c:pt idx="3">
                  <c:v>25000</c:v>
                </c:pt>
                <c:pt idx="4">
                  <c:v>21000</c:v>
                </c:pt>
              </c:numCache>
            </c:numRef>
          </c:val>
          <c:extLst>
            <c:ext xmlns:c16="http://schemas.microsoft.com/office/drawing/2014/chart" uri="{C3380CC4-5D6E-409C-BE32-E72D297353CC}">
              <c16:uniqueId val="{00000000-DB4E-864C-8309-B65135E81279}"/>
            </c:ext>
          </c:extLst>
        </c:ser>
        <c:dLbls>
          <c:showLegendKey val="0"/>
          <c:showVal val="0"/>
          <c:showCatName val="0"/>
          <c:showSerName val="0"/>
          <c:showPercent val="0"/>
          <c:showBubbleSize val="0"/>
        </c:dLbls>
        <c:gapWidth val="150"/>
        <c:overlap val="100"/>
        <c:axId val="1691023839"/>
        <c:axId val="1690329023"/>
      </c:barChart>
      <c:catAx>
        <c:axId val="16910238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0329023"/>
        <c:crosses val="autoZero"/>
        <c:auto val="1"/>
        <c:lblAlgn val="ctr"/>
        <c:lblOffset val="100"/>
        <c:noMultiLvlLbl val="0"/>
      </c:catAx>
      <c:valAx>
        <c:axId val="1690329023"/>
        <c:scaling>
          <c:orientation val="minMax"/>
        </c:scaling>
        <c:delete val="0"/>
        <c:axPos val="l"/>
        <c:majorGridlines>
          <c:spPr>
            <a:ln w="9525" cap="flat" cmpd="sng" algn="ctr">
              <a:solidFill>
                <a:schemeClr val="tx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1023839"/>
        <c:crosses val="autoZero"/>
        <c:crossBetween val="between"/>
      </c:valAx>
      <c:spPr>
        <a:solidFill>
          <a:schemeClr val="tx2"/>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41CDB9B8-E81E-41E7-AE89-8F6EDFC88D92}">
      <dgm:prSet/>
      <dgm:spPr/>
      <dgm:t>
        <a:bodyPr/>
        <a:lstStyle/>
        <a:p>
          <a:pPr>
            <a:lnSpc>
              <a:spcPct val="100000"/>
            </a:lnSpc>
          </a:pPr>
          <a:r>
            <a:rPr lang="en-US" dirty="0"/>
            <a:t>Reduce and Eliminate Expenses</a:t>
          </a:r>
        </a:p>
      </dgm:t>
    </dgm:pt>
    <dgm:pt modelId="{5D2FF527-BA77-40BE-9414-16FAE46386BB}" type="parTrans" cxnId="{21EB7847-13AE-4881-9090-909F31360F4E}">
      <dgm:prSet/>
      <dgm:spPr/>
      <dgm:t>
        <a:bodyPr/>
        <a:lstStyle/>
        <a:p>
          <a:endParaRPr lang="en-US"/>
        </a:p>
      </dgm:t>
    </dgm:pt>
    <dgm:pt modelId="{BA791450-8D1E-4A6F-B71D-2984D9E245C4}" type="sibTrans" cxnId="{21EB7847-13AE-4881-9090-909F31360F4E}">
      <dgm:prSet/>
      <dgm:spPr/>
      <dgm:t>
        <a:bodyPr/>
        <a:lstStyle/>
        <a:p>
          <a:endParaRPr lang="en-US"/>
        </a:p>
      </dgm:t>
    </dgm:pt>
    <dgm:pt modelId="{4D7D34C7-9466-4514-BF51-7396C17436B5}">
      <dgm:prSet/>
      <dgm:spPr/>
      <dgm:t>
        <a:bodyPr/>
        <a:lstStyle/>
        <a:p>
          <a:pPr>
            <a:lnSpc>
              <a:spcPct val="100000"/>
            </a:lnSpc>
          </a:pPr>
          <a:r>
            <a:rPr lang="en-US" dirty="0"/>
            <a:t>Decide on a Location</a:t>
          </a:r>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endParaRPr lang="en-US"/>
        </a:p>
      </dgm:t>
    </dgm:pt>
    <dgm:pt modelId="{8E185869-F0D4-43E2-B08A-2F3E83EE98F3}">
      <dgm:prSet/>
      <dgm:spPr/>
      <dgm:t>
        <a:bodyPr/>
        <a:lstStyle/>
        <a:p>
          <a:pPr>
            <a:lnSpc>
              <a:spcPct val="100000"/>
            </a:lnSpc>
          </a:pPr>
          <a:r>
            <a:rPr lang="en-US" dirty="0"/>
            <a:t>Set Goals and Create a Plan</a:t>
          </a:r>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C54DDAD1-57E2-410C-AC1B-2D57D298F048}" type="pres">
      <dgm:prSet presAssocID="{7B62DEA7-9DCD-4B2E-9DC5-BE121C266AFD}" presName="root" presStyleCnt="0">
        <dgm:presLayoutVars>
          <dgm:dir/>
          <dgm:resizeHandles val="exact"/>
        </dgm:presLayoutVars>
      </dgm:prSet>
      <dgm:spPr/>
      <dgm:t>
        <a:bodyPr/>
        <a:lstStyle/>
        <a:p>
          <a:endParaRPr lang="en-US"/>
        </a:p>
      </dgm:t>
    </dgm:pt>
    <dgm:pt modelId="{9980D35F-2118-4C83-9732-EF5CBBCA6FCA}" type="pres">
      <dgm:prSet presAssocID="{41CDB9B8-E81E-41E7-AE89-8F6EDFC88D92}" presName="compNode" presStyleCnt="0"/>
      <dgm:spPr/>
    </dgm:pt>
    <dgm:pt modelId="{DFE25A03-8A30-40B2-A251-4BE180558007}" type="pres">
      <dgm:prSet presAssocID="{41CDB9B8-E81E-41E7-AE89-8F6EDFC88D92}" presName="bgRect" presStyleLbl="bgShp" presStyleIdx="0" presStyleCnt="3"/>
      <dgm:spPr/>
    </dgm:pt>
    <dgm:pt modelId="{6B154ADC-7C71-49D8-B272-61A29620255E}" type="pres">
      <dgm:prSet presAssocID="{41CDB9B8-E81E-41E7-AE89-8F6EDFC88D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Downward trend"/>
        </a:ext>
      </dgm:extLst>
    </dgm:pt>
    <dgm:pt modelId="{C94C9083-F19A-454E-BE10-DDDCEFD0B4A0}" type="pres">
      <dgm:prSet presAssocID="{41CDB9B8-E81E-41E7-AE89-8F6EDFC88D92}" presName="spaceRect" presStyleCnt="0"/>
      <dgm:spPr/>
    </dgm:pt>
    <dgm:pt modelId="{8ABDDEF2-D3EE-48F5-810E-D8B8D64CB1D1}" type="pres">
      <dgm:prSet presAssocID="{41CDB9B8-E81E-41E7-AE89-8F6EDFC88D92}" presName="parTx" presStyleLbl="revTx" presStyleIdx="0" presStyleCnt="3">
        <dgm:presLayoutVars>
          <dgm:chMax val="0"/>
          <dgm:chPref val="0"/>
        </dgm:presLayoutVars>
      </dgm:prSet>
      <dgm:spPr/>
      <dgm:t>
        <a:bodyPr/>
        <a:lstStyle/>
        <a:p>
          <a:endParaRPr lang="en-US"/>
        </a:p>
      </dgm:t>
    </dgm:pt>
    <dgm:pt modelId="{F7E222F4-C766-4010-93A0-7F5C3ECC40EC}" type="pres">
      <dgm:prSet presAssocID="{BA791450-8D1E-4A6F-B71D-2984D9E245C4}" presName="sibTrans" presStyleCnt="0"/>
      <dgm:spPr/>
    </dgm:pt>
    <dgm:pt modelId="{87D36025-EDF2-4358-A23A-5EE20443630A}" type="pres">
      <dgm:prSet presAssocID="{4D7D34C7-9466-4514-BF51-7396C17436B5}" presName="compNode" presStyleCnt="0"/>
      <dgm:spPr/>
    </dgm:pt>
    <dgm:pt modelId="{E7329DE9-6CBC-4222-BA02-41C8593CFC1E}" type="pres">
      <dgm:prSet presAssocID="{4D7D34C7-9466-4514-BF51-7396C17436B5}" presName="bgRect" presStyleLbl="bgShp" presStyleIdx="1" presStyleCnt="3" custLinFactNeighborY="1585"/>
      <dgm:spPr/>
    </dgm:pt>
    <dgm:pt modelId="{1E7A56FE-768E-48F9-ABA8-AAF197C8B2AB}" type="pres">
      <dgm:prSet presAssocID="{4D7D34C7-9466-4514-BF51-7396C17436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Map with pin"/>
        </a:ext>
      </dgm:extLst>
    </dgm:pt>
    <dgm:pt modelId="{A63FC64D-8217-4E60-AC79-C557D2F90AF3}" type="pres">
      <dgm:prSet presAssocID="{4D7D34C7-9466-4514-BF51-7396C17436B5}" presName="spaceRect" presStyleCnt="0"/>
      <dgm:spPr/>
    </dgm:pt>
    <dgm:pt modelId="{24D6C1C7-45DC-4D9D-8D3C-EF806EEEC836}" type="pres">
      <dgm:prSet presAssocID="{4D7D34C7-9466-4514-BF51-7396C17436B5}" presName="parTx" presStyleLbl="revTx" presStyleIdx="1" presStyleCnt="3">
        <dgm:presLayoutVars>
          <dgm:chMax val="0"/>
          <dgm:chPref val="0"/>
        </dgm:presLayoutVars>
      </dgm:prSet>
      <dgm:spPr/>
      <dgm:t>
        <a:bodyPr/>
        <a:lstStyle/>
        <a:p>
          <a:endParaRPr lang="en-US"/>
        </a:p>
      </dgm:t>
    </dgm:pt>
    <dgm:pt modelId="{950A0348-0898-470C-8DF1-782CE8070D06}" type="pres">
      <dgm:prSet presAssocID="{483498F9-A0C2-4668-85AB-D8E6E254F73B}" presName="sibTrans" presStyleCnt="0"/>
      <dgm:spPr/>
    </dgm:pt>
    <dgm:pt modelId="{02DBEA77-C4FA-4163-88D1-D6B72205D221}" type="pres">
      <dgm:prSet presAssocID="{8E185869-F0D4-43E2-B08A-2F3E83EE98F3}" presName="compNode" presStyleCnt="0"/>
      <dgm:spPr/>
    </dgm:pt>
    <dgm:pt modelId="{625AEBC4-C6DD-430A-8F95-BBF226EF4AB3}" type="pres">
      <dgm:prSet presAssocID="{8E185869-F0D4-43E2-B08A-2F3E83EE98F3}" presName="bgRect" presStyleLbl="bgShp" presStyleIdx="2" presStyleCnt="3"/>
      <dgm:spPr/>
    </dgm:pt>
    <dgm:pt modelId="{9EC1BAA1-CEB2-4B9D-A637-07137D038F05}" type="pres">
      <dgm:prSet presAssocID="{8E185869-F0D4-43E2-B08A-2F3E83EE98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Checklist"/>
        </a:ext>
      </dgm:extLst>
    </dgm:pt>
    <dgm:pt modelId="{0E4092B3-0527-4E96-B2A5-2B7CA6F4A4FC}" type="pres">
      <dgm:prSet presAssocID="{8E185869-F0D4-43E2-B08A-2F3E83EE98F3}" presName="spaceRect" presStyleCnt="0"/>
      <dgm:spPr/>
    </dgm:pt>
    <dgm:pt modelId="{DEB2A193-A1DC-4B26-848A-CC858F8E32AC}" type="pres">
      <dgm:prSet presAssocID="{8E185869-F0D4-43E2-B08A-2F3E83EE98F3}" presName="parTx" presStyleLbl="revTx" presStyleIdx="2" presStyleCnt="3">
        <dgm:presLayoutVars>
          <dgm:chMax val="0"/>
          <dgm:chPref val="0"/>
        </dgm:presLayoutVars>
      </dgm:prSet>
      <dgm:spPr/>
      <dgm:t>
        <a:bodyPr/>
        <a:lstStyle/>
        <a:p>
          <a:endParaRPr lang="en-US"/>
        </a:p>
      </dgm:t>
    </dgm:pt>
  </dgm:ptLst>
  <dgm:cxnLst>
    <dgm:cxn modelId="{7F970F62-30E3-4F5B-A242-825013BF84A8}" srcId="{7B62DEA7-9DCD-4B2E-9DC5-BE121C266AFD}" destId="{8E185869-F0D4-43E2-B08A-2F3E83EE98F3}" srcOrd="2" destOrd="0" parTransId="{7EE27099-92EA-4EDF-B176-0E355876D272}" sibTransId="{77D0876E-2BA2-4E28-ADB5-9885FCB7156A}"/>
    <dgm:cxn modelId="{111667AB-D41A-4BAE-93F5-9664017E161D}" type="presOf" srcId="{8E185869-F0D4-43E2-B08A-2F3E83EE98F3}" destId="{DEB2A193-A1DC-4B26-848A-CC858F8E32AC}" srcOrd="0" destOrd="0" presId="urn:microsoft.com/office/officeart/2018/2/layout/IconVerticalSolidList"/>
    <dgm:cxn modelId="{7EEBEB1B-497E-4365-84F9-FBB75D7759E5}" srcId="{7B62DEA7-9DCD-4B2E-9DC5-BE121C266AFD}" destId="{4D7D34C7-9466-4514-BF51-7396C17436B5}" srcOrd="1" destOrd="0" parTransId="{37DD6CE0-C2AA-4EB6-9E7D-14AED2127C40}" sibTransId="{483498F9-A0C2-4668-85AB-D8E6E254F73B}"/>
    <dgm:cxn modelId="{F9FCBEAA-6B8B-4272-96AC-743648D41B7F}" type="presOf" srcId="{4D7D34C7-9466-4514-BF51-7396C17436B5}" destId="{24D6C1C7-45DC-4D9D-8D3C-EF806EEEC836}" srcOrd="0" destOrd="0" presId="urn:microsoft.com/office/officeart/2018/2/layout/IconVerticalSolidList"/>
    <dgm:cxn modelId="{FD7AD83B-7876-49C4-96DE-C0E479028947}" type="presOf" srcId="{41CDB9B8-E81E-41E7-AE89-8F6EDFC88D92}" destId="{8ABDDEF2-D3EE-48F5-810E-D8B8D64CB1D1}" srcOrd="0" destOrd="0" presId="urn:microsoft.com/office/officeart/2018/2/layout/IconVerticalSolidList"/>
    <dgm:cxn modelId="{15E4859A-6FE7-4F93-9F13-B5B64ACFADF4}" type="presOf" srcId="{7B62DEA7-9DCD-4B2E-9DC5-BE121C266AFD}" destId="{C54DDAD1-57E2-410C-AC1B-2D57D298F048}" srcOrd="0" destOrd="0" presId="urn:microsoft.com/office/officeart/2018/2/layout/IconVerticalSolidList"/>
    <dgm:cxn modelId="{21EB7847-13AE-4881-9090-909F31360F4E}" srcId="{7B62DEA7-9DCD-4B2E-9DC5-BE121C266AFD}" destId="{41CDB9B8-E81E-41E7-AE89-8F6EDFC88D92}" srcOrd="0" destOrd="0" parTransId="{5D2FF527-BA77-40BE-9414-16FAE46386BB}" sibTransId="{BA791450-8D1E-4A6F-B71D-2984D9E245C4}"/>
    <dgm:cxn modelId="{FF46BE6D-2690-405B-A4B2-83A12542E6CE}" type="presParOf" srcId="{C54DDAD1-57E2-410C-AC1B-2D57D298F048}" destId="{9980D35F-2118-4C83-9732-EF5CBBCA6FCA}" srcOrd="0" destOrd="0" presId="urn:microsoft.com/office/officeart/2018/2/layout/IconVerticalSolidList"/>
    <dgm:cxn modelId="{E67405C6-58A6-4BD1-87AC-010D9EF340BF}" type="presParOf" srcId="{9980D35F-2118-4C83-9732-EF5CBBCA6FCA}" destId="{DFE25A03-8A30-40B2-A251-4BE180558007}" srcOrd="0" destOrd="0" presId="urn:microsoft.com/office/officeart/2018/2/layout/IconVerticalSolidList"/>
    <dgm:cxn modelId="{244E9B3D-250F-4D1D-9284-2349C5E4EF7F}" type="presParOf" srcId="{9980D35F-2118-4C83-9732-EF5CBBCA6FCA}" destId="{6B154ADC-7C71-49D8-B272-61A29620255E}" srcOrd="1" destOrd="0" presId="urn:microsoft.com/office/officeart/2018/2/layout/IconVerticalSolidList"/>
    <dgm:cxn modelId="{FF0506F1-1B9E-47E3-AF0A-DDBF9B31D0EE}" type="presParOf" srcId="{9980D35F-2118-4C83-9732-EF5CBBCA6FCA}" destId="{C94C9083-F19A-454E-BE10-DDDCEFD0B4A0}" srcOrd="2" destOrd="0" presId="urn:microsoft.com/office/officeart/2018/2/layout/IconVerticalSolidList"/>
    <dgm:cxn modelId="{C7239360-C14C-4642-B728-CA1056795C7D}" type="presParOf" srcId="{9980D35F-2118-4C83-9732-EF5CBBCA6FCA}" destId="{8ABDDEF2-D3EE-48F5-810E-D8B8D64CB1D1}" srcOrd="3" destOrd="0" presId="urn:microsoft.com/office/officeart/2018/2/layout/IconVerticalSolidList"/>
    <dgm:cxn modelId="{6F3279CE-8917-4EF1-A234-27FC6C39FDF6}" type="presParOf" srcId="{C54DDAD1-57E2-410C-AC1B-2D57D298F048}" destId="{F7E222F4-C766-4010-93A0-7F5C3ECC40EC}" srcOrd="1" destOrd="0" presId="urn:microsoft.com/office/officeart/2018/2/layout/IconVerticalSolidList"/>
    <dgm:cxn modelId="{37DAB135-C11D-43AA-B6D6-3BCCFB0C64EF}" type="presParOf" srcId="{C54DDAD1-57E2-410C-AC1B-2D57D298F048}" destId="{87D36025-EDF2-4358-A23A-5EE20443630A}" srcOrd="2" destOrd="0" presId="urn:microsoft.com/office/officeart/2018/2/layout/IconVerticalSolidList"/>
    <dgm:cxn modelId="{87BC9BD5-3469-4707-96C3-150ED01591D8}" type="presParOf" srcId="{87D36025-EDF2-4358-A23A-5EE20443630A}" destId="{E7329DE9-6CBC-4222-BA02-41C8593CFC1E}" srcOrd="0" destOrd="0" presId="urn:microsoft.com/office/officeart/2018/2/layout/IconVerticalSolidList"/>
    <dgm:cxn modelId="{5C091AE1-02CD-4182-B483-D3F3220B80F1}" type="presParOf" srcId="{87D36025-EDF2-4358-A23A-5EE20443630A}" destId="{1E7A56FE-768E-48F9-ABA8-AAF197C8B2AB}" srcOrd="1" destOrd="0" presId="urn:microsoft.com/office/officeart/2018/2/layout/IconVerticalSolidList"/>
    <dgm:cxn modelId="{9652C9A7-CAA5-4654-8165-06B5CEA6D2D3}" type="presParOf" srcId="{87D36025-EDF2-4358-A23A-5EE20443630A}" destId="{A63FC64D-8217-4E60-AC79-C557D2F90AF3}" srcOrd="2" destOrd="0" presId="urn:microsoft.com/office/officeart/2018/2/layout/IconVerticalSolidList"/>
    <dgm:cxn modelId="{C508AD7D-D52C-49D0-AC01-018F430387B6}" type="presParOf" srcId="{87D36025-EDF2-4358-A23A-5EE20443630A}" destId="{24D6C1C7-45DC-4D9D-8D3C-EF806EEEC836}" srcOrd="3" destOrd="0" presId="urn:microsoft.com/office/officeart/2018/2/layout/IconVerticalSolidList"/>
    <dgm:cxn modelId="{AAC131DC-5FF1-46BB-9F2B-AB5E92C6621C}" type="presParOf" srcId="{C54DDAD1-57E2-410C-AC1B-2D57D298F048}" destId="{950A0348-0898-470C-8DF1-782CE8070D06}" srcOrd="3" destOrd="0" presId="urn:microsoft.com/office/officeart/2018/2/layout/IconVerticalSolidList"/>
    <dgm:cxn modelId="{7B6FC3DD-B1BB-47D6-AB8F-BF484D592FC7}" type="presParOf" srcId="{C54DDAD1-57E2-410C-AC1B-2D57D298F048}" destId="{02DBEA77-C4FA-4163-88D1-D6B72205D221}" srcOrd="4" destOrd="0" presId="urn:microsoft.com/office/officeart/2018/2/layout/IconVerticalSolidList"/>
    <dgm:cxn modelId="{34E7FC5C-21A3-4CEB-B75F-1CB6D391A346}" type="presParOf" srcId="{02DBEA77-C4FA-4163-88D1-D6B72205D221}" destId="{625AEBC4-C6DD-430A-8F95-BBF226EF4AB3}" srcOrd="0" destOrd="0" presId="urn:microsoft.com/office/officeart/2018/2/layout/IconVerticalSolidList"/>
    <dgm:cxn modelId="{426A1151-6796-4DFD-B229-4EDCBA3357E5}" type="presParOf" srcId="{02DBEA77-C4FA-4163-88D1-D6B72205D221}" destId="{9EC1BAA1-CEB2-4B9D-A637-07137D038F05}" srcOrd="1" destOrd="0" presId="urn:microsoft.com/office/officeart/2018/2/layout/IconVerticalSolidList"/>
    <dgm:cxn modelId="{3B98EEC3-0427-4C71-B4DB-84ED1B805665}" type="presParOf" srcId="{02DBEA77-C4FA-4163-88D1-D6B72205D221}" destId="{0E4092B3-0527-4E96-B2A5-2B7CA6F4A4FC}" srcOrd="2" destOrd="0" presId="urn:microsoft.com/office/officeart/2018/2/layout/IconVerticalSolidList"/>
    <dgm:cxn modelId="{D4B1EBBD-185E-4D68-A0AA-3E0148E57A22}" type="presParOf" srcId="{02DBEA77-C4FA-4163-88D1-D6B72205D221}" destId="{DEB2A193-A1DC-4B26-848A-CC858F8E32A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503D04-C97E-4622-AE07-D0307CB3B4CA}" type="doc">
      <dgm:prSet loTypeId="urn:microsoft.com/office/officeart/2016/7/layout/LinearArrowProcessNumbered" loCatId="process" qsTypeId="urn:microsoft.com/office/officeart/2005/8/quickstyle/simple2" qsCatId="simple" csTypeId="urn:microsoft.com/office/officeart/2005/8/colors/accent2_2" csCatId="accent2" phldr="1"/>
      <dgm:spPr/>
      <dgm:t>
        <a:bodyPr/>
        <a:lstStyle/>
        <a:p>
          <a:endParaRPr lang="en-US"/>
        </a:p>
      </dgm:t>
    </dgm:pt>
    <dgm:pt modelId="{AAC263CB-8256-4B03-92FE-1622698FB3E9}">
      <dgm:prSet custT="1"/>
      <dgm:spPr>
        <a:solidFill>
          <a:schemeClr val="accent2">
            <a:lumMod val="20000"/>
            <a:lumOff val="80000"/>
            <a:alpha val="90000"/>
          </a:schemeClr>
        </a:solidFill>
        <a:ln>
          <a:noFill/>
        </a:ln>
      </dgm:spPr>
      <dgm:t>
        <a:bodyPr anchor="ctr"/>
        <a:lstStyle/>
        <a:p>
          <a:pPr algn="ctr"/>
          <a:r>
            <a:rPr lang="en-US" sz="1400" dirty="0"/>
            <a:t>Set a destination and/or travel theme</a:t>
          </a:r>
        </a:p>
      </dgm:t>
    </dgm:pt>
    <dgm:pt modelId="{0BEED663-FC38-4EAD-940F-4C475D2C87DB}" type="parTrans" cxnId="{C5E94186-9CB6-4C42-92B3-C546CC53A7B9}">
      <dgm:prSet/>
      <dgm:spPr/>
      <dgm:t>
        <a:bodyPr/>
        <a:lstStyle/>
        <a:p>
          <a:endParaRPr lang="en-US" sz="4000"/>
        </a:p>
      </dgm:t>
    </dgm:pt>
    <dgm:pt modelId="{808B76D0-8EC7-469A-93AC-7A6017188A9D}" type="sibTrans" cxnId="{C5E94186-9CB6-4C42-92B3-C546CC53A7B9}">
      <dgm:prSet phldrT="1" phldr="0"/>
      <dgm:spPr>
        <a:solidFill>
          <a:schemeClr val="accent2"/>
        </a:solidFill>
        <a:ln>
          <a:noFill/>
        </a:ln>
      </dgm:spPr>
      <dgm:t>
        <a:bodyPr/>
        <a:lstStyle/>
        <a:p>
          <a:r>
            <a:rPr lang="en-US" dirty="0">
              <a:solidFill>
                <a:schemeClr val="bg2"/>
              </a:solidFill>
            </a:rPr>
            <a:t>1</a:t>
          </a:r>
        </a:p>
      </dgm:t>
    </dgm:pt>
    <dgm:pt modelId="{4E8D2E69-0173-4BD3-B96A-7A9C5DD12B47}">
      <dgm:prSet custT="1"/>
      <dgm:spPr>
        <a:solidFill>
          <a:schemeClr val="accent2">
            <a:lumMod val="20000"/>
            <a:lumOff val="80000"/>
            <a:alpha val="90000"/>
          </a:schemeClr>
        </a:solidFill>
        <a:ln>
          <a:noFill/>
        </a:ln>
      </dgm:spPr>
      <dgm:t>
        <a:bodyPr anchor="ctr"/>
        <a:lstStyle/>
        <a:p>
          <a:pPr algn="ctr"/>
          <a:r>
            <a:rPr lang="en-US" sz="1400" dirty="0"/>
            <a:t>Set travel dates, mode of travel, </a:t>
          </a:r>
          <a:br>
            <a:rPr lang="en-US" sz="1400" dirty="0"/>
          </a:br>
          <a:r>
            <a:rPr lang="en-US" sz="1400" dirty="0"/>
            <a:t>and find accommodations</a:t>
          </a:r>
        </a:p>
      </dgm:t>
    </dgm:pt>
    <dgm:pt modelId="{B954BF22-E3B3-4A1C-802E-590228BE2D9C}" type="parTrans" cxnId="{0F866C41-EB5F-47BD-A2CD-A58671F15B67}">
      <dgm:prSet/>
      <dgm:spPr/>
      <dgm:t>
        <a:bodyPr/>
        <a:lstStyle/>
        <a:p>
          <a:endParaRPr lang="en-US" sz="4000"/>
        </a:p>
      </dgm:t>
    </dgm:pt>
    <dgm:pt modelId="{FEF1E80E-8A9E-4B0A-817C-2A4CFDCF3FB2}" type="sibTrans" cxnId="{0F866C41-EB5F-47BD-A2CD-A58671F15B67}">
      <dgm:prSet phldrT="2" phldr="0"/>
      <dgm:spPr>
        <a:solidFill>
          <a:schemeClr val="accent2"/>
        </a:solidFill>
        <a:ln>
          <a:noFill/>
        </a:ln>
      </dgm:spPr>
      <dgm:t>
        <a:bodyPr/>
        <a:lstStyle/>
        <a:p>
          <a:r>
            <a:rPr lang="en-US" dirty="0">
              <a:solidFill>
                <a:schemeClr val="bg2"/>
              </a:solidFill>
            </a:rPr>
            <a:t>2</a:t>
          </a:r>
        </a:p>
      </dgm:t>
    </dgm:pt>
    <dgm:pt modelId="{93A6A030-ABAB-4EFA-B539-0FDB3E07C1EF}">
      <dgm:prSet custT="1"/>
      <dgm:spPr>
        <a:solidFill>
          <a:schemeClr val="accent2">
            <a:lumMod val="20000"/>
            <a:lumOff val="80000"/>
            <a:alpha val="90000"/>
          </a:schemeClr>
        </a:solidFill>
        <a:ln>
          <a:noFill/>
        </a:ln>
      </dgm:spPr>
      <dgm:t>
        <a:bodyPr anchor="ctr"/>
        <a:lstStyle/>
        <a:p>
          <a:pPr algn="ctr"/>
          <a:r>
            <a:rPr lang="en-US" sz="1400" dirty="0"/>
            <a:t>Find local attractions, food venues, and activities</a:t>
          </a:r>
        </a:p>
      </dgm:t>
    </dgm:pt>
    <dgm:pt modelId="{3D674B97-6DC6-4A12-85BA-0976D3064237}" type="parTrans" cxnId="{4B40C8DC-6B57-4F5B-8440-7241C649700B}">
      <dgm:prSet/>
      <dgm:spPr/>
      <dgm:t>
        <a:bodyPr/>
        <a:lstStyle/>
        <a:p>
          <a:endParaRPr lang="en-US" sz="4000"/>
        </a:p>
      </dgm:t>
    </dgm:pt>
    <dgm:pt modelId="{BFE0749E-E343-4A6F-BD09-2810EE6B4BD7}" type="sibTrans" cxnId="{4B40C8DC-6B57-4F5B-8440-7241C649700B}">
      <dgm:prSet phldrT="3" phldr="0"/>
      <dgm:spPr>
        <a:solidFill>
          <a:schemeClr val="accent2"/>
        </a:solidFill>
        <a:ln>
          <a:noFill/>
        </a:ln>
      </dgm:spPr>
      <dgm:t>
        <a:bodyPr/>
        <a:lstStyle/>
        <a:p>
          <a:r>
            <a:rPr lang="en-US" dirty="0">
              <a:solidFill>
                <a:schemeClr val="bg2"/>
              </a:solidFill>
            </a:rPr>
            <a:t>3</a:t>
          </a:r>
        </a:p>
      </dgm:t>
    </dgm:pt>
    <dgm:pt modelId="{3C40F323-2A26-1146-9131-B2D8B599E05D}" type="pres">
      <dgm:prSet presAssocID="{D4503D04-C97E-4622-AE07-D0307CB3B4CA}" presName="linearFlow" presStyleCnt="0">
        <dgm:presLayoutVars>
          <dgm:dir/>
          <dgm:animLvl val="lvl"/>
          <dgm:resizeHandles val="exact"/>
        </dgm:presLayoutVars>
      </dgm:prSet>
      <dgm:spPr/>
      <dgm:t>
        <a:bodyPr/>
        <a:lstStyle/>
        <a:p>
          <a:endParaRPr lang="en-US"/>
        </a:p>
      </dgm:t>
    </dgm:pt>
    <dgm:pt modelId="{296CA727-22E4-1143-B024-CE111CF4A770}" type="pres">
      <dgm:prSet presAssocID="{AAC263CB-8256-4B03-92FE-1622698FB3E9}" presName="compositeNode" presStyleCnt="0"/>
      <dgm:spPr/>
    </dgm:pt>
    <dgm:pt modelId="{321FD1E3-6BBE-294B-B4C0-6DC5A435E948}" type="pres">
      <dgm:prSet presAssocID="{AAC263CB-8256-4B03-92FE-1622698FB3E9}" presName="parTx" presStyleLbl="node1" presStyleIdx="0" presStyleCnt="0">
        <dgm:presLayoutVars>
          <dgm:chMax val="0"/>
          <dgm:chPref val="0"/>
          <dgm:bulletEnabled val="1"/>
        </dgm:presLayoutVars>
      </dgm:prSet>
      <dgm:spPr/>
    </dgm:pt>
    <dgm:pt modelId="{70577C9B-C730-EA49-B58D-C5D075366A14}" type="pres">
      <dgm:prSet presAssocID="{AAC263CB-8256-4B03-92FE-1622698FB3E9}" presName="parSh" presStyleCnt="0"/>
      <dgm:spPr/>
    </dgm:pt>
    <dgm:pt modelId="{8B390F72-5471-DD42-9CE3-6F37BDA74B87}" type="pres">
      <dgm:prSet presAssocID="{AAC263CB-8256-4B03-92FE-1622698FB3E9}" presName="lineNode" presStyleLbl="alignAccFollowNode1" presStyleIdx="0" presStyleCnt="9"/>
      <dgm:spPr/>
    </dgm:pt>
    <dgm:pt modelId="{B510E1DB-3720-2045-A15B-D53248B697B7}" type="pres">
      <dgm:prSet presAssocID="{AAC263CB-8256-4B03-92FE-1622698FB3E9}" presName="lineArrowNode" presStyleLbl="alignAccFollowNode1" presStyleIdx="1" presStyleCnt="9"/>
      <dgm:spPr/>
    </dgm:pt>
    <dgm:pt modelId="{CE8B700A-AC6F-0E47-AEFA-DA760C3E6A6D}" type="pres">
      <dgm:prSet presAssocID="{808B76D0-8EC7-469A-93AC-7A6017188A9D}" presName="sibTransNodeCircle" presStyleLbl="alignNode1" presStyleIdx="0" presStyleCnt="3">
        <dgm:presLayoutVars>
          <dgm:chMax val="0"/>
          <dgm:bulletEnabled/>
        </dgm:presLayoutVars>
      </dgm:prSet>
      <dgm:spPr/>
      <dgm:t>
        <a:bodyPr/>
        <a:lstStyle/>
        <a:p>
          <a:endParaRPr lang="en-US"/>
        </a:p>
      </dgm:t>
    </dgm:pt>
    <dgm:pt modelId="{FCC40D6F-EEB6-3446-88E1-B053AA67D0BA}" type="pres">
      <dgm:prSet presAssocID="{808B76D0-8EC7-469A-93AC-7A6017188A9D}" presName="spacerBetweenCircleAndCallout" presStyleCnt="0">
        <dgm:presLayoutVars/>
      </dgm:prSet>
      <dgm:spPr/>
    </dgm:pt>
    <dgm:pt modelId="{12DC819D-BB19-CE49-AFEB-155922B01406}" type="pres">
      <dgm:prSet presAssocID="{AAC263CB-8256-4B03-92FE-1622698FB3E9}" presName="nodeText" presStyleLbl="alignAccFollowNode1" presStyleIdx="2" presStyleCnt="9">
        <dgm:presLayoutVars>
          <dgm:bulletEnabled val="1"/>
        </dgm:presLayoutVars>
      </dgm:prSet>
      <dgm:spPr/>
      <dgm:t>
        <a:bodyPr/>
        <a:lstStyle/>
        <a:p>
          <a:endParaRPr lang="en-US"/>
        </a:p>
      </dgm:t>
    </dgm:pt>
    <dgm:pt modelId="{C23696F0-ABD6-D744-AF78-0E1E04C15B58}" type="pres">
      <dgm:prSet presAssocID="{808B76D0-8EC7-469A-93AC-7A6017188A9D}" presName="sibTransComposite" presStyleCnt="0"/>
      <dgm:spPr/>
    </dgm:pt>
    <dgm:pt modelId="{EC700B7C-22AD-A448-932D-B2D74EB83739}" type="pres">
      <dgm:prSet presAssocID="{4E8D2E69-0173-4BD3-B96A-7A9C5DD12B47}" presName="compositeNode" presStyleCnt="0"/>
      <dgm:spPr/>
    </dgm:pt>
    <dgm:pt modelId="{DA09631C-A7BE-7B4B-B67A-731744F53514}" type="pres">
      <dgm:prSet presAssocID="{4E8D2E69-0173-4BD3-B96A-7A9C5DD12B47}" presName="parTx" presStyleLbl="node1" presStyleIdx="0" presStyleCnt="0">
        <dgm:presLayoutVars>
          <dgm:chMax val="0"/>
          <dgm:chPref val="0"/>
          <dgm:bulletEnabled val="1"/>
        </dgm:presLayoutVars>
      </dgm:prSet>
      <dgm:spPr/>
    </dgm:pt>
    <dgm:pt modelId="{325962D1-06AA-2647-AF55-6B9872C540C1}" type="pres">
      <dgm:prSet presAssocID="{4E8D2E69-0173-4BD3-B96A-7A9C5DD12B47}" presName="parSh" presStyleCnt="0"/>
      <dgm:spPr/>
    </dgm:pt>
    <dgm:pt modelId="{4A0B88BF-91DC-214E-A662-99F2E5E1AA6F}" type="pres">
      <dgm:prSet presAssocID="{4E8D2E69-0173-4BD3-B96A-7A9C5DD12B47}" presName="lineNode" presStyleLbl="alignAccFollowNode1" presStyleIdx="3" presStyleCnt="9"/>
      <dgm:spPr/>
    </dgm:pt>
    <dgm:pt modelId="{C1172316-FFE1-2D41-82E9-8EB0F5EACF76}" type="pres">
      <dgm:prSet presAssocID="{4E8D2E69-0173-4BD3-B96A-7A9C5DD12B47}" presName="lineArrowNode" presStyleLbl="alignAccFollowNode1" presStyleIdx="4" presStyleCnt="9"/>
      <dgm:spPr/>
    </dgm:pt>
    <dgm:pt modelId="{D40ADF37-3E5B-2D42-9470-8264667346F7}" type="pres">
      <dgm:prSet presAssocID="{FEF1E80E-8A9E-4B0A-817C-2A4CFDCF3FB2}" presName="sibTransNodeCircle" presStyleLbl="alignNode1" presStyleIdx="1" presStyleCnt="3">
        <dgm:presLayoutVars>
          <dgm:chMax val="0"/>
          <dgm:bulletEnabled/>
        </dgm:presLayoutVars>
      </dgm:prSet>
      <dgm:spPr/>
      <dgm:t>
        <a:bodyPr/>
        <a:lstStyle/>
        <a:p>
          <a:endParaRPr lang="en-US"/>
        </a:p>
      </dgm:t>
    </dgm:pt>
    <dgm:pt modelId="{9A2130FA-E71D-2149-B6B5-729705DA753F}" type="pres">
      <dgm:prSet presAssocID="{FEF1E80E-8A9E-4B0A-817C-2A4CFDCF3FB2}" presName="spacerBetweenCircleAndCallout" presStyleCnt="0">
        <dgm:presLayoutVars/>
      </dgm:prSet>
      <dgm:spPr/>
    </dgm:pt>
    <dgm:pt modelId="{EA4D4141-C1BF-E74E-8ECF-933FF6EE68D4}" type="pres">
      <dgm:prSet presAssocID="{4E8D2E69-0173-4BD3-B96A-7A9C5DD12B47}" presName="nodeText" presStyleLbl="alignAccFollowNode1" presStyleIdx="5" presStyleCnt="9">
        <dgm:presLayoutVars>
          <dgm:bulletEnabled val="1"/>
        </dgm:presLayoutVars>
      </dgm:prSet>
      <dgm:spPr/>
      <dgm:t>
        <a:bodyPr/>
        <a:lstStyle/>
        <a:p>
          <a:endParaRPr lang="en-US"/>
        </a:p>
      </dgm:t>
    </dgm:pt>
    <dgm:pt modelId="{80422F12-2F31-1041-9626-1A4A27C2D252}" type="pres">
      <dgm:prSet presAssocID="{FEF1E80E-8A9E-4B0A-817C-2A4CFDCF3FB2}" presName="sibTransComposite" presStyleCnt="0"/>
      <dgm:spPr/>
    </dgm:pt>
    <dgm:pt modelId="{B400E8F3-1394-C54D-A864-8B6685A025A9}" type="pres">
      <dgm:prSet presAssocID="{93A6A030-ABAB-4EFA-B539-0FDB3E07C1EF}" presName="compositeNode" presStyleCnt="0"/>
      <dgm:spPr/>
    </dgm:pt>
    <dgm:pt modelId="{0257A0F1-83E2-5242-BBAF-4082D66272A5}" type="pres">
      <dgm:prSet presAssocID="{93A6A030-ABAB-4EFA-B539-0FDB3E07C1EF}" presName="parTx" presStyleLbl="node1" presStyleIdx="0" presStyleCnt="0">
        <dgm:presLayoutVars>
          <dgm:chMax val="0"/>
          <dgm:chPref val="0"/>
          <dgm:bulletEnabled val="1"/>
        </dgm:presLayoutVars>
      </dgm:prSet>
      <dgm:spPr/>
    </dgm:pt>
    <dgm:pt modelId="{7F89A7B0-A25A-A34E-9E43-6769278A1274}" type="pres">
      <dgm:prSet presAssocID="{93A6A030-ABAB-4EFA-B539-0FDB3E07C1EF}" presName="parSh" presStyleCnt="0"/>
      <dgm:spPr/>
    </dgm:pt>
    <dgm:pt modelId="{EBC17C66-42F5-8741-9366-67B899EB8470}" type="pres">
      <dgm:prSet presAssocID="{93A6A030-ABAB-4EFA-B539-0FDB3E07C1EF}" presName="lineNode" presStyleLbl="alignAccFollowNode1" presStyleIdx="6" presStyleCnt="9"/>
      <dgm:spPr/>
    </dgm:pt>
    <dgm:pt modelId="{35A0AD7D-4761-5A4E-8421-A0D0A060E3A2}" type="pres">
      <dgm:prSet presAssocID="{93A6A030-ABAB-4EFA-B539-0FDB3E07C1EF}" presName="lineArrowNode" presStyleLbl="alignAccFollowNode1" presStyleIdx="7" presStyleCnt="9"/>
      <dgm:spPr/>
    </dgm:pt>
    <dgm:pt modelId="{2E09C126-5366-AA41-9BAD-31AD467B40A9}" type="pres">
      <dgm:prSet presAssocID="{BFE0749E-E343-4A6F-BD09-2810EE6B4BD7}" presName="sibTransNodeCircle" presStyleLbl="alignNode1" presStyleIdx="2" presStyleCnt="3">
        <dgm:presLayoutVars>
          <dgm:chMax val="0"/>
          <dgm:bulletEnabled/>
        </dgm:presLayoutVars>
      </dgm:prSet>
      <dgm:spPr/>
      <dgm:t>
        <a:bodyPr/>
        <a:lstStyle/>
        <a:p>
          <a:endParaRPr lang="en-US"/>
        </a:p>
      </dgm:t>
    </dgm:pt>
    <dgm:pt modelId="{7D99A2E4-B1CC-5046-9048-90027FA547BE}" type="pres">
      <dgm:prSet presAssocID="{BFE0749E-E343-4A6F-BD09-2810EE6B4BD7}" presName="spacerBetweenCircleAndCallout" presStyleCnt="0">
        <dgm:presLayoutVars/>
      </dgm:prSet>
      <dgm:spPr/>
    </dgm:pt>
    <dgm:pt modelId="{2CCAA94D-0D9E-CB40-97A3-00A05F4F0DC2}" type="pres">
      <dgm:prSet presAssocID="{93A6A030-ABAB-4EFA-B539-0FDB3E07C1EF}" presName="nodeText" presStyleLbl="alignAccFollowNode1" presStyleIdx="8" presStyleCnt="9">
        <dgm:presLayoutVars>
          <dgm:bulletEnabled val="1"/>
        </dgm:presLayoutVars>
      </dgm:prSet>
      <dgm:spPr/>
      <dgm:t>
        <a:bodyPr/>
        <a:lstStyle/>
        <a:p>
          <a:endParaRPr lang="en-US"/>
        </a:p>
      </dgm:t>
    </dgm:pt>
  </dgm:ptLst>
  <dgm:cxnLst>
    <dgm:cxn modelId="{C5E94186-9CB6-4C42-92B3-C546CC53A7B9}" srcId="{D4503D04-C97E-4622-AE07-D0307CB3B4CA}" destId="{AAC263CB-8256-4B03-92FE-1622698FB3E9}" srcOrd="0" destOrd="0" parTransId="{0BEED663-FC38-4EAD-940F-4C475D2C87DB}" sibTransId="{808B76D0-8EC7-469A-93AC-7A6017188A9D}"/>
    <dgm:cxn modelId="{0F866C41-EB5F-47BD-A2CD-A58671F15B67}" srcId="{D4503D04-C97E-4622-AE07-D0307CB3B4CA}" destId="{4E8D2E69-0173-4BD3-B96A-7A9C5DD12B47}" srcOrd="1" destOrd="0" parTransId="{B954BF22-E3B3-4A1C-802E-590228BE2D9C}" sibTransId="{FEF1E80E-8A9E-4B0A-817C-2A4CFDCF3FB2}"/>
    <dgm:cxn modelId="{D9F8793A-7523-F649-AD1E-5DFCA97DCCFA}" type="presOf" srcId="{FEF1E80E-8A9E-4B0A-817C-2A4CFDCF3FB2}" destId="{D40ADF37-3E5B-2D42-9470-8264667346F7}" srcOrd="0" destOrd="0" presId="urn:microsoft.com/office/officeart/2016/7/layout/LinearArrowProcessNumbered"/>
    <dgm:cxn modelId="{42720694-3F25-164D-8BA7-13098CD1C309}" type="presOf" srcId="{4E8D2E69-0173-4BD3-B96A-7A9C5DD12B47}" destId="{EA4D4141-C1BF-E74E-8ECF-933FF6EE68D4}" srcOrd="0" destOrd="0" presId="urn:microsoft.com/office/officeart/2016/7/layout/LinearArrowProcessNumbered"/>
    <dgm:cxn modelId="{99426D2B-C3FB-C846-9D4D-6EE116D49815}" type="presOf" srcId="{BFE0749E-E343-4A6F-BD09-2810EE6B4BD7}" destId="{2E09C126-5366-AA41-9BAD-31AD467B40A9}" srcOrd="0" destOrd="0" presId="urn:microsoft.com/office/officeart/2016/7/layout/LinearArrowProcessNumbered"/>
    <dgm:cxn modelId="{1DBFCA9C-22A6-CF4B-A1DC-84F892D316C2}" type="presOf" srcId="{AAC263CB-8256-4B03-92FE-1622698FB3E9}" destId="{12DC819D-BB19-CE49-AFEB-155922B01406}" srcOrd="0" destOrd="0" presId="urn:microsoft.com/office/officeart/2016/7/layout/LinearArrowProcessNumbered"/>
    <dgm:cxn modelId="{429BBAB5-E6F3-574F-AC79-1CB7EF13C8D7}" type="presOf" srcId="{D4503D04-C97E-4622-AE07-D0307CB3B4CA}" destId="{3C40F323-2A26-1146-9131-B2D8B599E05D}" srcOrd="0" destOrd="0" presId="urn:microsoft.com/office/officeart/2016/7/layout/LinearArrowProcessNumbered"/>
    <dgm:cxn modelId="{9640184F-42CF-0441-8D18-50F45B342AD6}" type="presOf" srcId="{808B76D0-8EC7-469A-93AC-7A6017188A9D}" destId="{CE8B700A-AC6F-0E47-AEFA-DA760C3E6A6D}" srcOrd="0" destOrd="0" presId="urn:microsoft.com/office/officeart/2016/7/layout/LinearArrowProcessNumbered"/>
    <dgm:cxn modelId="{4B40C8DC-6B57-4F5B-8440-7241C649700B}" srcId="{D4503D04-C97E-4622-AE07-D0307CB3B4CA}" destId="{93A6A030-ABAB-4EFA-B539-0FDB3E07C1EF}" srcOrd="2" destOrd="0" parTransId="{3D674B97-6DC6-4A12-85BA-0976D3064237}" sibTransId="{BFE0749E-E343-4A6F-BD09-2810EE6B4BD7}"/>
    <dgm:cxn modelId="{62985F13-79FA-BC4A-8783-3DAA0F1FAA2F}" type="presOf" srcId="{93A6A030-ABAB-4EFA-B539-0FDB3E07C1EF}" destId="{2CCAA94D-0D9E-CB40-97A3-00A05F4F0DC2}" srcOrd="0" destOrd="0" presId="urn:microsoft.com/office/officeart/2016/7/layout/LinearArrowProcessNumbered"/>
    <dgm:cxn modelId="{AF33346B-FE09-2E43-B098-7822C74FDC14}" type="presParOf" srcId="{3C40F323-2A26-1146-9131-B2D8B599E05D}" destId="{296CA727-22E4-1143-B024-CE111CF4A770}" srcOrd="0" destOrd="0" presId="urn:microsoft.com/office/officeart/2016/7/layout/LinearArrowProcessNumbered"/>
    <dgm:cxn modelId="{06A584FA-9EF5-5348-A462-AB4A83E01DCB}" type="presParOf" srcId="{296CA727-22E4-1143-B024-CE111CF4A770}" destId="{321FD1E3-6BBE-294B-B4C0-6DC5A435E948}" srcOrd="0" destOrd="0" presId="urn:microsoft.com/office/officeart/2016/7/layout/LinearArrowProcessNumbered"/>
    <dgm:cxn modelId="{3DCC91DD-666F-FD47-97D0-0373CDD777BB}" type="presParOf" srcId="{296CA727-22E4-1143-B024-CE111CF4A770}" destId="{70577C9B-C730-EA49-B58D-C5D075366A14}" srcOrd="1" destOrd="0" presId="urn:microsoft.com/office/officeart/2016/7/layout/LinearArrowProcessNumbered"/>
    <dgm:cxn modelId="{4F7E7384-CB47-7A4B-A7DC-54496DEF3BF2}" type="presParOf" srcId="{70577C9B-C730-EA49-B58D-C5D075366A14}" destId="{8B390F72-5471-DD42-9CE3-6F37BDA74B87}" srcOrd="0" destOrd="0" presId="urn:microsoft.com/office/officeart/2016/7/layout/LinearArrowProcessNumbered"/>
    <dgm:cxn modelId="{EA7A12D7-4D88-1B45-AA6B-10A5D6721337}" type="presParOf" srcId="{70577C9B-C730-EA49-B58D-C5D075366A14}" destId="{B510E1DB-3720-2045-A15B-D53248B697B7}" srcOrd="1" destOrd="0" presId="urn:microsoft.com/office/officeart/2016/7/layout/LinearArrowProcessNumbered"/>
    <dgm:cxn modelId="{AB2F9F3E-06CC-A242-A5D9-205452070D3C}" type="presParOf" srcId="{70577C9B-C730-EA49-B58D-C5D075366A14}" destId="{CE8B700A-AC6F-0E47-AEFA-DA760C3E6A6D}" srcOrd="2" destOrd="0" presId="urn:microsoft.com/office/officeart/2016/7/layout/LinearArrowProcessNumbered"/>
    <dgm:cxn modelId="{5972EA4C-C3BE-4C46-B56F-882865FC2AAB}" type="presParOf" srcId="{70577C9B-C730-EA49-B58D-C5D075366A14}" destId="{FCC40D6F-EEB6-3446-88E1-B053AA67D0BA}" srcOrd="3" destOrd="0" presId="urn:microsoft.com/office/officeart/2016/7/layout/LinearArrowProcessNumbered"/>
    <dgm:cxn modelId="{AB1C3499-BBA5-2244-94C6-0DC933F2D4D2}" type="presParOf" srcId="{296CA727-22E4-1143-B024-CE111CF4A770}" destId="{12DC819D-BB19-CE49-AFEB-155922B01406}" srcOrd="2" destOrd="0" presId="urn:microsoft.com/office/officeart/2016/7/layout/LinearArrowProcessNumbered"/>
    <dgm:cxn modelId="{08F0ADDE-2970-8B4F-941B-7A991543CDC5}" type="presParOf" srcId="{3C40F323-2A26-1146-9131-B2D8B599E05D}" destId="{C23696F0-ABD6-D744-AF78-0E1E04C15B58}" srcOrd="1" destOrd="0" presId="urn:microsoft.com/office/officeart/2016/7/layout/LinearArrowProcessNumbered"/>
    <dgm:cxn modelId="{CAF410FE-C712-5841-935C-7618E7C200C3}" type="presParOf" srcId="{3C40F323-2A26-1146-9131-B2D8B599E05D}" destId="{EC700B7C-22AD-A448-932D-B2D74EB83739}" srcOrd="2" destOrd="0" presId="urn:microsoft.com/office/officeart/2016/7/layout/LinearArrowProcessNumbered"/>
    <dgm:cxn modelId="{F0045999-1782-9846-A60D-3738A61DEE2D}" type="presParOf" srcId="{EC700B7C-22AD-A448-932D-B2D74EB83739}" destId="{DA09631C-A7BE-7B4B-B67A-731744F53514}" srcOrd="0" destOrd="0" presId="urn:microsoft.com/office/officeart/2016/7/layout/LinearArrowProcessNumbered"/>
    <dgm:cxn modelId="{37EB15ED-5F22-C849-B69C-A92D19754292}" type="presParOf" srcId="{EC700B7C-22AD-A448-932D-B2D74EB83739}" destId="{325962D1-06AA-2647-AF55-6B9872C540C1}" srcOrd="1" destOrd="0" presId="urn:microsoft.com/office/officeart/2016/7/layout/LinearArrowProcessNumbered"/>
    <dgm:cxn modelId="{EA52BA3B-55B6-F04E-B877-AAFA290DD2A0}" type="presParOf" srcId="{325962D1-06AA-2647-AF55-6B9872C540C1}" destId="{4A0B88BF-91DC-214E-A662-99F2E5E1AA6F}" srcOrd="0" destOrd="0" presId="urn:microsoft.com/office/officeart/2016/7/layout/LinearArrowProcessNumbered"/>
    <dgm:cxn modelId="{BADAD535-4998-854F-95AB-8065F883495C}" type="presParOf" srcId="{325962D1-06AA-2647-AF55-6B9872C540C1}" destId="{C1172316-FFE1-2D41-82E9-8EB0F5EACF76}" srcOrd="1" destOrd="0" presId="urn:microsoft.com/office/officeart/2016/7/layout/LinearArrowProcessNumbered"/>
    <dgm:cxn modelId="{A31EA0B2-1FEC-E647-8CC7-E93E1A3BBEE4}" type="presParOf" srcId="{325962D1-06AA-2647-AF55-6B9872C540C1}" destId="{D40ADF37-3E5B-2D42-9470-8264667346F7}" srcOrd="2" destOrd="0" presId="urn:microsoft.com/office/officeart/2016/7/layout/LinearArrowProcessNumbered"/>
    <dgm:cxn modelId="{7C7AF049-07F5-3D48-B524-40B594521C0E}" type="presParOf" srcId="{325962D1-06AA-2647-AF55-6B9872C540C1}" destId="{9A2130FA-E71D-2149-B6B5-729705DA753F}" srcOrd="3" destOrd="0" presId="urn:microsoft.com/office/officeart/2016/7/layout/LinearArrowProcessNumbered"/>
    <dgm:cxn modelId="{2B704C1F-FB45-6846-8ACF-7DFD906A03FD}" type="presParOf" srcId="{EC700B7C-22AD-A448-932D-B2D74EB83739}" destId="{EA4D4141-C1BF-E74E-8ECF-933FF6EE68D4}" srcOrd="2" destOrd="0" presId="urn:microsoft.com/office/officeart/2016/7/layout/LinearArrowProcessNumbered"/>
    <dgm:cxn modelId="{1CBF126D-59DC-A749-87E9-89529DAC5CF9}" type="presParOf" srcId="{3C40F323-2A26-1146-9131-B2D8B599E05D}" destId="{80422F12-2F31-1041-9626-1A4A27C2D252}" srcOrd="3" destOrd="0" presId="urn:microsoft.com/office/officeart/2016/7/layout/LinearArrowProcessNumbered"/>
    <dgm:cxn modelId="{1CA31CC6-FF26-8C48-A4FC-D711E0756948}" type="presParOf" srcId="{3C40F323-2A26-1146-9131-B2D8B599E05D}" destId="{B400E8F3-1394-C54D-A864-8B6685A025A9}" srcOrd="4" destOrd="0" presId="urn:microsoft.com/office/officeart/2016/7/layout/LinearArrowProcessNumbered"/>
    <dgm:cxn modelId="{74717302-7DE9-224F-B1CD-76F865FDA5FE}" type="presParOf" srcId="{B400E8F3-1394-C54D-A864-8B6685A025A9}" destId="{0257A0F1-83E2-5242-BBAF-4082D66272A5}" srcOrd="0" destOrd="0" presId="urn:microsoft.com/office/officeart/2016/7/layout/LinearArrowProcessNumbered"/>
    <dgm:cxn modelId="{C5DD2B2A-FC1A-454B-B757-355679C5FDD8}" type="presParOf" srcId="{B400E8F3-1394-C54D-A864-8B6685A025A9}" destId="{7F89A7B0-A25A-A34E-9E43-6769278A1274}" srcOrd="1" destOrd="0" presId="urn:microsoft.com/office/officeart/2016/7/layout/LinearArrowProcessNumbered"/>
    <dgm:cxn modelId="{88930CF3-84F7-9843-BDE5-D5840E07F50F}" type="presParOf" srcId="{7F89A7B0-A25A-A34E-9E43-6769278A1274}" destId="{EBC17C66-42F5-8741-9366-67B899EB8470}" srcOrd="0" destOrd="0" presId="urn:microsoft.com/office/officeart/2016/7/layout/LinearArrowProcessNumbered"/>
    <dgm:cxn modelId="{3FCD1D2F-BBCE-A846-A46E-E40F1DC2FDC3}" type="presParOf" srcId="{7F89A7B0-A25A-A34E-9E43-6769278A1274}" destId="{35A0AD7D-4761-5A4E-8421-A0D0A060E3A2}" srcOrd="1" destOrd="0" presId="urn:microsoft.com/office/officeart/2016/7/layout/LinearArrowProcessNumbered"/>
    <dgm:cxn modelId="{8A7389E2-D319-C247-9F95-E95454110E5E}" type="presParOf" srcId="{7F89A7B0-A25A-A34E-9E43-6769278A1274}" destId="{2E09C126-5366-AA41-9BAD-31AD467B40A9}" srcOrd="2" destOrd="0" presId="urn:microsoft.com/office/officeart/2016/7/layout/LinearArrowProcessNumbered"/>
    <dgm:cxn modelId="{7937D3DA-C6FF-0645-9968-6895E17334D2}" type="presParOf" srcId="{7F89A7B0-A25A-A34E-9E43-6769278A1274}" destId="{7D99A2E4-B1CC-5046-9048-90027FA547BE}" srcOrd="3" destOrd="0" presId="urn:microsoft.com/office/officeart/2016/7/layout/LinearArrowProcessNumbered"/>
    <dgm:cxn modelId="{25E39B2A-D0CD-1C4C-BF9E-1BC8BDC7AAAC}" type="presParOf" srcId="{B400E8F3-1394-C54D-A864-8B6685A025A9}" destId="{2CCAA94D-0D9E-CB40-97A3-00A05F4F0DC2}" srcOrd="2" destOrd="0" presId="urn:microsoft.com/office/officeart/2016/7/layout/LinearArrowProcessNumbered"/>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25A03-8A30-40B2-A251-4BE180558007}">
      <dsp:nvSpPr>
        <dsp:cNvPr id="0" name=""/>
        <dsp:cNvSpPr/>
      </dsp:nvSpPr>
      <dsp:spPr>
        <a:xfrm>
          <a:off x="0" y="437"/>
          <a:ext cx="6176776"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154ADC-7C71-49D8-B272-61A29620255E}">
      <dsp:nvSpPr>
        <dsp:cNvPr id="0" name=""/>
        <dsp:cNvSpPr/>
      </dsp:nvSpPr>
      <dsp:spPr>
        <a:xfrm>
          <a:off x="309459" y="230613"/>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ABDDEF2-D3EE-48F5-810E-D8B8D64CB1D1}">
      <dsp:nvSpPr>
        <dsp:cNvPr id="0" name=""/>
        <dsp:cNvSpPr/>
      </dsp:nvSpPr>
      <dsp:spPr>
        <a:xfrm>
          <a:off x="1181573" y="437"/>
          <a:ext cx="4995202"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lvl="0" algn="l" defTabSz="1111250">
            <a:lnSpc>
              <a:spcPct val="100000"/>
            </a:lnSpc>
            <a:spcBef>
              <a:spcPct val="0"/>
            </a:spcBef>
            <a:spcAft>
              <a:spcPct val="35000"/>
            </a:spcAft>
          </a:pPr>
          <a:r>
            <a:rPr lang="en-US" sz="2500" kern="1200" dirty="0"/>
            <a:t>Reduce and Eliminate Expenses</a:t>
          </a:r>
        </a:p>
      </dsp:txBody>
      <dsp:txXfrm>
        <a:off x="1181573" y="437"/>
        <a:ext cx="4995202" cy="1023007"/>
      </dsp:txXfrm>
    </dsp:sp>
    <dsp:sp modelId="{E7329DE9-6CBC-4222-BA02-41C8593CFC1E}">
      <dsp:nvSpPr>
        <dsp:cNvPr id="0" name=""/>
        <dsp:cNvSpPr/>
      </dsp:nvSpPr>
      <dsp:spPr>
        <a:xfrm>
          <a:off x="0" y="1295411"/>
          <a:ext cx="6176776"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A56FE-768E-48F9-ABA8-AAF197C8B2AB}">
      <dsp:nvSpPr>
        <dsp:cNvPr id="0" name=""/>
        <dsp:cNvSpPr/>
      </dsp:nvSpPr>
      <dsp:spPr>
        <a:xfrm>
          <a:off x="309459" y="1509372"/>
          <a:ext cx="562654" cy="562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4D6C1C7-45DC-4D9D-8D3C-EF806EEEC836}">
      <dsp:nvSpPr>
        <dsp:cNvPr id="0" name=""/>
        <dsp:cNvSpPr/>
      </dsp:nvSpPr>
      <dsp:spPr>
        <a:xfrm>
          <a:off x="1181573" y="1279196"/>
          <a:ext cx="4995202"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lvl="0" algn="l" defTabSz="1111250">
            <a:lnSpc>
              <a:spcPct val="100000"/>
            </a:lnSpc>
            <a:spcBef>
              <a:spcPct val="0"/>
            </a:spcBef>
            <a:spcAft>
              <a:spcPct val="35000"/>
            </a:spcAft>
          </a:pPr>
          <a:r>
            <a:rPr lang="en-US" sz="2500" kern="1200" dirty="0"/>
            <a:t>Decide on a Location</a:t>
          </a:r>
        </a:p>
      </dsp:txBody>
      <dsp:txXfrm>
        <a:off x="1181573" y="1279196"/>
        <a:ext cx="4995202" cy="1023007"/>
      </dsp:txXfrm>
    </dsp:sp>
    <dsp:sp modelId="{625AEBC4-C6DD-430A-8F95-BBF226EF4AB3}">
      <dsp:nvSpPr>
        <dsp:cNvPr id="0" name=""/>
        <dsp:cNvSpPr/>
      </dsp:nvSpPr>
      <dsp:spPr>
        <a:xfrm>
          <a:off x="0" y="2557955"/>
          <a:ext cx="6176776"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1BAA1-CEB2-4B9D-A637-07137D038F05}">
      <dsp:nvSpPr>
        <dsp:cNvPr id="0" name=""/>
        <dsp:cNvSpPr/>
      </dsp:nvSpPr>
      <dsp:spPr>
        <a:xfrm>
          <a:off x="309459" y="2788132"/>
          <a:ext cx="562654" cy="562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EB2A193-A1DC-4B26-848A-CC858F8E32AC}">
      <dsp:nvSpPr>
        <dsp:cNvPr id="0" name=""/>
        <dsp:cNvSpPr/>
      </dsp:nvSpPr>
      <dsp:spPr>
        <a:xfrm>
          <a:off x="1181573" y="2557955"/>
          <a:ext cx="4995202"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lvl="0" algn="l" defTabSz="1111250">
            <a:lnSpc>
              <a:spcPct val="100000"/>
            </a:lnSpc>
            <a:spcBef>
              <a:spcPct val="0"/>
            </a:spcBef>
            <a:spcAft>
              <a:spcPct val="35000"/>
            </a:spcAft>
          </a:pPr>
          <a:r>
            <a:rPr lang="en-US" sz="2500" kern="1200" dirty="0"/>
            <a:t>Set Goals and Create a Plan</a:t>
          </a:r>
        </a:p>
      </dsp:txBody>
      <dsp:txXfrm>
        <a:off x="1181573" y="2557955"/>
        <a:ext cx="4995202" cy="1023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90F72-5471-DD42-9CE3-6F37BDA74B87}">
      <dsp:nvSpPr>
        <dsp:cNvPr id="0" name=""/>
        <dsp:cNvSpPr/>
      </dsp:nvSpPr>
      <dsp:spPr>
        <a:xfrm>
          <a:off x="1031504" y="723664"/>
          <a:ext cx="822790" cy="71"/>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10E1DB-3720-2045-A15B-D53248B697B7}">
      <dsp:nvSpPr>
        <dsp:cNvPr id="0" name=""/>
        <dsp:cNvSpPr/>
      </dsp:nvSpPr>
      <dsp:spPr>
        <a:xfrm>
          <a:off x="1903662" y="654586"/>
          <a:ext cx="94620" cy="177119"/>
        </a:xfrm>
        <a:prstGeom prst="chevron">
          <a:avLst>
            <a:gd name="adj" fmla="val 90000"/>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8B700A-AC6F-0E47-AEFA-DA760C3E6A6D}">
      <dsp:nvSpPr>
        <dsp:cNvPr id="0" name=""/>
        <dsp:cNvSpPr/>
      </dsp:nvSpPr>
      <dsp:spPr>
        <a:xfrm>
          <a:off x="517500" y="312545"/>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lvl="0" algn="ctr" defTabSz="1733550">
            <a:lnSpc>
              <a:spcPct val="90000"/>
            </a:lnSpc>
            <a:spcBef>
              <a:spcPct val="0"/>
            </a:spcBef>
            <a:spcAft>
              <a:spcPct val="35000"/>
            </a:spcAft>
          </a:pPr>
          <a:r>
            <a:rPr lang="en-US" sz="3900" kern="1200" dirty="0">
              <a:solidFill>
                <a:schemeClr val="bg2"/>
              </a:solidFill>
            </a:rPr>
            <a:t>1</a:t>
          </a:r>
        </a:p>
      </dsp:txBody>
      <dsp:txXfrm>
        <a:off x="637925" y="432970"/>
        <a:ext cx="581460" cy="581460"/>
      </dsp:txXfrm>
    </dsp:sp>
    <dsp:sp modelId="{12DC819D-BB19-CE49-AFEB-155922B01406}">
      <dsp:nvSpPr>
        <dsp:cNvPr id="0" name=""/>
        <dsp:cNvSpPr/>
      </dsp:nvSpPr>
      <dsp:spPr>
        <a:xfrm>
          <a:off x="3016" y="1299893"/>
          <a:ext cx="1851278"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lvl="0" algn="ctr" defTabSz="622300">
            <a:lnSpc>
              <a:spcPct val="90000"/>
            </a:lnSpc>
            <a:spcBef>
              <a:spcPct val="0"/>
            </a:spcBef>
            <a:spcAft>
              <a:spcPct val="35000"/>
            </a:spcAft>
          </a:pPr>
          <a:r>
            <a:rPr lang="en-US" sz="1400" kern="1200" dirty="0"/>
            <a:t>Set a destination and/or travel theme</a:t>
          </a:r>
        </a:p>
      </dsp:txBody>
      <dsp:txXfrm>
        <a:off x="3016" y="1670149"/>
        <a:ext cx="1851278" cy="1595344"/>
      </dsp:txXfrm>
    </dsp:sp>
    <dsp:sp modelId="{4A0B88BF-91DC-214E-A662-99F2E5E1AA6F}">
      <dsp:nvSpPr>
        <dsp:cNvPr id="0" name=""/>
        <dsp:cNvSpPr/>
      </dsp:nvSpPr>
      <dsp:spPr>
        <a:xfrm>
          <a:off x="2059992" y="725063"/>
          <a:ext cx="1851278" cy="72"/>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172316-FFE1-2D41-82E9-8EB0F5EACF76}">
      <dsp:nvSpPr>
        <dsp:cNvPr id="0" name=""/>
        <dsp:cNvSpPr/>
      </dsp:nvSpPr>
      <dsp:spPr>
        <a:xfrm>
          <a:off x="3960639" y="655750"/>
          <a:ext cx="94620" cy="178327"/>
        </a:xfrm>
        <a:prstGeom prst="chevron">
          <a:avLst>
            <a:gd name="adj" fmla="val 90000"/>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0ADF37-3E5B-2D42-9470-8264667346F7}">
      <dsp:nvSpPr>
        <dsp:cNvPr id="0" name=""/>
        <dsp:cNvSpPr/>
      </dsp:nvSpPr>
      <dsp:spPr>
        <a:xfrm>
          <a:off x="2574476" y="313944"/>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lvl="0" algn="ctr" defTabSz="1733550">
            <a:lnSpc>
              <a:spcPct val="90000"/>
            </a:lnSpc>
            <a:spcBef>
              <a:spcPct val="0"/>
            </a:spcBef>
            <a:spcAft>
              <a:spcPct val="35000"/>
            </a:spcAft>
          </a:pPr>
          <a:r>
            <a:rPr lang="en-US" sz="3900" kern="1200" dirty="0">
              <a:solidFill>
                <a:schemeClr val="bg2"/>
              </a:solidFill>
            </a:rPr>
            <a:t>2</a:t>
          </a:r>
        </a:p>
      </dsp:txBody>
      <dsp:txXfrm>
        <a:off x="2694901" y="434369"/>
        <a:ext cx="581460" cy="581460"/>
      </dsp:txXfrm>
    </dsp:sp>
    <dsp:sp modelId="{EA4D4141-C1BF-E74E-8ECF-933FF6EE68D4}">
      <dsp:nvSpPr>
        <dsp:cNvPr id="0" name=""/>
        <dsp:cNvSpPr/>
      </dsp:nvSpPr>
      <dsp:spPr>
        <a:xfrm>
          <a:off x="2059992" y="1303254"/>
          <a:ext cx="1851278"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lvl="0" algn="ctr" defTabSz="622300">
            <a:lnSpc>
              <a:spcPct val="90000"/>
            </a:lnSpc>
            <a:spcBef>
              <a:spcPct val="0"/>
            </a:spcBef>
            <a:spcAft>
              <a:spcPct val="35000"/>
            </a:spcAft>
          </a:pPr>
          <a:r>
            <a:rPr lang="en-US" sz="1400" kern="1200" dirty="0"/>
            <a:t>Set travel dates, mode of travel, </a:t>
          </a:r>
          <a:br>
            <a:rPr lang="en-US" sz="1400" kern="1200" dirty="0"/>
          </a:br>
          <a:r>
            <a:rPr lang="en-US" sz="1400" kern="1200" dirty="0"/>
            <a:t>and find accommodations</a:t>
          </a:r>
        </a:p>
      </dsp:txBody>
      <dsp:txXfrm>
        <a:off x="2059992" y="1673510"/>
        <a:ext cx="1851278" cy="1595344"/>
      </dsp:txXfrm>
    </dsp:sp>
    <dsp:sp modelId="{EBC17C66-42F5-8741-9366-67B899EB8470}">
      <dsp:nvSpPr>
        <dsp:cNvPr id="0" name=""/>
        <dsp:cNvSpPr/>
      </dsp:nvSpPr>
      <dsp:spPr>
        <a:xfrm>
          <a:off x="4116969" y="725063"/>
          <a:ext cx="925639" cy="72"/>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09C126-5366-AA41-9BAD-31AD467B40A9}">
      <dsp:nvSpPr>
        <dsp:cNvPr id="0" name=""/>
        <dsp:cNvSpPr/>
      </dsp:nvSpPr>
      <dsp:spPr>
        <a:xfrm>
          <a:off x="4631453" y="313944"/>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lvl="0" algn="ctr" defTabSz="1733550">
            <a:lnSpc>
              <a:spcPct val="90000"/>
            </a:lnSpc>
            <a:spcBef>
              <a:spcPct val="0"/>
            </a:spcBef>
            <a:spcAft>
              <a:spcPct val="35000"/>
            </a:spcAft>
          </a:pPr>
          <a:r>
            <a:rPr lang="en-US" sz="3900" kern="1200" dirty="0">
              <a:solidFill>
                <a:schemeClr val="bg2"/>
              </a:solidFill>
            </a:rPr>
            <a:t>3</a:t>
          </a:r>
        </a:p>
      </dsp:txBody>
      <dsp:txXfrm>
        <a:off x="4751878" y="434369"/>
        <a:ext cx="581460" cy="581460"/>
      </dsp:txXfrm>
    </dsp:sp>
    <dsp:sp modelId="{2CCAA94D-0D9E-CB40-97A3-00A05F4F0DC2}">
      <dsp:nvSpPr>
        <dsp:cNvPr id="0" name=""/>
        <dsp:cNvSpPr/>
      </dsp:nvSpPr>
      <dsp:spPr>
        <a:xfrm>
          <a:off x="4116969" y="1303254"/>
          <a:ext cx="1851278"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lvl="0" algn="ctr" defTabSz="622300">
            <a:lnSpc>
              <a:spcPct val="90000"/>
            </a:lnSpc>
            <a:spcBef>
              <a:spcPct val="0"/>
            </a:spcBef>
            <a:spcAft>
              <a:spcPct val="35000"/>
            </a:spcAft>
          </a:pPr>
          <a:r>
            <a:rPr lang="en-US" sz="1400" kern="1200" dirty="0"/>
            <a:t>Find local attractions, food venues, and activities</a:t>
          </a:r>
        </a:p>
      </dsp:txBody>
      <dsp:txXfrm>
        <a:off x="4116969" y="1673510"/>
        <a:ext cx="1851278" cy="15953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12/14/2023</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12/14/2023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a:t>
            </a:fld>
            <a:endParaRPr lang="en-US" dirty="0"/>
          </a:p>
        </p:txBody>
      </p:sp>
    </p:spTree>
    <p:extLst>
      <p:ext uri="{BB962C8B-B14F-4D97-AF65-F5344CB8AC3E}">
        <p14:creationId xmlns:p14="http://schemas.microsoft.com/office/powerpoint/2010/main" val="332982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3</a:t>
            </a:fld>
            <a:endParaRPr lang="en-US" dirty="0"/>
          </a:p>
        </p:txBody>
      </p:sp>
    </p:spTree>
    <p:extLst>
      <p:ext uri="{BB962C8B-B14F-4D97-AF65-F5344CB8AC3E}">
        <p14:creationId xmlns:p14="http://schemas.microsoft.com/office/powerpoint/2010/main" val="3673068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4</a:t>
            </a:fld>
            <a:endParaRPr lang="en-US" dirty="0"/>
          </a:p>
        </p:txBody>
      </p:sp>
    </p:spTree>
    <p:extLst>
      <p:ext uri="{BB962C8B-B14F-4D97-AF65-F5344CB8AC3E}">
        <p14:creationId xmlns:p14="http://schemas.microsoft.com/office/powerpoint/2010/main" val="280588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5</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12/14/2023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12/14/2023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12/14/2023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12/14/2023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12/14/2023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6.jpeg"/><Relationship Id="rId7" Type="http://schemas.openxmlformats.org/officeDocument/2006/relationships/diagramLayout" Target="../diagrams/layout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8.jpeg"/><Relationship Id="rId10" Type="http://schemas.microsoft.com/office/2007/relationships/diagramDrawing" Target="../diagrams/drawing2.xml"/><Relationship Id="rId4" Type="http://schemas.openxmlformats.org/officeDocument/2006/relationships/image" Target="../media/image7.jpeg"/><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1" y="60970"/>
            <a:ext cx="12191999" cy="68593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234440"/>
            <a:ext cx="8361229" cy="2080260"/>
          </a:xfrm>
        </p:spPr>
        <p:txBody>
          <a:bodyPr>
            <a:normAutofit/>
          </a:bodyPr>
          <a:lstStyle/>
          <a:p>
            <a:r>
              <a:rPr lang="en-US" sz="3600" b="1" dirty="0">
                <a:solidFill>
                  <a:schemeClr val="bg1"/>
                </a:solidFill>
              </a:rPr>
              <a:t>Role of Entrepreneurship in Economic Development</a:t>
            </a:r>
            <a:r>
              <a:rPr lang="en-US" b="1" dirty="0">
                <a:solidFill>
                  <a:schemeClr val="bg1"/>
                </a:solidFill>
              </a:rPr>
              <a:t/>
            </a:r>
            <a:br>
              <a:rPr lang="en-US" b="1" dirty="0">
                <a:solidFill>
                  <a:schemeClr val="bg1"/>
                </a:solidFill>
              </a:rPr>
            </a:br>
            <a:endParaRPr lang="en-US" dirty="0">
              <a:solidFill>
                <a:schemeClr val="bg1"/>
              </a:solidFill>
            </a:endParaRP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2766060" y="2766059"/>
            <a:ext cx="6745519" cy="2234283"/>
          </a:xfrm>
        </p:spPr>
        <p:txBody>
          <a:bodyPr>
            <a:normAutofit fontScale="62500" lnSpcReduction="20000"/>
          </a:bodyPr>
          <a:lstStyle/>
          <a:p>
            <a:r>
              <a:rPr lang="en-US" sz="4500" u="sng" dirty="0" smtClean="0">
                <a:solidFill>
                  <a:schemeClr val="bg1">
                    <a:lumMod val="85000"/>
                  </a:schemeClr>
                </a:solidFill>
              </a:rPr>
              <a:t>Introduction</a:t>
            </a:r>
          </a:p>
          <a:p>
            <a:pPr algn="l"/>
            <a:r>
              <a:rPr lang="en-US" dirty="0">
                <a:solidFill>
                  <a:schemeClr val="bg1">
                    <a:lumMod val="85000"/>
                  </a:schemeClr>
                </a:solidFill>
              </a:rPr>
              <a:t/>
            </a:r>
            <a:br>
              <a:rPr lang="en-US" dirty="0">
                <a:solidFill>
                  <a:schemeClr val="bg1">
                    <a:lumMod val="85000"/>
                  </a:schemeClr>
                </a:solidFill>
              </a:rPr>
            </a:br>
            <a:r>
              <a:rPr lang="en-US" dirty="0">
                <a:solidFill>
                  <a:schemeClr val="bg1">
                    <a:lumMod val="85000"/>
                  </a:schemeClr>
                </a:solidFill>
              </a:rPr>
              <a:t>Entrepreneurship plays a pivotal role in driving economic development by fostering innovation, creating employment opportunities, and spurring economic growth. The term "entrepreneurship" refers to the process of identifying, developing, and bringing new business ideas to fruition. Entrepreneurs are individuals who take calculated risks to establish and operate businesses, contributing significantly to the overall economic landscape. In this context, the role of entrepreneurship in economic development is multifaceted and extends beyond the mere creation of businesses.</a:t>
            </a:r>
          </a:p>
          <a:p>
            <a:pPr algn="l"/>
            <a:endParaRPr lang="en-US" dirty="0" smtClean="0">
              <a:solidFill>
                <a:schemeClr val="bg1">
                  <a:lumMod val="75000"/>
                </a:schemeClr>
              </a:solidFill>
            </a:endParaRPr>
          </a:p>
          <a:p>
            <a:pPr algn="l"/>
            <a:endParaRPr lang="en-US" dirty="0">
              <a:solidFill>
                <a:schemeClr val="bg1">
                  <a:lumMod val="75000"/>
                </a:schemeClr>
              </a:solidFill>
            </a:endParaRPr>
          </a:p>
        </p:txBody>
      </p:sp>
    </p:spTree>
    <p:extLst>
      <p:ext uri="{BB962C8B-B14F-4D97-AF65-F5344CB8AC3E}">
        <p14:creationId xmlns:p14="http://schemas.microsoft.com/office/powerpoint/2010/main" val="154658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0E807223-DF88-4D6D-970E-08919E5E02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83B91B61-BFCA-4647-957E-A8269BE46F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5100824" y="685800"/>
            <a:ext cx="6176776" cy="1485900"/>
          </a:xfrm>
        </p:spPr>
        <p:txBody>
          <a:bodyPr vert="horz" lIns="91440" tIns="45720" rIns="91440" bIns="45720" rtlCol="0" anchor="t">
            <a:normAutofit/>
          </a:bodyPr>
          <a:lstStyle/>
          <a:p>
            <a:r>
              <a:rPr lang="en-US" dirty="0" smtClean="0"/>
              <a:t>How to Start Being a </a:t>
            </a:r>
            <a:br>
              <a:rPr lang="en-US" dirty="0" smtClean="0"/>
            </a:br>
            <a:r>
              <a:rPr lang="en-US" dirty="0" smtClean="0"/>
              <a:t>Digital Nomad</a:t>
            </a:r>
            <a:endParaRPr lang="en-US" dirty="0"/>
          </a:p>
        </p:txBody>
      </p:sp>
      <p:pic>
        <p:nvPicPr>
          <p:cNvPr id="15" name="Content Placeholder 14">
            <a:extLst>
              <a:ext uri="{FF2B5EF4-FFF2-40B4-BE49-F238E27FC236}">
                <a16:creationId xmlns:a16="http://schemas.microsoft.com/office/drawing/2014/main" id="{C7F36DA5-3286-4EAB-8CE6-344245727B6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868680"/>
            <a:ext cx="4370976" cy="4769870"/>
          </a:xfrm>
          <a:prstGeom prst="rect">
            <a:avLst/>
          </a:prstGeom>
        </p:spPr>
      </p:pic>
      <p:sp>
        <p:nvSpPr>
          <p:cNvPr id="94" name="Rectangle 93">
            <a:extLst>
              <a:ext uri="{FF2B5EF4-FFF2-40B4-BE49-F238E27FC236}">
                <a16:creationId xmlns:a16="http://schemas.microsoft.com/office/drawing/2014/main" id="{92D1D7C6-1C89-420C-8D35-483654167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Content Placeholder 2" descr="Icon SmartArt graphic">
            <a:extLst>
              <a:ext uri="{FF2B5EF4-FFF2-40B4-BE49-F238E27FC236}">
                <a16:creationId xmlns:a16="http://schemas.microsoft.com/office/drawing/2014/main" id="{2C3B66B2-5616-4950-BC4A-AF268B5D77D6}"/>
              </a:ext>
            </a:extLst>
          </p:cNvPr>
          <p:cNvGraphicFramePr>
            <a:graphicFrameLocks noGrp="1"/>
          </p:cNvGraphicFramePr>
          <p:nvPr>
            <p:ph sz="half" idx="2"/>
            <p:extLst>
              <p:ext uri="{D42A27DB-BD31-4B8C-83A1-F6EECF244321}">
                <p14:modId xmlns:p14="http://schemas.microsoft.com/office/powerpoint/2010/main" val="3448202987"/>
              </p:ext>
            </p:extLst>
          </p:nvPr>
        </p:nvGraphicFramePr>
        <p:xfrm>
          <a:off x="5100824" y="2286000"/>
          <a:ext cx="6176776" cy="358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767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52340" y="639704"/>
            <a:ext cx="3299579" cy="5577840"/>
          </a:xfrm>
        </p:spPr>
        <p:txBody>
          <a:bodyPr anchor="ctr">
            <a:normAutofit/>
          </a:bodyPr>
          <a:lstStyle/>
          <a:p>
            <a:r>
              <a:rPr lang="en-US" dirty="0"/>
              <a:t>Common Travel Seasons </a:t>
            </a:r>
            <a:br>
              <a:rPr lang="en-US" dirty="0"/>
            </a:br>
            <a:endParaRPr lang="en-US" dirty="0"/>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3" name="Диаграмма 3" descr="Chart&#10;">
            <a:extLst>
              <a:ext uri="{FF2B5EF4-FFF2-40B4-BE49-F238E27FC236}">
                <a16:creationId xmlns:a16="http://schemas.microsoft.com/office/drawing/2014/main" id="{6BDC48A0-8B3E-CE42-BC22-664690C98213}"/>
              </a:ext>
            </a:extLst>
          </p:cNvPr>
          <p:cNvGraphicFramePr>
            <a:graphicFrameLocks noGrp="1" noChangeAspect="1"/>
          </p:cNvGraphicFramePr>
          <p:nvPr>
            <p:ph idx="1"/>
            <p:extLst>
              <p:ext uri="{D42A27DB-BD31-4B8C-83A1-F6EECF244321}">
                <p14:modId xmlns:p14="http://schemas.microsoft.com/office/powerpoint/2010/main" val="2338851978"/>
              </p:ext>
            </p:extLst>
          </p:nvPr>
        </p:nvGraphicFramePr>
        <p:xfrm>
          <a:off x="784225" y="639763"/>
          <a:ext cx="5959475" cy="55777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51365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Man looking at snow capped mountains">
            <a:extLst>
              <a:ext uri="{FF2B5EF4-FFF2-40B4-BE49-F238E27FC236}">
                <a16:creationId xmlns:a16="http://schemas.microsoft.com/office/drawing/2014/main" id="{CB65CD91-F5B7-D446-9C8C-8E7FD1C4D4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82" r="-1" b="-1"/>
          <a:stretch/>
        </p:blipFill>
        <p:spPr>
          <a:xfrm>
            <a:off x="4599773" y="10"/>
            <a:ext cx="7592227" cy="6857614"/>
          </a:xfrm>
          <a:prstGeom prst="rect">
            <a:avLst/>
          </a:prstGeom>
        </p:spPr>
      </p:pic>
      <p:sp>
        <p:nvSpPr>
          <p:cNvPr id="22" name="Rectangle 21">
            <a:extLst>
              <a:ext uri="{FF2B5EF4-FFF2-40B4-BE49-F238E27FC236}">
                <a16:creationId xmlns:a16="http://schemas.microsoft.com/office/drawing/2014/main" id="{6D043292-708B-4F69-AE72-8FB56C6E8E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5100824" y="685800"/>
            <a:ext cx="6176776" cy="1485900"/>
          </a:xfrm>
        </p:spPr>
        <p:txBody>
          <a:bodyPr>
            <a:normAutofit/>
          </a:bodyPr>
          <a:lstStyle/>
          <a:p>
            <a:r>
              <a:rPr lang="en-US" dirty="0"/>
              <a:t>Make a Plan</a:t>
            </a:r>
          </a:p>
        </p:txBody>
      </p:sp>
      <p:pic>
        <p:nvPicPr>
          <p:cNvPr id="8" name="Picture 7" descr="Person carrying rolling luggage">
            <a:extLst>
              <a:ext uri="{FF2B5EF4-FFF2-40B4-BE49-F238E27FC236}">
                <a16:creationId xmlns:a16="http://schemas.microsoft.com/office/drawing/2014/main" id="{3E07AA5F-8072-9541-85CB-0C9A4C1EBCD5}"/>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r="47" b="-2"/>
          <a:stretch/>
        </p:blipFill>
        <p:spPr>
          <a:xfrm>
            <a:off x="20" y="10"/>
            <a:ext cx="4379956" cy="3428990"/>
          </a:xfrm>
          <a:prstGeom prst="rect">
            <a:avLst/>
          </a:prstGeom>
        </p:spPr>
      </p:pic>
      <p:pic>
        <p:nvPicPr>
          <p:cNvPr id="4" name="Picture 3" descr="Woman looking at mountains">
            <a:extLst>
              <a:ext uri="{FF2B5EF4-FFF2-40B4-BE49-F238E27FC236}">
                <a16:creationId xmlns:a16="http://schemas.microsoft.com/office/drawing/2014/main" id="{2A8AB22A-14EA-F842-BE52-8E0EC555C53F}"/>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t="123" r="2" b="2"/>
          <a:stretch/>
        </p:blipFill>
        <p:spPr>
          <a:xfrm>
            <a:off x="20" y="3429000"/>
            <a:ext cx="4373525" cy="3429000"/>
          </a:xfrm>
          <a:prstGeom prst="rect">
            <a:avLst/>
          </a:prstGeom>
        </p:spPr>
      </p:pic>
      <p:sp>
        <p:nvSpPr>
          <p:cNvPr id="24" name="Rectangle 23">
            <a:extLst>
              <a:ext uri="{FF2B5EF4-FFF2-40B4-BE49-F238E27FC236}">
                <a16:creationId xmlns:a16="http://schemas.microsoft.com/office/drawing/2014/main" id="{9F01DDB9-C75C-44C2-9331-356EAF9C05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14700"/>
            <a:ext cx="4373545" cy="228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2C017B3-7B7A-4C5A-A3E9-09EC1428BC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Content Placeholder 2" descr="Linear process SmartArt graphic">
            <a:extLst>
              <a:ext uri="{FF2B5EF4-FFF2-40B4-BE49-F238E27FC236}">
                <a16:creationId xmlns:a16="http://schemas.microsoft.com/office/drawing/2014/main" id="{331726FD-249E-4EF7-80AF-0F3F058533F5}"/>
              </a:ext>
            </a:extLst>
          </p:cNvPr>
          <p:cNvGraphicFramePr>
            <a:graphicFrameLocks noGrp="1" noChangeAspect="1"/>
          </p:cNvGraphicFramePr>
          <p:nvPr>
            <p:ph idx="1"/>
            <p:extLst>
              <p:ext uri="{D42A27DB-BD31-4B8C-83A1-F6EECF244321}">
                <p14:modId xmlns:p14="http://schemas.microsoft.com/office/powerpoint/2010/main" val="3809871815"/>
              </p:ext>
            </p:extLst>
          </p:nvPr>
        </p:nvGraphicFramePr>
        <p:xfrm>
          <a:off x="5100638" y="2286000"/>
          <a:ext cx="6176962" cy="3581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8441289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2679906" y="3956279"/>
            <a:ext cx="6831673" cy="1086237"/>
          </a:xfrm>
        </p:spPr>
        <p:txBody>
          <a:bodyPr>
            <a:normAutofit/>
          </a:bodyPr>
          <a:lstStyle/>
          <a:p>
            <a:r>
              <a:rPr lang="en-US" sz="1400" dirty="0" smtClean="0">
                <a:solidFill>
                  <a:schemeClr val="bg2"/>
                </a:solidFill>
              </a:rPr>
              <a:t>yashprjapati2029208@gmail.com</a:t>
            </a:r>
            <a:endParaRPr lang="en-US" sz="1400" dirty="0">
              <a:solidFill>
                <a:schemeClr val="bg2"/>
              </a:solidFill>
            </a:endParaRPr>
          </a:p>
        </p:txBody>
      </p:sp>
    </p:spTree>
    <p:extLst>
      <p:ext uri="{BB962C8B-B14F-4D97-AF65-F5344CB8AC3E}">
        <p14:creationId xmlns:p14="http://schemas.microsoft.com/office/powerpoint/2010/main" val="1799120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6722C5-B529-4491-808D-2D5A0D242BA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3199E8A-3253-45E5-B33A-F34129B7AA2B}">
  <ds:schemaRefs>
    <ds:schemaRef ds:uri="http://schemas.microsoft.com/sharepoint/v3/contenttype/forms"/>
  </ds:schemaRefs>
</ds:datastoreItem>
</file>

<file path=customXml/itemProps3.xml><?xml version="1.0" encoding="utf-8"?>
<ds:datastoreItem xmlns:ds="http://schemas.openxmlformats.org/officeDocument/2006/customXml" ds:itemID="{7FAD4C99-7793-446D-B40E-9C65086CB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Travel design</Template>
  <TotalTime>0</TotalTime>
  <Words>66</Words>
  <Application>Microsoft Office PowerPoint</Application>
  <PresentationFormat>Widescreen</PresentationFormat>
  <Paragraphs>22</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Franklin Gothic Book</vt:lpstr>
      <vt:lpstr>Crop</vt:lpstr>
      <vt:lpstr>Role of Entrepreneurship in Economic Development </vt:lpstr>
      <vt:lpstr>How to Start Being a  Digital Nomad</vt:lpstr>
      <vt:lpstr>Common Travel Seasons  </vt:lpstr>
      <vt:lpstr>Make a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2023-12-14T02:37:08Z</dcterms:created>
  <dcterms:modified xsi:type="dcterms:W3CDTF">2023-12-14T04:22:55Z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