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Ubuntu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UbuntuMono-bold.fntdata"/><Relationship Id="rId27" Type="http://schemas.openxmlformats.org/officeDocument/2006/relationships/font" Target="fonts/Ubuntu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buntuMon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UbuntuMon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2496b0f9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2496b0f9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2496b0f9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2496b0f9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2496b0f9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92496b0f9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2496b0f9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92496b0f9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2496b0f9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2496b0f9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2496b0f9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2496b0f9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2496b0f9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2496b0f9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2496b0f9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2496b0f9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92496b0f9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92496b0f9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d4f5147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d4f514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2496b0f9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2496b0f9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2496b0f9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2496b0f9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2496b0f9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2496b0f9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2496b0f9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2496b0f9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2496b0f9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2496b0f9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2496b0f9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2496b0f9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2496b0f9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2496b0f9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Docker and Kubernetes</a:t>
            </a:r>
            <a:endParaRPr/>
          </a:p>
          <a:p>
            <a:pPr indent="0" lvl="0" marL="0" rtl="0" algn="l">
              <a:spcBef>
                <a:spcPts val="0"/>
              </a:spcBef>
              <a:spcAft>
                <a:spcPts val="0"/>
              </a:spcAft>
              <a:buNone/>
            </a:pPr>
            <a:r>
              <a:rPr lang="en-GB"/>
              <a:t>deployment</a:t>
            </a:r>
            <a:endParaRPr/>
          </a:p>
        </p:txBody>
      </p:sp>
      <p:sp>
        <p:nvSpPr>
          <p:cNvPr id="86" name="Google Shape;86;p13"/>
          <p:cNvSpPr txBox="1"/>
          <p:nvPr>
            <p:ph idx="1" type="subTitle"/>
          </p:nvPr>
        </p:nvSpPr>
        <p:spPr>
          <a:xfrm>
            <a:off x="659475" y="2715976"/>
            <a:ext cx="8222100" cy="225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Group 4</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Yashwanth Reddy</a:t>
            </a:r>
            <a:endParaRPr/>
          </a:p>
          <a:p>
            <a:pPr indent="0" lvl="0" marL="0" rtl="0" algn="l">
              <a:spcBef>
                <a:spcPts val="0"/>
              </a:spcBef>
              <a:spcAft>
                <a:spcPts val="0"/>
              </a:spcAft>
              <a:buNone/>
            </a:pPr>
            <a:r>
              <a:rPr lang="en-GB"/>
              <a:t>Suraj Yadav</a:t>
            </a:r>
            <a:endParaRPr/>
          </a:p>
          <a:p>
            <a:pPr indent="0" lvl="0" marL="0" rtl="0" algn="l">
              <a:spcBef>
                <a:spcPts val="0"/>
              </a:spcBef>
              <a:spcAft>
                <a:spcPts val="0"/>
              </a:spcAft>
              <a:buNone/>
            </a:pPr>
            <a:r>
              <a:rPr lang="en-GB"/>
              <a:t>Pawanesh Singh</a:t>
            </a:r>
            <a:endParaRPr/>
          </a:p>
          <a:p>
            <a:pPr indent="0" lvl="0" marL="0" rtl="0" algn="l">
              <a:spcBef>
                <a:spcPts val="0"/>
              </a:spcBef>
              <a:spcAft>
                <a:spcPts val="0"/>
              </a:spcAft>
              <a:buNone/>
            </a:pPr>
            <a:r>
              <a:rPr lang="en-GB"/>
              <a:t>Om Patre</a:t>
            </a:r>
            <a:endParaRPr/>
          </a:p>
          <a:p>
            <a:pPr indent="0" lvl="0" marL="0" rtl="0" algn="l">
              <a:spcBef>
                <a:spcPts val="0"/>
              </a:spcBef>
              <a:spcAft>
                <a:spcPts val="0"/>
              </a:spcAft>
              <a:buNone/>
            </a:pPr>
            <a:r>
              <a:rPr lang="en-GB"/>
              <a:t>Naman Lad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pic>
        <p:nvPicPr>
          <p:cNvPr id="145" name="Google Shape;145;p22"/>
          <p:cNvPicPr preferRelativeResize="0"/>
          <p:nvPr/>
        </p:nvPicPr>
        <p:blipFill rotWithShape="1">
          <a:blip r:embed="rId3">
            <a:alphaModFix/>
          </a:blip>
          <a:srcRect b="45024" l="0" r="51667" t="0"/>
          <a:stretch/>
        </p:blipFill>
        <p:spPr>
          <a:xfrm>
            <a:off x="111876" y="1944303"/>
            <a:ext cx="8920251" cy="248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pic>
        <p:nvPicPr>
          <p:cNvPr id="151" name="Google Shape;151;p23"/>
          <p:cNvPicPr preferRelativeResize="0"/>
          <p:nvPr/>
        </p:nvPicPr>
        <p:blipFill rotWithShape="1">
          <a:blip r:embed="rId3">
            <a:alphaModFix/>
          </a:blip>
          <a:srcRect b="11782" l="0" r="16296" t="-2765"/>
          <a:stretch/>
        </p:blipFill>
        <p:spPr>
          <a:xfrm>
            <a:off x="994325" y="904075"/>
            <a:ext cx="7155350" cy="397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pic>
        <p:nvPicPr>
          <p:cNvPr id="157" name="Google Shape;157;p24"/>
          <p:cNvPicPr preferRelativeResize="0"/>
          <p:nvPr/>
        </p:nvPicPr>
        <p:blipFill>
          <a:blip r:embed="rId3">
            <a:alphaModFix/>
          </a:blip>
          <a:stretch>
            <a:fillRect/>
          </a:stretch>
        </p:blipFill>
        <p:spPr>
          <a:xfrm>
            <a:off x="0" y="1814824"/>
            <a:ext cx="9143999" cy="2471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pic>
        <p:nvPicPr>
          <p:cNvPr id="163" name="Google Shape;163;p25"/>
          <p:cNvPicPr preferRelativeResize="0"/>
          <p:nvPr/>
        </p:nvPicPr>
        <p:blipFill>
          <a:blip r:embed="rId3">
            <a:alphaModFix/>
          </a:blip>
          <a:stretch>
            <a:fillRect/>
          </a:stretch>
        </p:blipFill>
        <p:spPr>
          <a:xfrm>
            <a:off x="0" y="1593089"/>
            <a:ext cx="9143999" cy="26125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pic>
        <p:nvPicPr>
          <p:cNvPr id="169" name="Google Shape;169;p26"/>
          <p:cNvPicPr preferRelativeResize="0"/>
          <p:nvPr/>
        </p:nvPicPr>
        <p:blipFill>
          <a:blip r:embed="rId3">
            <a:alphaModFix/>
          </a:blip>
          <a:stretch>
            <a:fillRect/>
          </a:stretch>
        </p:blipFill>
        <p:spPr>
          <a:xfrm>
            <a:off x="748825" y="1118025"/>
            <a:ext cx="7646350" cy="359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Ubuntu Mono"/>
                <a:ea typeface="Ubuntu Mono"/>
                <a:cs typeface="Ubuntu Mono"/>
                <a:sym typeface="Ubuntu Mono"/>
              </a:rPr>
              <a:t>deploy_app.yml</a:t>
            </a:r>
            <a:endParaRPr>
              <a:latin typeface="Ubuntu Mono"/>
              <a:ea typeface="Ubuntu Mono"/>
              <a:cs typeface="Ubuntu Mono"/>
              <a:sym typeface="Ubuntu Mono"/>
            </a:endParaRPr>
          </a:p>
        </p:txBody>
      </p:sp>
      <p:pic>
        <p:nvPicPr>
          <p:cNvPr id="176" name="Google Shape;176;p27"/>
          <p:cNvPicPr preferRelativeResize="0"/>
          <p:nvPr/>
        </p:nvPicPr>
        <p:blipFill>
          <a:blip r:embed="rId3">
            <a:alphaModFix/>
          </a:blip>
          <a:stretch>
            <a:fillRect/>
          </a:stretch>
        </p:blipFill>
        <p:spPr>
          <a:xfrm>
            <a:off x="3436450" y="958050"/>
            <a:ext cx="5401749" cy="3837000"/>
          </a:xfrm>
          <a:prstGeom prst="rect">
            <a:avLst/>
          </a:prstGeom>
          <a:noFill/>
          <a:ln>
            <a:noFill/>
          </a:ln>
        </p:spPr>
      </p:pic>
      <p:pic>
        <p:nvPicPr>
          <p:cNvPr id="177" name="Google Shape;177;p27"/>
          <p:cNvPicPr preferRelativeResize="0"/>
          <p:nvPr/>
        </p:nvPicPr>
        <p:blipFill rotWithShape="1">
          <a:blip r:embed="rId4">
            <a:alphaModFix/>
          </a:blip>
          <a:srcRect b="0" l="2817" r="69392" t="0"/>
          <a:stretch/>
        </p:blipFill>
        <p:spPr>
          <a:xfrm>
            <a:off x="6297125" y="958050"/>
            <a:ext cx="2541075" cy="235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Ubuntu Mono"/>
                <a:ea typeface="Ubuntu Mono"/>
                <a:cs typeface="Ubuntu Mono"/>
                <a:sym typeface="Ubuntu Mono"/>
              </a:rPr>
              <a:t>deploy_db.yml</a:t>
            </a:r>
            <a:endParaRPr>
              <a:latin typeface="Ubuntu Mono"/>
              <a:ea typeface="Ubuntu Mono"/>
              <a:cs typeface="Ubuntu Mono"/>
              <a:sym typeface="Ubuntu Mono"/>
            </a:endParaRPr>
          </a:p>
        </p:txBody>
      </p:sp>
      <p:pic>
        <p:nvPicPr>
          <p:cNvPr id="184" name="Google Shape;184;p28"/>
          <p:cNvPicPr preferRelativeResize="0"/>
          <p:nvPr/>
        </p:nvPicPr>
        <p:blipFill rotWithShape="1">
          <a:blip r:embed="rId3">
            <a:alphaModFix/>
          </a:blip>
          <a:srcRect b="69320" l="3099" r="51588" t="1391"/>
          <a:stretch/>
        </p:blipFill>
        <p:spPr>
          <a:xfrm>
            <a:off x="1982850" y="1988625"/>
            <a:ext cx="3277575" cy="2326325"/>
          </a:xfrm>
          <a:prstGeom prst="rect">
            <a:avLst/>
          </a:prstGeom>
          <a:noFill/>
          <a:ln>
            <a:noFill/>
          </a:ln>
        </p:spPr>
      </p:pic>
      <p:pic>
        <p:nvPicPr>
          <p:cNvPr id="185" name="Google Shape;185;p28"/>
          <p:cNvPicPr preferRelativeResize="0"/>
          <p:nvPr/>
        </p:nvPicPr>
        <p:blipFill rotWithShape="1">
          <a:blip r:embed="rId4">
            <a:alphaModFix/>
          </a:blip>
          <a:srcRect b="0" l="0" r="25334" t="0"/>
          <a:stretch/>
        </p:blipFill>
        <p:spPr>
          <a:xfrm>
            <a:off x="6036976" y="896000"/>
            <a:ext cx="2766300" cy="392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sp>
        <p:nvSpPr>
          <p:cNvPr id="191" name="Google Shape;191;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9"/>
          <p:cNvPicPr preferRelativeResize="0"/>
          <p:nvPr/>
        </p:nvPicPr>
        <p:blipFill rotWithShape="1">
          <a:blip r:embed="rId3">
            <a:alphaModFix/>
          </a:blip>
          <a:srcRect b="6076" l="0" r="0" t="0"/>
          <a:stretch/>
        </p:blipFill>
        <p:spPr>
          <a:xfrm>
            <a:off x="311700" y="2635400"/>
            <a:ext cx="8629776" cy="82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Kubernetes/EKS</a:t>
            </a:r>
            <a:endParaRPr/>
          </a:p>
        </p:txBody>
      </p:sp>
      <p:pic>
        <p:nvPicPr>
          <p:cNvPr id="198" name="Google Shape;198;p30"/>
          <p:cNvPicPr preferRelativeResize="0"/>
          <p:nvPr/>
        </p:nvPicPr>
        <p:blipFill rotWithShape="1">
          <a:blip r:embed="rId3">
            <a:alphaModFix/>
          </a:blip>
          <a:srcRect b="0" l="0" r="0" t="4049"/>
          <a:stretch/>
        </p:blipFill>
        <p:spPr>
          <a:xfrm>
            <a:off x="969775" y="1016325"/>
            <a:ext cx="7388801" cy="380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Online Job Profile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a:t>Candidates ,graduates ,freshers or experienced have to travel a lot and search for jobs that suits them. Also the process of recruitment can be complex and scale as per organization’s size Organizations across different verticals have to look for suitable candidate, place advertisement for interviews ,do screening for candidates conduct interviews ,and select suitable person for the job For this an online application is required that can fulfil requirements of both candidate and employee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Docker</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created a docker image for our java spring boot application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The image need postgres database</a:t>
            </a:r>
            <a:endParaRPr/>
          </a:p>
          <a:p>
            <a:pPr indent="0" lvl="0" marL="0" rtl="0" algn="l">
              <a:spcBef>
                <a:spcPts val="1200"/>
              </a:spcBef>
              <a:spcAft>
                <a:spcPts val="0"/>
              </a:spcAft>
              <a:buNone/>
            </a:pPr>
            <a:r>
              <a:t/>
            </a:r>
            <a:endParaRPr>
              <a:solidFill>
                <a:srgbClr val="0000FF"/>
              </a:solidFill>
              <a:latin typeface="Ubuntu Mono"/>
              <a:ea typeface="Ubuntu Mono"/>
              <a:cs typeface="Ubuntu Mono"/>
              <a:sym typeface="Ubuntu Mono"/>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Docker - Image Creation</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rotWithShape="1">
          <a:blip r:embed="rId3">
            <a:alphaModFix/>
          </a:blip>
          <a:srcRect b="39946" l="0" r="45495" t="15310"/>
          <a:stretch/>
        </p:blipFill>
        <p:spPr>
          <a:xfrm>
            <a:off x="209950" y="1713950"/>
            <a:ext cx="8724099" cy="1129375"/>
          </a:xfrm>
          <a:prstGeom prst="rect">
            <a:avLst/>
          </a:prstGeom>
          <a:noFill/>
          <a:ln>
            <a:noFill/>
          </a:ln>
        </p:spPr>
      </p:pic>
      <p:pic>
        <p:nvPicPr>
          <p:cNvPr id="106" name="Google Shape;106;p16"/>
          <p:cNvPicPr preferRelativeResize="0"/>
          <p:nvPr/>
        </p:nvPicPr>
        <p:blipFill rotWithShape="1">
          <a:blip r:embed="rId4">
            <a:alphaModFix/>
          </a:blip>
          <a:srcRect b="28346" l="0" r="0" t="0"/>
          <a:stretch/>
        </p:blipFill>
        <p:spPr>
          <a:xfrm>
            <a:off x="311700" y="3253500"/>
            <a:ext cx="8622351" cy="160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Docker - Registry</a:t>
            </a:r>
            <a:endParaRPr>
              <a:latin typeface="Ubuntu Mono"/>
              <a:ea typeface="Ubuntu Mono"/>
              <a:cs typeface="Ubuntu Mono"/>
              <a:sym typeface="Ubuntu Mono"/>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Ubuntu Mono"/>
                <a:ea typeface="Ubuntu Mono"/>
                <a:cs typeface="Ubuntu Mono"/>
                <a:sym typeface="Ubuntu Mono"/>
              </a:rPr>
              <a:t>Pushing the image by logging in</a:t>
            </a:r>
            <a:endParaRPr>
              <a:latin typeface="Ubuntu Mono"/>
              <a:ea typeface="Ubuntu Mono"/>
              <a:cs typeface="Ubuntu Mono"/>
              <a:sym typeface="Ubuntu Mono"/>
            </a:endParaRPr>
          </a:p>
        </p:txBody>
      </p:sp>
      <p:pic>
        <p:nvPicPr>
          <p:cNvPr id="113" name="Google Shape;113;p17"/>
          <p:cNvPicPr preferRelativeResize="0"/>
          <p:nvPr/>
        </p:nvPicPr>
        <p:blipFill>
          <a:blip r:embed="rId3">
            <a:alphaModFix/>
          </a:blip>
          <a:stretch>
            <a:fillRect/>
          </a:stretch>
        </p:blipFill>
        <p:spPr>
          <a:xfrm>
            <a:off x="157025" y="2298288"/>
            <a:ext cx="8832301" cy="21808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Docker</a:t>
            </a:r>
            <a:endParaRPr/>
          </a:p>
          <a:p>
            <a:pPr indent="0" lvl="0" marL="0" rtl="0" algn="l">
              <a:spcBef>
                <a:spcPts val="0"/>
              </a:spcBef>
              <a:spcAft>
                <a:spcPts val="0"/>
              </a:spcAft>
              <a:buNone/>
            </a:pPr>
            <a:r>
              <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rotWithShape="1">
          <a:blip r:embed="rId3">
            <a:alphaModFix/>
          </a:blip>
          <a:srcRect b="61223" l="0" r="43000" t="-9591"/>
          <a:stretch/>
        </p:blipFill>
        <p:spPr>
          <a:xfrm>
            <a:off x="76200" y="410000"/>
            <a:ext cx="8991600" cy="39090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Docker</a:t>
            </a:r>
            <a:endParaRPr>
              <a:latin typeface="Ubuntu Mono"/>
              <a:ea typeface="Ubuntu Mono"/>
              <a:cs typeface="Ubuntu Mono"/>
              <a:sym typeface="Ubuntu Mono"/>
            </a:endParaRPr>
          </a:p>
          <a:p>
            <a:pPr indent="0" lvl="0" marL="0" rtl="0" algn="l">
              <a:spcBef>
                <a:spcPts val="0"/>
              </a:spcBef>
              <a:spcAft>
                <a:spcPts val="0"/>
              </a:spcAft>
              <a:buNone/>
            </a:pPr>
            <a:r>
              <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Ubuntu Mono"/>
                <a:ea typeface="Ubuntu Mono"/>
                <a:cs typeface="Ubuntu Mono"/>
                <a:sym typeface="Ubuntu Mono"/>
              </a:rPr>
              <a:t>docker-compose.yml</a:t>
            </a:r>
            <a:endParaRPr>
              <a:latin typeface="Ubuntu Mono"/>
              <a:ea typeface="Ubuntu Mono"/>
              <a:cs typeface="Ubuntu Mono"/>
              <a:sym typeface="Ubuntu Mono"/>
            </a:endParaRPr>
          </a:p>
        </p:txBody>
      </p:sp>
      <p:pic>
        <p:nvPicPr>
          <p:cNvPr id="127" name="Google Shape;127;p19"/>
          <p:cNvPicPr preferRelativeResize="0"/>
          <p:nvPr/>
        </p:nvPicPr>
        <p:blipFill rotWithShape="1">
          <a:blip r:embed="rId3">
            <a:alphaModFix/>
          </a:blip>
          <a:srcRect b="0" l="3316" r="0" t="1835"/>
          <a:stretch/>
        </p:blipFill>
        <p:spPr>
          <a:xfrm>
            <a:off x="2798850" y="1375925"/>
            <a:ext cx="6131251" cy="333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Docker</a:t>
            </a:r>
            <a:endParaRPr/>
          </a:p>
          <a:p>
            <a:pPr indent="0" lvl="0" marL="0" rtl="0" algn="l">
              <a:spcBef>
                <a:spcPts val="0"/>
              </a:spcBef>
              <a:spcAft>
                <a:spcPts val="0"/>
              </a:spcAft>
              <a:buNone/>
            </a:pPr>
            <a:r>
              <a:t/>
            </a:r>
            <a:endParaRPr/>
          </a:p>
        </p:txBody>
      </p:sp>
      <p:pic>
        <p:nvPicPr>
          <p:cNvPr id="133" name="Google Shape;133;p20"/>
          <p:cNvPicPr preferRelativeResize="0"/>
          <p:nvPr/>
        </p:nvPicPr>
        <p:blipFill rotWithShape="1">
          <a:blip r:embed="rId3">
            <a:alphaModFix/>
          </a:blip>
          <a:srcRect b="29302" l="0" r="40621" t="9189"/>
          <a:stretch/>
        </p:blipFill>
        <p:spPr>
          <a:xfrm>
            <a:off x="1264400" y="974425"/>
            <a:ext cx="6615199" cy="384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Docker</a:t>
            </a:r>
            <a:endParaRPr/>
          </a:p>
          <a:p>
            <a:pPr indent="0" lvl="0" marL="0" rtl="0" algn="l">
              <a:spcBef>
                <a:spcPts val="0"/>
              </a:spcBef>
              <a:spcAft>
                <a:spcPts val="0"/>
              </a:spcAft>
              <a:buNone/>
            </a:pPr>
            <a:r>
              <a:t/>
            </a:r>
            <a:endParaRPr/>
          </a:p>
        </p:txBody>
      </p:sp>
      <p:pic>
        <p:nvPicPr>
          <p:cNvPr id="139" name="Google Shape;139;p21"/>
          <p:cNvPicPr preferRelativeResize="0"/>
          <p:nvPr/>
        </p:nvPicPr>
        <p:blipFill rotWithShape="1">
          <a:blip r:embed="rId3">
            <a:alphaModFix/>
          </a:blip>
          <a:srcRect b="29829" l="0" r="0" t="8665"/>
          <a:stretch/>
        </p:blipFill>
        <p:spPr>
          <a:xfrm>
            <a:off x="60575" y="1262250"/>
            <a:ext cx="9022850" cy="3118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