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4" r:id="rId4"/>
    <p:sldId id="258" r:id="rId5"/>
    <p:sldId id="263" r:id="rId6"/>
    <p:sldId id="265" r:id="rId7"/>
    <p:sldId id="266" r:id="rId8"/>
    <p:sldId id="261"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25" d="100"/>
          <a:sy n="125" d="100"/>
        </p:scale>
        <p:origin x="30"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6BF641-47A3-4831-BEC4-C2A812272EE3}" type="datetimeFigureOut">
              <a:rPr lang="en-IN" smtClean="0"/>
              <a:t>28-10-2022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A7108FE-8C51-44C6-BA2F-E0D97017D9EE}" type="slidenum">
              <a:rPr lang="en-IN" smtClean="0"/>
              <a:t>‹#›</a:t>
            </a:fld>
            <a:endParaRPr lang="en-IN"/>
          </a:p>
        </p:txBody>
      </p:sp>
    </p:spTree>
    <p:extLst>
      <p:ext uri="{BB962C8B-B14F-4D97-AF65-F5344CB8AC3E}">
        <p14:creationId xmlns:p14="http://schemas.microsoft.com/office/powerpoint/2010/main" val="1496652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6BF641-47A3-4831-BEC4-C2A812272EE3}" type="datetimeFigureOut">
              <a:rPr lang="en-IN" smtClean="0"/>
              <a:t>28-10-2022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A7108FE-8C51-44C6-BA2F-E0D97017D9EE}" type="slidenum">
              <a:rPr lang="en-IN" smtClean="0"/>
              <a:t>‹#›</a:t>
            </a:fld>
            <a:endParaRPr lang="en-IN"/>
          </a:p>
        </p:txBody>
      </p:sp>
    </p:spTree>
    <p:extLst>
      <p:ext uri="{BB962C8B-B14F-4D97-AF65-F5344CB8AC3E}">
        <p14:creationId xmlns:p14="http://schemas.microsoft.com/office/powerpoint/2010/main" val="268725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6BF641-47A3-4831-BEC4-C2A812272EE3}" type="datetimeFigureOut">
              <a:rPr lang="en-IN" smtClean="0"/>
              <a:t>28-10-2022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A7108FE-8C51-44C6-BA2F-E0D97017D9E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1188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66BF641-47A3-4831-BEC4-C2A812272EE3}" type="datetimeFigureOut">
              <a:rPr lang="en-IN" smtClean="0"/>
              <a:t>28-10-2022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A7108FE-8C51-44C6-BA2F-E0D97017D9EE}" type="slidenum">
              <a:rPr lang="en-IN" smtClean="0"/>
              <a:t>‹#›</a:t>
            </a:fld>
            <a:endParaRPr lang="en-IN"/>
          </a:p>
        </p:txBody>
      </p:sp>
    </p:spTree>
    <p:extLst>
      <p:ext uri="{BB962C8B-B14F-4D97-AF65-F5344CB8AC3E}">
        <p14:creationId xmlns:p14="http://schemas.microsoft.com/office/powerpoint/2010/main" val="4277305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66BF641-47A3-4831-BEC4-C2A812272EE3}" type="datetimeFigureOut">
              <a:rPr lang="en-IN" smtClean="0"/>
              <a:t>28-10-2022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A7108FE-8C51-44C6-BA2F-E0D97017D9E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13595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66BF641-47A3-4831-BEC4-C2A812272EE3}" type="datetimeFigureOut">
              <a:rPr lang="en-IN" smtClean="0"/>
              <a:t>28-10-2022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A7108FE-8C51-44C6-BA2F-E0D97017D9EE}" type="slidenum">
              <a:rPr lang="en-IN" smtClean="0"/>
              <a:t>‹#›</a:t>
            </a:fld>
            <a:endParaRPr lang="en-IN"/>
          </a:p>
        </p:txBody>
      </p:sp>
    </p:spTree>
    <p:extLst>
      <p:ext uri="{BB962C8B-B14F-4D97-AF65-F5344CB8AC3E}">
        <p14:creationId xmlns:p14="http://schemas.microsoft.com/office/powerpoint/2010/main" val="1503941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6BF641-47A3-4831-BEC4-C2A812272EE3}" type="datetimeFigureOut">
              <a:rPr lang="en-IN" smtClean="0"/>
              <a:t>28-10-2022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A7108FE-8C51-44C6-BA2F-E0D97017D9EE}" type="slidenum">
              <a:rPr lang="en-IN" smtClean="0"/>
              <a:t>‹#›</a:t>
            </a:fld>
            <a:endParaRPr lang="en-IN"/>
          </a:p>
        </p:txBody>
      </p:sp>
    </p:spTree>
    <p:extLst>
      <p:ext uri="{BB962C8B-B14F-4D97-AF65-F5344CB8AC3E}">
        <p14:creationId xmlns:p14="http://schemas.microsoft.com/office/powerpoint/2010/main" val="3145644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6BF641-47A3-4831-BEC4-C2A812272EE3}" type="datetimeFigureOut">
              <a:rPr lang="en-IN" smtClean="0"/>
              <a:t>28-10-2022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A7108FE-8C51-44C6-BA2F-E0D97017D9EE}" type="slidenum">
              <a:rPr lang="en-IN" smtClean="0"/>
              <a:t>‹#›</a:t>
            </a:fld>
            <a:endParaRPr lang="en-IN"/>
          </a:p>
        </p:txBody>
      </p:sp>
    </p:spTree>
    <p:extLst>
      <p:ext uri="{BB962C8B-B14F-4D97-AF65-F5344CB8AC3E}">
        <p14:creationId xmlns:p14="http://schemas.microsoft.com/office/powerpoint/2010/main" val="3820761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6BF641-47A3-4831-BEC4-C2A812272EE3}" type="datetimeFigureOut">
              <a:rPr lang="en-IN" smtClean="0"/>
              <a:t>28-10-2022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A7108FE-8C51-44C6-BA2F-E0D97017D9EE}" type="slidenum">
              <a:rPr lang="en-IN" smtClean="0"/>
              <a:t>‹#›</a:t>
            </a:fld>
            <a:endParaRPr lang="en-IN"/>
          </a:p>
        </p:txBody>
      </p:sp>
    </p:spTree>
    <p:extLst>
      <p:ext uri="{BB962C8B-B14F-4D97-AF65-F5344CB8AC3E}">
        <p14:creationId xmlns:p14="http://schemas.microsoft.com/office/powerpoint/2010/main" val="4097895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6BF641-47A3-4831-BEC4-C2A812272EE3}" type="datetimeFigureOut">
              <a:rPr lang="en-IN" smtClean="0"/>
              <a:t>28-10-2022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A7108FE-8C51-44C6-BA2F-E0D97017D9EE}" type="slidenum">
              <a:rPr lang="en-IN" smtClean="0"/>
              <a:t>‹#›</a:t>
            </a:fld>
            <a:endParaRPr lang="en-IN"/>
          </a:p>
        </p:txBody>
      </p:sp>
    </p:spTree>
    <p:extLst>
      <p:ext uri="{BB962C8B-B14F-4D97-AF65-F5344CB8AC3E}">
        <p14:creationId xmlns:p14="http://schemas.microsoft.com/office/powerpoint/2010/main" val="368967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6BF641-47A3-4831-BEC4-C2A812272EE3}" type="datetimeFigureOut">
              <a:rPr lang="en-IN" smtClean="0"/>
              <a:t>28-10-2022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A7108FE-8C51-44C6-BA2F-E0D97017D9EE}" type="slidenum">
              <a:rPr lang="en-IN" smtClean="0"/>
              <a:t>‹#›</a:t>
            </a:fld>
            <a:endParaRPr lang="en-IN"/>
          </a:p>
        </p:txBody>
      </p:sp>
    </p:spTree>
    <p:extLst>
      <p:ext uri="{BB962C8B-B14F-4D97-AF65-F5344CB8AC3E}">
        <p14:creationId xmlns:p14="http://schemas.microsoft.com/office/powerpoint/2010/main" val="958324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6BF641-47A3-4831-BEC4-C2A812272EE3}" type="datetimeFigureOut">
              <a:rPr lang="en-IN" smtClean="0"/>
              <a:t>28-10-2022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A7108FE-8C51-44C6-BA2F-E0D97017D9EE}" type="slidenum">
              <a:rPr lang="en-IN" smtClean="0"/>
              <a:t>‹#›</a:t>
            </a:fld>
            <a:endParaRPr lang="en-IN"/>
          </a:p>
        </p:txBody>
      </p:sp>
    </p:spTree>
    <p:extLst>
      <p:ext uri="{BB962C8B-B14F-4D97-AF65-F5344CB8AC3E}">
        <p14:creationId xmlns:p14="http://schemas.microsoft.com/office/powerpoint/2010/main" val="950154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6BF641-47A3-4831-BEC4-C2A812272EE3}" type="datetimeFigureOut">
              <a:rPr lang="en-IN" smtClean="0"/>
              <a:t>28-10-2022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A7108FE-8C51-44C6-BA2F-E0D97017D9EE}" type="slidenum">
              <a:rPr lang="en-IN" smtClean="0"/>
              <a:t>‹#›</a:t>
            </a:fld>
            <a:endParaRPr lang="en-IN"/>
          </a:p>
        </p:txBody>
      </p:sp>
    </p:spTree>
    <p:extLst>
      <p:ext uri="{BB962C8B-B14F-4D97-AF65-F5344CB8AC3E}">
        <p14:creationId xmlns:p14="http://schemas.microsoft.com/office/powerpoint/2010/main" val="2652645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6BF641-47A3-4831-BEC4-C2A812272EE3}" type="datetimeFigureOut">
              <a:rPr lang="en-IN" smtClean="0"/>
              <a:t>28-10-2022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A7108FE-8C51-44C6-BA2F-E0D97017D9EE}" type="slidenum">
              <a:rPr lang="en-IN" smtClean="0"/>
              <a:t>‹#›</a:t>
            </a:fld>
            <a:endParaRPr lang="en-IN"/>
          </a:p>
        </p:txBody>
      </p:sp>
    </p:spTree>
    <p:extLst>
      <p:ext uri="{BB962C8B-B14F-4D97-AF65-F5344CB8AC3E}">
        <p14:creationId xmlns:p14="http://schemas.microsoft.com/office/powerpoint/2010/main" val="1600213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6BF641-47A3-4831-BEC4-C2A812272EE3}" type="datetimeFigureOut">
              <a:rPr lang="en-IN" smtClean="0"/>
              <a:t>28-10-2022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A7108FE-8C51-44C6-BA2F-E0D97017D9EE}" type="slidenum">
              <a:rPr lang="en-IN" smtClean="0"/>
              <a:t>‹#›</a:t>
            </a:fld>
            <a:endParaRPr lang="en-IN"/>
          </a:p>
        </p:txBody>
      </p:sp>
    </p:spTree>
    <p:extLst>
      <p:ext uri="{BB962C8B-B14F-4D97-AF65-F5344CB8AC3E}">
        <p14:creationId xmlns:p14="http://schemas.microsoft.com/office/powerpoint/2010/main" val="1954606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6BF641-47A3-4831-BEC4-C2A812272EE3}" type="datetimeFigureOut">
              <a:rPr lang="en-IN" smtClean="0"/>
              <a:t>28-10-2022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A7108FE-8C51-44C6-BA2F-E0D97017D9EE}" type="slidenum">
              <a:rPr lang="en-IN" smtClean="0"/>
              <a:t>‹#›</a:t>
            </a:fld>
            <a:endParaRPr lang="en-IN"/>
          </a:p>
        </p:txBody>
      </p:sp>
    </p:spTree>
    <p:extLst>
      <p:ext uri="{BB962C8B-B14F-4D97-AF65-F5344CB8AC3E}">
        <p14:creationId xmlns:p14="http://schemas.microsoft.com/office/powerpoint/2010/main" val="843646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66BF641-47A3-4831-BEC4-C2A812272EE3}" type="datetimeFigureOut">
              <a:rPr lang="en-IN" smtClean="0"/>
              <a:t>28-10-2022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A7108FE-8C51-44C6-BA2F-E0D97017D9EE}" type="slidenum">
              <a:rPr lang="en-IN" smtClean="0"/>
              <a:t>‹#›</a:t>
            </a:fld>
            <a:endParaRPr lang="en-IN"/>
          </a:p>
        </p:txBody>
      </p:sp>
    </p:spTree>
    <p:extLst>
      <p:ext uri="{BB962C8B-B14F-4D97-AF65-F5344CB8AC3E}">
        <p14:creationId xmlns:p14="http://schemas.microsoft.com/office/powerpoint/2010/main" val="20143587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0D07D-E2DB-D019-C6F0-81A5D74E4C11}"/>
              </a:ext>
            </a:extLst>
          </p:cNvPr>
          <p:cNvSpPr>
            <a:spLocks noGrp="1"/>
          </p:cNvSpPr>
          <p:nvPr>
            <p:ph type="ctrTitle"/>
          </p:nvPr>
        </p:nvSpPr>
        <p:spPr/>
        <p:txBody>
          <a:bodyPr/>
          <a:lstStyle/>
          <a:p>
            <a:r>
              <a:rPr lang="en-IN" dirty="0"/>
              <a:t>Online Job Portal</a:t>
            </a:r>
          </a:p>
        </p:txBody>
      </p:sp>
      <p:sp>
        <p:nvSpPr>
          <p:cNvPr id="3" name="Subtitle 2">
            <a:extLst>
              <a:ext uri="{FF2B5EF4-FFF2-40B4-BE49-F238E27FC236}">
                <a16:creationId xmlns:a16="http://schemas.microsoft.com/office/drawing/2014/main" id="{5458A4E6-7AE8-AE49-1443-29412CB91A1C}"/>
              </a:ext>
            </a:extLst>
          </p:cNvPr>
          <p:cNvSpPr>
            <a:spLocks noGrp="1"/>
          </p:cNvSpPr>
          <p:nvPr>
            <p:ph type="subTitle" idx="1"/>
          </p:nvPr>
        </p:nvSpPr>
        <p:spPr>
          <a:xfrm>
            <a:off x="7046912" y="4777381"/>
            <a:ext cx="8915399" cy="1126283"/>
          </a:xfrm>
        </p:spPr>
        <p:txBody>
          <a:bodyPr/>
          <a:lstStyle/>
          <a:p>
            <a:r>
              <a:rPr lang="en-IN" dirty="0"/>
              <a:t>Group 4</a:t>
            </a:r>
          </a:p>
          <a:p>
            <a:endParaRPr lang="en-IN" dirty="0"/>
          </a:p>
        </p:txBody>
      </p:sp>
    </p:spTree>
    <p:extLst>
      <p:ext uri="{BB962C8B-B14F-4D97-AF65-F5344CB8AC3E}">
        <p14:creationId xmlns:p14="http://schemas.microsoft.com/office/powerpoint/2010/main" val="1003539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DE35-A2D3-E885-3E22-6D3270CDE1B0}"/>
              </a:ext>
            </a:extLst>
          </p:cNvPr>
          <p:cNvSpPr>
            <a:spLocks noGrp="1"/>
          </p:cNvSpPr>
          <p:nvPr>
            <p:ph type="title"/>
          </p:nvPr>
        </p:nvSpPr>
        <p:spPr/>
        <p:txBody>
          <a:bodyPr/>
          <a:lstStyle/>
          <a:p>
            <a:r>
              <a:rPr lang="en-US" dirty="0"/>
              <a:t>Problem statement</a:t>
            </a:r>
            <a:br>
              <a:rPr lang="en-US" dirty="0"/>
            </a:br>
            <a:endParaRPr lang="en-IN" dirty="0"/>
          </a:p>
        </p:txBody>
      </p:sp>
      <p:sp>
        <p:nvSpPr>
          <p:cNvPr id="3" name="Content Placeholder 2">
            <a:extLst>
              <a:ext uri="{FF2B5EF4-FFF2-40B4-BE49-F238E27FC236}">
                <a16:creationId xmlns:a16="http://schemas.microsoft.com/office/drawing/2014/main" id="{C1F8E8AF-9CC5-F195-43E2-407416944442}"/>
              </a:ext>
            </a:extLst>
          </p:cNvPr>
          <p:cNvSpPr>
            <a:spLocks noGrp="1"/>
          </p:cNvSpPr>
          <p:nvPr>
            <p:ph idx="1"/>
          </p:nvPr>
        </p:nvSpPr>
        <p:spPr/>
        <p:txBody>
          <a:bodyPr/>
          <a:lstStyle/>
          <a:p>
            <a:r>
              <a:rPr lang="en-US" dirty="0"/>
              <a:t>Candidates ,graduates ,freshers or experienced have to travel a lot and search for jobs that suits them. </a:t>
            </a:r>
          </a:p>
          <a:p>
            <a:r>
              <a:rPr lang="en-US" dirty="0"/>
              <a:t>Also the process of recruitment can be complex and scale as per organization’s size Organizations across different verticals have to look for suitable candidate, place advertisement for interviews ,do screening for candidates conduct interviews ,and select suitable person for the job For this an online application is required that can fulfil requirements of both candidate and employer</a:t>
            </a:r>
            <a:endParaRPr lang="en-IN" dirty="0"/>
          </a:p>
        </p:txBody>
      </p:sp>
    </p:spTree>
    <p:extLst>
      <p:ext uri="{BB962C8B-B14F-4D97-AF65-F5344CB8AC3E}">
        <p14:creationId xmlns:p14="http://schemas.microsoft.com/office/powerpoint/2010/main" val="1523468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12F48-4518-DDEC-694B-196484F8102C}"/>
              </a:ext>
            </a:extLst>
          </p:cNvPr>
          <p:cNvSpPr>
            <a:spLocks noGrp="1"/>
          </p:cNvSpPr>
          <p:nvPr>
            <p:ph type="title"/>
          </p:nvPr>
        </p:nvSpPr>
        <p:spPr>
          <a:xfrm>
            <a:off x="373380" y="2766218"/>
            <a:ext cx="10515600" cy="1325563"/>
          </a:xfrm>
        </p:spPr>
        <p:txBody>
          <a:bodyPr/>
          <a:lstStyle/>
          <a:p>
            <a:pPr algn="ctr"/>
            <a:r>
              <a:rPr lang="en-IN" dirty="0"/>
              <a:t>User Stories</a:t>
            </a:r>
          </a:p>
        </p:txBody>
      </p:sp>
    </p:spTree>
    <p:extLst>
      <p:ext uri="{BB962C8B-B14F-4D97-AF65-F5344CB8AC3E}">
        <p14:creationId xmlns:p14="http://schemas.microsoft.com/office/powerpoint/2010/main" val="2326161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35FF1-F511-8CDD-B505-31973C9C7AC6}"/>
              </a:ext>
            </a:extLst>
          </p:cNvPr>
          <p:cNvSpPr>
            <a:spLocks noGrp="1"/>
          </p:cNvSpPr>
          <p:nvPr>
            <p:ph type="title"/>
          </p:nvPr>
        </p:nvSpPr>
        <p:spPr/>
        <p:txBody>
          <a:bodyPr/>
          <a:lstStyle/>
          <a:p>
            <a:r>
              <a:rPr lang="en-IN" dirty="0"/>
              <a:t>Register candidate and employer</a:t>
            </a:r>
          </a:p>
        </p:txBody>
      </p:sp>
      <p:sp>
        <p:nvSpPr>
          <p:cNvPr id="3" name="Content Placeholder 2">
            <a:extLst>
              <a:ext uri="{FF2B5EF4-FFF2-40B4-BE49-F238E27FC236}">
                <a16:creationId xmlns:a16="http://schemas.microsoft.com/office/drawing/2014/main" id="{CF7A6CBC-68D8-697F-9D0C-43BF70E5CB2A}"/>
              </a:ext>
            </a:extLst>
          </p:cNvPr>
          <p:cNvSpPr>
            <a:spLocks noGrp="1"/>
          </p:cNvSpPr>
          <p:nvPr>
            <p:ph idx="1"/>
          </p:nvPr>
        </p:nvSpPr>
        <p:spPr>
          <a:xfrm>
            <a:off x="777240" y="1757045"/>
            <a:ext cx="10515600" cy="4351338"/>
          </a:xfrm>
        </p:spPr>
        <p:txBody>
          <a:bodyPr>
            <a:normAutofit/>
          </a:bodyPr>
          <a:lstStyle/>
          <a:p>
            <a:pPr lvl="1"/>
            <a:endParaRPr lang="en-US" dirty="0"/>
          </a:p>
          <a:p>
            <a:pPr marL="457200" lvl="1" indent="0">
              <a:buNone/>
            </a:pPr>
            <a:r>
              <a:rPr lang="en-US" dirty="0"/>
              <a:t>1. Candidate/Employer should be able to register and login into to the site</a:t>
            </a:r>
          </a:p>
          <a:p>
            <a:pPr lvl="2"/>
            <a:r>
              <a:rPr lang="en-US" dirty="0"/>
              <a:t> Candidate should be able to create a profile by mentioning his details like educational qualification ,technical skills ,experience ,projects worked up on, at the time of registration</a:t>
            </a:r>
          </a:p>
          <a:p>
            <a:pPr lvl="1"/>
            <a:endParaRPr lang="en-US" dirty="0"/>
          </a:p>
          <a:p>
            <a:pPr marL="457200" lvl="1" indent="0">
              <a:buNone/>
            </a:pPr>
            <a:r>
              <a:rPr lang="en-US" dirty="0"/>
              <a:t>2. JWT Authentication For Candidate/employer login</a:t>
            </a:r>
          </a:p>
          <a:p>
            <a:pPr lvl="2"/>
            <a:r>
              <a:rPr lang="en-US" dirty="0"/>
              <a:t>After registration of the user the candidate/Employer can use their registered email and password to generate authorization key.</a:t>
            </a:r>
          </a:p>
          <a:p>
            <a:pPr lvl="2"/>
            <a:r>
              <a:rPr lang="en-US" dirty="0"/>
              <a:t>Use the generated token for accessing </a:t>
            </a:r>
            <a:r>
              <a:rPr lang="en-US" dirty="0" err="1"/>
              <a:t>api’s</a:t>
            </a:r>
            <a:endParaRPr lang="en-US" dirty="0"/>
          </a:p>
          <a:p>
            <a:pPr lvl="1"/>
            <a:endParaRPr lang="en-US" dirty="0"/>
          </a:p>
          <a:p>
            <a:pPr lvl="1"/>
            <a:endParaRPr lang="en-US" dirty="0"/>
          </a:p>
          <a:p>
            <a:pPr lvl="1"/>
            <a:endParaRPr lang="en-US" dirty="0"/>
          </a:p>
        </p:txBody>
      </p:sp>
      <p:pic>
        <p:nvPicPr>
          <p:cNvPr id="6" name="Content Placeholder 4">
            <a:extLst>
              <a:ext uri="{FF2B5EF4-FFF2-40B4-BE49-F238E27FC236}">
                <a16:creationId xmlns:a16="http://schemas.microsoft.com/office/drawing/2014/main" id="{67981BCB-BD75-C2B0-0ABB-14ECA07D71F2}"/>
              </a:ext>
            </a:extLst>
          </p:cNvPr>
          <p:cNvPicPr>
            <a:picLocks noChangeAspect="1"/>
          </p:cNvPicPr>
          <p:nvPr/>
        </p:nvPicPr>
        <p:blipFill>
          <a:blip r:embed="rId2"/>
          <a:stretch>
            <a:fillRect/>
          </a:stretch>
        </p:blipFill>
        <p:spPr>
          <a:xfrm>
            <a:off x="7552396" y="4579619"/>
            <a:ext cx="4160165" cy="2199323"/>
          </a:xfrm>
          <a:prstGeom prst="rect">
            <a:avLst/>
          </a:prstGeom>
        </p:spPr>
      </p:pic>
    </p:spTree>
    <p:extLst>
      <p:ext uri="{BB962C8B-B14F-4D97-AF65-F5344CB8AC3E}">
        <p14:creationId xmlns:p14="http://schemas.microsoft.com/office/powerpoint/2010/main" val="2034961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6A00D-120D-BE8D-31A3-E665FDD662B1}"/>
              </a:ext>
            </a:extLst>
          </p:cNvPr>
          <p:cNvSpPr>
            <a:spLocks noGrp="1"/>
          </p:cNvSpPr>
          <p:nvPr>
            <p:ph type="title"/>
          </p:nvPr>
        </p:nvSpPr>
        <p:spPr/>
        <p:txBody>
          <a:bodyPr/>
          <a:lstStyle/>
          <a:p>
            <a:r>
              <a:rPr lang="en-IN" dirty="0"/>
              <a:t>Employer and job</a:t>
            </a:r>
          </a:p>
        </p:txBody>
      </p:sp>
      <p:sp>
        <p:nvSpPr>
          <p:cNvPr id="3" name="Content Placeholder 2">
            <a:extLst>
              <a:ext uri="{FF2B5EF4-FFF2-40B4-BE49-F238E27FC236}">
                <a16:creationId xmlns:a16="http://schemas.microsoft.com/office/drawing/2014/main" id="{DB76550F-A5EA-0148-5C3F-5B6EF22ECCE3}"/>
              </a:ext>
            </a:extLst>
          </p:cNvPr>
          <p:cNvSpPr>
            <a:spLocks noGrp="1"/>
          </p:cNvSpPr>
          <p:nvPr>
            <p:ph idx="1"/>
          </p:nvPr>
        </p:nvSpPr>
        <p:spPr>
          <a:xfrm>
            <a:off x="685800" y="1345565"/>
            <a:ext cx="10515600" cy="4351338"/>
          </a:xfrm>
        </p:spPr>
        <p:txBody>
          <a:bodyPr>
            <a:normAutofit/>
          </a:bodyPr>
          <a:lstStyle/>
          <a:p>
            <a:pPr marL="0" indent="0">
              <a:buNone/>
            </a:pPr>
            <a:endParaRPr lang="en-IN" dirty="0"/>
          </a:p>
          <a:p>
            <a:pPr marL="514350" indent="-514350">
              <a:buFont typeface="+mj-lt"/>
              <a:buAutoNum type="arabicPeriod"/>
            </a:pPr>
            <a:r>
              <a:rPr lang="en-IN" dirty="0"/>
              <a:t>Employer Can create a job</a:t>
            </a:r>
          </a:p>
          <a:p>
            <a:pPr lvl="1"/>
            <a:r>
              <a:rPr lang="en-IN" dirty="0"/>
              <a:t>By providing the location, salary, job description that includes skill required, and his own id.</a:t>
            </a:r>
          </a:p>
          <a:p>
            <a:pPr lvl="1"/>
            <a:r>
              <a:rPr lang="en-IN" dirty="0"/>
              <a:t>Employer Can be able search candidates based on their skillset, location, experience.</a:t>
            </a:r>
          </a:p>
          <a:p>
            <a:pPr marL="457200" lvl="1" indent="0">
              <a:buNone/>
            </a:pPr>
            <a:endParaRPr lang="en-IN" dirty="0"/>
          </a:p>
          <a:p>
            <a:pPr marL="514350" indent="-514350">
              <a:buFont typeface="+mj-lt"/>
              <a:buAutoNum type="arabicPeriod"/>
            </a:pPr>
            <a:r>
              <a:rPr lang="en-IN" dirty="0"/>
              <a:t>Employer Can change interview Status</a:t>
            </a:r>
          </a:p>
          <a:p>
            <a:pPr marL="514350" indent="-514350">
              <a:buFont typeface="+mj-lt"/>
              <a:buAutoNum type="arabicPeriod"/>
            </a:pPr>
            <a:endParaRPr lang="en-IN" dirty="0"/>
          </a:p>
          <a:p>
            <a:pPr marL="514350" indent="-514350">
              <a:buFont typeface="+mj-lt"/>
              <a:buAutoNum type="arabicPeriod"/>
            </a:pPr>
            <a:r>
              <a:rPr lang="en-IN" dirty="0"/>
              <a:t>Employer Can close the job</a:t>
            </a:r>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dirty="0"/>
          </a:p>
        </p:txBody>
      </p:sp>
    </p:spTree>
    <p:extLst>
      <p:ext uri="{BB962C8B-B14F-4D97-AF65-F5344CB8AC3E}">
        <p14:creationId xmlns:p14="http://schemas.microsoft.com/office/powerpoint/2010/main" val="3175953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91D3E-A80B-A22B-4587-A1FF20A5C308}"/>
              </a:ext>
            </a:extLst>
          </p:cNvPr>
          <p:cNvSpPr>
            <a:spLocks noGrp="1"/>
          </p:cNvSpPr>
          <p:nvPr>
            <p:ph type="title"/>
          </p:nvPr>
        </p:nvSpPr>
        <p:spPr/>
        <p:txBody>
          <a:bodyPr/>
          <a:lstStyle/>
          <a:p>
            <a:r>
              <a:rPr lang="en-IN" dirty="0"/>
              <a:t>Candidate and Job</a:t>
            </a:r>
          </a:p>
        </p:txBody>
      </p:sp>
      <p:sp>
        <p:nvSpPr>
          <p:cNvPr id="3" name="Content Placeholder 2">
            <a:extLst>
              <a:ext uri="{FF2B5EF4-FFF2-40B4-BE49-F238E27FC236}">
                <a16:creationId xmlns:a16="http://schemas.microsoft.com/office/drawing/2014/main" id="{45BB49F2-983D-D71E-0BD1-7EA6ABA9DC2C}"/>
              </a:ext>
            </a:extLst>
          </p:cNvPr>
          <p:cNvSpPr>
            <a:spLocks noGrp="1"/>
          </p:cNvSpPr>
          <p:nvPr>
            <p:ph idx="1"/>
          </p:nvPr>
        </p:nvSpPr>
        <p:spPr/>
        <p:txBody>
          <a:bodyPr/>
          <a:lstStyle/>
          <a:p>
            <a:pPr marL="514350" indent="-514350">
              <a:buFont typeface="+mj-lt"/>
              <a:buAutoNum type="arabicPeriod"/>
            </a:pPr>
            <a:r>
              <a:rPr lang="en-IN" dirty="0"/>
              <a:t>Candidate Can apply for a job</a:t>
            </a:r>
          </a:p>
          <a:p>
            <a:pPr lvl="1"/>
            <a:r>
              <a:rPr lang="en-IN" dirty="0"/>
              <a:t>Candidate can search for job using location and industry</a:t>
            </a:r>
          </a:p>
          <a:p>
            <a:pPr lvl="1"/>
            <a:r>
              <a:rPr lang="en-IN" dirty="0"/>
              <a:t>Candidate select options to receive notification in desired category</a:t>
            </a:r>
          </a:p>
          <a:p>
            <a:pPr lvl="1"/>
            <a:endParaRPr lang="en-IN" dirty="0"/>
          </a:p>
          <a:p>
            <a:pPr marL="514350" indent="-514350">
              <a:buFont typeface="+mj-lt"/>
              <a:buAutoNum type="arabicPeriod"/>
            </a:pPr>
            <a:r>
              <a:rPr lang="en-IN" dirty="0"/>
              <a:t>Candidate can check status of a job</a:t>
            </a:r>
          </a:p>
          <a:p>
            <a:pPr lvl="1"/>
            <a:r>
              <a:rPr lang="en-IN" dirty="0"/>
              <a:t>And also can check status of his application</a:t>
            </a:r>
          </a:p>
          <a:p>
            <a:pPr lvl="1"/>
            <a:r>
              <a:rPr lang="en-IN" dirty="0"/>
              <a:t>Next he can also post feed back and rating</a:t>
            </a:r>
          </a:p>
          <a:p>
            <a:pPr marL="457200" lvl="1" indent="0">
              <a:buNone/>
            </a:pPr>
            <a:endParaRPr lang="en-IN" dirty="0"/>
          </a:p>
          <a:p>
            <a:pPr marL="457200" lvl="1" indent="0">
              <a:buNone/>
            </a:pPr>
            <a:endParaRPr lang="en-IN" dirty="0"/>
          </a:p>
          <a:p>
            <a:pPr lvl="1"/>
            <a:endParaRPr lang="en-IN" dirty="0"/>
          </a:p>
        </p:txBody>
      </p:sp>
    </p:spTree>
    <p:extLst>
      <p:ext uri="{BB962C8B-B14F-4D97-AF65-F5344CB8AC3E}">
        <p14:creationId xmlns:p14="http://schemas.microsoft.com/office/powerpoint/2010/main" val="2574221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3CD188-C6E2-20E2-EC04-36B308F9B107}"/>
              </a:ext>
            </a:extLst>
          </p:cNvPr>
          <p:cNvPicPr>
            <a:picLocks noChangeAspect="1"/>
          </p:cNvPicPr>
          <p:nvPr/>
        </p:nvPicPr>
        <p:blipFill>
          <a:blip r:embed="rId2"/>
          <a:stretch>
            <a:fillRect/>
          </a:stretch>
        </p:blipFill>
        <p:spPr>
          <a:xfrm>
            <a:off x="2933227" y="1301457"/>
            <a:ext cx="6119334" cy="5216904"/>
          </a:xfrm>
          <a:prstGeom prst="rect">
            <a:avLst/>
          </a:prstGeom>
        </p:spPr>
      </p:pic>
      <p:sp>
        <p:nvSpPr>
          <p:cNvPr id="7" name="TextBox 6">
            <a:extLst>
              <a:ext uri="{FF2B5EF4-FFF2-40B4-BE49-F238E27FC236}">
                <a16:creationId xmlns:a16="http://schemas.microsoft.com/office/drawing/2014/main" id="{55024B0C-29C8-D1CC-9F79-CFF11AE07ED3}"/>
              </a:ext>
            </a:extLst>
          </p:cNvPr>
          <p:cNvSpPr txBox="1"/>
          <p:nvPr/>
        </p:nvSpPr>
        <p:spPr>
          <a:xfrm>
            <a:off x="3385185" y="878324"/>
            <a:ext cx="6099810" cy="369332"/>
          </a:xfrm>
          <a:prstGeom prst="rect">
            <a:avLst/>
          </a:prstGeom>
          <a:noFill/>
        </p:spPr>
        <p:txBody>
          <a:bodyPr wrap="square">
            <a:spAutoFit/>
          </a:bodyPr>
          <a:lstStyle/>
          <a:p>
            <a:r>
              <a:rPr lang="en-IN"/>
              <a:t>ER Diagram</a:t>
            </a:r>
            <a:endParaRPr lang="en-IN" dirty="0"/>
          </a:p>
        </p:txBody>
      </p:sp>
    </p:spTree>
    <p:extLst>
      <p:ext uri="{BB962C8B-B14F-4D97-AF65-F5344CB8AC3E}">
        <p14:creationId xmlns:p14="http://schemas.microsoft.com/office/powerpoint/2010/main" val="1598907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668C2-3901-3B32-21E3-838963949DCA}"/>
              </a:ext>
            </a:extLst>
          </p:cNvPr>
          <p:cNvSpPr>
            <a:spLocks noGrp="1"/>
          </p:cNvSpPr>
          <p:nvPr>
            <p:ph type="title"/>
          </p:nvPr>
        </p:nvSpPr>
        <p:spPr>
          <a:xfrm>
            <a:off x="2525933" y="357410"/>
            <a:ext cx="8911687" cy="1280890"/>
          </a:xfrm>
        </p:spPr>
        <p:txBody>
          <a:bodyPr/>
          <a:lstStyle/>
          <a:p>
            <a:r>
              <a:rPr lang="en-IN" dirty="0"/>
              <a:t>DFD</a:t>
            </a:r>
          </a:p>
        </p:txBody>
      </p:sp>
      <p:pic>
        <p:nvPicPr>
          <p:cNvPr id="5" name="Content Placeholder 4">
            <a:extLst>
              <a:ext uri="{FF2B5EF4-FFF2-40B4-BE49-F238E27FC236}">
                <a16:creationId xmlns:a16="http://schemas.microsoft.com/office/drawing/2014/main" id="{08A74157-A403-F92F-EF28-6D678D6D77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6386" y="929640"/>
            <a:ext cx="10050780" cy="4876800"/>
          </a:xfrm>
        </p:spPr>
      </p:pic>
    </p:spTree>
    <p:extLst>
      <p:ext uri="{BB962C8B-B14F-4D97-AF65-F5344CB8AC3E}">
        <p14:creationId xmlns:p14="http://schemas.microsoft.com/office/powerpoint/2010/main" val="173991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4266658-C138-6728-AD37-15B1250C0F5C}"/>
              </a:ext>
            </a:extLst>
          </p:cNvPr>
          <p:cNvSpPr>
            <a:spLocks noGrp="1"/>
          </p:cNvSpPr>
          <p:nvPr>
            <p:ph idx="1"/>
          </p:nvPr>
        </p:nvSpPr>
        <p:spPr>
          <a:xfrm>
            <a:off x="1392872" y="2910840"/>
            <a:ext cx="8915400" cy="3777622"/>
          </a:xfrm>
        </p:spPr>
        <p:txBody>
          <a:bodyPr>
            <a:normAutofit/>
          </a:bodyPr>
          <a:lstStyle/>
          <a:p>
            <a:pPr marL="0" indent="0" algn="ctr">
              <a:buNone/>
            </a:pPr>
            <a:r>
              <a:rPr lang="en-IN" sz="2200" dirty="0"/>
              <a:t>Thank You</a:t>
            </a:r>
          </a:p>
        </p:txBody>
      </p:sp>
    </p:spTree>
    <p:extLst>
      <p:ext uri="{BB962C8B-B14F-4D97-AF65-F5344CB8AC3E}">
        <p14:creationId xmlns:p14="http://schemas.microsoft.com/office/powerpoint/2010/main" val="28847436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334</TotalTime>
  <Words>287</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Wisp</vt:lpstr>
      <vt:lpstr>Online Job Portal</vt:lpstr>
      <vt:lpstr>Problem statement </vt:lpstr>
      <vt:lpstr>User Stories</vt:lpstr>
      <vt:lpstr>Register candidate and employer</vt:lpstr>
      <vt:lpstr>Employer and job</vt:lpstr>
      <vt:lpstr>Candidate and Job</vt:lpstr>
      <vt:lpstr>PowerPoint Presentation</vt:lpstr>
      <vt:lpstr>DFD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Job Portal</dc:title>
  <dc:creator>Yashwanth</dc:creator>
  <cp:lastModifiedBy>Yashwanth</cp:lastModifiedBy>
  <cp:revision>3</cp:revision>
  <dcterms:created xsi:type="dcterms:W3CDTF">2022-10-28T04:38:50Z</dcterms:created>
  <dcterms:modified xsi:type="dcterms:W3CDTF">2022-10-28T10:13:10Z</dcterms:modified>
</cp:coreProperties>
</file>