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5" r:id="rId12"/>
    <p:sldId id="270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PATEL" userId="b8f8f7f11d8ebe91" providerId="LiveId" clId="{CCF30665-3ED6-41C0-BBBC-90498B863BF7}"/>
    <pc:docChg chg="undo custSel addSld delSld modSld">
      <pc:chgData name="KUNAL PATEL" userId="b8f8f7f11d8ebe91" providerId="LiveId" clId="{CCF30665-3ED6-41C0-BBBC-90498B863BF7}" dt="2025-01-12T06:06:08.528" v="434" actId="1076"/>
      <pc:docMkLst>
        <pc:docMk/>
      </pc:docMkLst>
      <pc:sldChg chg="modSp mod setBg">
        <pc:chgData name="KUNAL PATEL" userId="b8f8f7f11d8ebe91" providerId="LiveId" clId="{CCF30665-3ED6-41C0-BBBC-90498B863BF7}" dt="2025-01-12T05:38:41.760" v="235" actId="114"/>
        <pc:sldMkLst>
          <pc:docMk/>
          <pc:sldMk cId="2301793511" sldId="256"/>
        </pc:sldMkLst>
        <pc:spChg chg="mod">
          <ac:chgData name="KUNAL PATEL" userId="b8f8f7f11d8ebe91" providerId="LiveId" clId="{CCF30665-3ED6-41C0-BBBC-90498B863BF7}" dt="2025-01-12T05:38:32.370" v="233" actId="114"/>
          <ac:spMkLst>
            <pc:docMk/>
            <pc:sldMk cId="2301793511" sldId="256"/>
            <ac:spMk id="2" creationId="{27A4F13E-778A-8A47-7C9F-CFCEAC4DEAC3}"/>
          </ac:spMkLst>
        </pc:spChg>
        <pc:spChg chg="mod">
          <ac:chgData name="KUNAL PATEL" userId="b8f8f7f11d8ebe91" providerId="LiveId" clId="{CCF30665-3ED6-41C0-BBBC-90498B863BF7}" dt="2025-01-12T05:38:37.296" v="234" actId="114"/>
          <ac:spMkLst>
            <pc:docMk/>
            <pc:sldMk cId="2301793511" sldId="256"/>
            <ac:spMk id="3" creationId="{E6DBE1ED-7CCA-23D7-372A-4F41CCA2B49C}"/>
          </ac:spMkLst>
        </pc:spChg>
        <pc:spChg chg="mod">
          <ac:chgData name="KUNAL PATEL" userId="b8f8f7f11d8ebe91" providerId="LiveId" clId="{CCF30665-3ED6-41C0-BBBC-90498B863BF7}" dt="2025-01-12T05:38:41.760" v="235" actId="114"/>
          <ac:spMkLst>
            <pc:docMk/>
            <pc:sldMk cId="2301793511" sldId="256"/>
            <ac:spMk id="4" creationId="{472F3026-C1EC-03E4-DF6A-0AF19EC76310}"/>
          </ac:spMkLst>
        </pc:spChg>
      </pc:sldChg>
      <pc:sldChg chg="new del setBg">
        <pc:chgData name="KUNAL PATEL" userId="b8f8f7f11d8ebe91" providerId="LiveId" clId="{CCF30665-3ED6-41C0-BBBC-90498B863BF7}" dt="2025-01-12T05:21:10.603" v="19" actId="2696"/>
        <pc:sldMkLst>
          <pc:docMk/>
          <pc:sldMk cId="2139309647" sldId="257"/>
        </pc:sldMkLst>
      </pc:sldChg>
      <pc:sldChg chg="addSp modSp new mod setBg">
        <pc:chgData name="KUNAL PATEL" userId="b8f8f7f11d8ebe91" providerId="LiveId" clId="{CCF30665-3ED6-41C0-BBBC-90498B863BF7}" dt="2025-01-12T05:50:45.417" v="287" actId="1076"/>
        <pc:sldMkLst>
          <pc:docMk/>
          <pc:sldMk cId="2281398700" sldId="258"/>
        </pc:sldMkLst>
        <pc:spChg chg="mod">
          <ac:chgData name="KUNAL PATEL" userId="b8f8f7f11d8ebe91" providerId="LiveId" clId="{CCF30665-3ED6-41C0-BBBC-90498B863BF7}" dt="2025-01-12T05:22:21.633" v="23" actId="114"/>
          <ac:spMkLst>
            <pc:docMk/>
            <pc:sldMk cId="2281398700" sldId="258"/>
            <ac:spMk id="2" creationId="{5C413FC2-4129-A030-0E29-C2C562E3D9B6}"/>
          </ac:spMkLst>
        </pc:spChg>
        <pc:spChg chg="mod">
          <ac:chgData name="KUNAL PATEL" userId="b8f8f7f11d8ebe91" providerId="LiveId" clId="{CCF30665-3ED6-41C0-BBBC-90498B863BF7}" dt="2025-01-12T05:50:22.933" v="280" actId="20577"/>
          <ac:spMkLst>
            <pc:docMk/>
            <pc:sldMk cId="2281398700" sldId="258"/>
            <ac:spMk id="3" creationId="{BA4226CF-AB82-42EF-5F3F-88A0114750AC}"/>
          </ac:spMkLst>
        </pc:spChg>
        <pc:picChg chg="add mod">
          <ac:chgData name="KUNAL PATEL" userId="b8f8f7f11d8ebe91" providerId="LiveId" clId="{CCF30665-3ED6-41C0-BBBC-90498B863BF7}" dt="2025-01-12T05:50:45.417" v="287" actId="1076"/>
          <ac:picMkLst>
            <pc:docMk/>
            <pc:sldMk cId="2281398700" sldId="258"/>
            <ac:picMk id="5" creationId="{5E8E58E1-A74F-16E0-AE08-6B9D6F2726B7}"/>
          </ac:picMkLst>
        </pc:picChg>
      </pc:sldChg>
      <pc:sldChg chg="new del">
        <pc:chgData name="KUNAL PATEL" userId="b8f8f7f11d8ebe91" providerId="LiveId" clId="{CCF30665-3ED6-41C0-BBBC-90498B863BF7}" dt="2025-01-12T05:24:10.333" v="34" actId="2696"/>
        <pc:sldMkLst>
          <pc:docMk/>
          <pc:sldMk cId="74829219" sldId="259"/>
        </pc:sldMkLst>
      </pc:sldChg>
      <pc:sldChg chg="addSp modSp add mod">
        <pc:chgData name="KUNAL PATEL" userId="b8f8f7f11d8ebe91" providerId="LiveId" clId="{CCF30665-3ED6-41C0-BBBC-90498B863BF7}" dt="2025-01-12T05:53:53.427" v="337" actId="1076"/>
        <pc:sldMkLst>
          <pc:docMk/>
          <pc:sldMk cId="1023119973" sldId="260"/>
        </pc:sldMkLst>
        <pc:spChg chg="mod">
          <ac:chgData name="KUNAL PATEL" userId="b8f8f7f11d8ebe91" providerId="LiveId" clId="{CCF30665-3ED6-41C0-BBBC-90498B863BF7}" dt="2025-01-12T05:24:42.403" v="37" actId="114"/>
          <ac:spMkLst>
            <pc:docMk/>
            <pc:sldMk cId="1023119973" sldId="260"/>
            <ac:spMk id="2" creationId="{0F37334B-8451-D715-1C1D-81BB3C3E2083}"/>
          </ac:spMkLst>
        </pc:spChg>
        <pc:spChg chg="mod">
          <ac:chgData name="KUNAL PATEL" userId="b8f8f7f11d8ebe91" providerId="LiveId" clId="{CCF30665-3ED6-41C0-BBBC-90498B863BF7}" dt="2025-01-12T05:53:46.427" v="334" actId="1076"/>
          <ac:spMkLst>
            <pc:docMk/>
            <pc:sldMk cId="1023119973" sldId="260"/>
            <ac:spMk id="3" creationId="{2A8DC58C-9C27-C175-1918-6157B716CE57}"/>
          </ac:spMkLst>
        </pc:spChg>
        <pc:picChg chg="add mod">
          <ac:chgData name="KUNAL PATEL" userId="b8f8f7f11d8ebe91" providerId="LiveId" clId="{CCF30665-3ED6-41C0-BBBC-90498B863BF7}" dt="2025-01-12T05:53:53.427" v="337" actId="1076"/>
          <ac:picMkLst>
            <pc:docMk/>
            <pc:sldMk cId="1023119973" sldId="260"/>
            <ac:picMk id="5" creationId="{AE7653F8-E864-94E7-3E7A-A20242FB6B6D}"/>
          </ac:picMkLst>
        </pc:picChg>
      </pc:sldChg>
      <pc:sldChg chg="modSp add mod">
        <pc:chgData name="KUNAL PATEL" userId="b8f8f7f11d8ebe91" providerId="LiveId" clId="{CCF30665-3ED6-41C0-BBBC-90498B863BF7}" dt="2025-01-12T05:26:20.320" v="52" actId="114"/>
        <pc:sldMkLst>
          <pc:docMk/>
          <pc:sldMk cId="700892503" sldId="261"/>
        </pc:sldMkLst>
        <pc:spChg chg="mod">
          <ac:chgData name="KUNAL PATEL" userId="b8f8f7f11d8ebe91" providerId="LiveId" clId="{CCF30665-3ED6-41C0-BBBC-90498B863BF7}" dt="2025-01-12T05:25:58.136" v="47" actId="20577"/>
          <ac:spMkLst>
            <pc:docMk/>
            <pc:sldMk cId="700892503" sldId="261"/>
            <ac:spMk id="2" creationId="{CFBB62B6-77DB-6E64-2832-DD2AE25CE4EC}"/>
          </ac:spMkLst>
        </pc:spChg>
        <pc:spChg chg="mod">
          <ac:chgData name="KUNAL PATEL" userId="b8f8f7f11d8ebe91" providerId="LiveId" clId="{CCF30665-3ED6-41C0-BBBC-90498B863BF7}" dt="2025-01-12T05:26:20.320" v="52" actId="114"/>
          <ac:spMkLst>
            <pc:docMk/>
            <pc:sldMk cId="700892503" sldId="261"/>
            <ac:spMk id="3" creationId="{8D6245A3-9C3B-662A-2BEF-D47277B63D3D}"/>
          </ac:spMkLst>
        </pc:spChg>
      </pc:sldChg>
      <pc:sldChg chg="addSp modSp add mod">
        <pc:chgData name="KUNAL PATEL" userId="b8f8f7f11d8ebe91" providerId="LiveId" clId="{CCF30665-3ED6-41C0-BBBC-90498B863BF7}" dt="2025-01-12T05:56:45.926" v="361" actId="1076"/>
        <pc:sldMkLst>
          <pc:docMk/>
          <pc:sldMk cId="287668512" sldId="262"/>
        </pc:sldMkLst>
        <pc:spChg chg="mod">
          <ac:chgData name="KUNAL PATEL" userId="b8f8f7f11d8ebe91" providerId="LiveId" clId="{CCF30665-3ED6-41C0-BBBC-90498B863BF7}" dt="2025-01-12T05:26:48.332" v="64" actId="403"/>
          <ac:spMkLst>
            <pc:docMk/>
            <pc:sldMk cId="287668512" sldId="262"/>
            <ac:spMk id="2" creationId="{6A328232-8985-4B5B-C86D-B0A6A0BCCE12}"/>
          </ac:spMkLst>
        </pc:spChg>
        <pc:spChg chg="mod">
          <ac:chgData name="KUNAL PATEL" userId="b8f8f7f11d8ebe91" providerId="LiveId" clId="{CCF30665-3ED6-41C0-BBBC-90498B863BF7}" dt="2025-01-12T05:56:36.754" v="358" actId="20577"/>
          <ac:spMkLst>
            <pc:docMk/>
            <pc:sldMk cId="287668512" sldId="262"/>
            <ac:spMk id="3" creationId="{A2ED124F-7745-7EAC-A296-AFDD87447B12}"/>
          </ac:spMkLst>
        </pc:spChg>
        <pc:picChg chg="add mod">
          <ac:chgData name="KUNAL PATEL" userId="b8f8f7f11d8ebe91" providerId="LiveId" clId="{CCF30665-3ED6-41C0-BBBC-90498B863BF7}" dt="2025-01-12T05:56:45.926" v="361" actId="1076"/>
          <ac:picMkLst>
            <pc:docMk/>
            <pc:sldMk cId="287668512" sldId="262"/>
            <ac:picMk id="5" creationId="{14FA1CE5-C99E-280D-B81C-BFCA35667C34}"/>
          </ac:picMkLst>
        </pc:picChg>
      </pc:sldChg>
      <pc:sldChg chg="addSp modSp add mod">
        <pc:chgData name="KUNAL PATEL" userId="b8f8f7f11d8ebe91" providerId="LiveId" clId="{CCF30665-3ED6-41C0-BBBC-90498B863BF7}" dt="2025-01-12T06:04:06.145" v="425" actId="14100"/>
        <pc:sldMkLst>
          <pc:docMk/>
          <pc:sldMk cId="1633232981" sldId="263"/>
        </pc:sldMkLst>
        <pc:spChg chg="mod">
          <ac:chgData name="KUNAL PATEL" userId="b8f8f7f11d8ebe91" providerId="LiveId" clId="{CCF30665-3ED6-41C0-BBBC-90498B863BF7}" dt="2025-01-12T05:29:16.819" v="113" actId="114"/>
          <ac:spMkLst>
            <pc:docMk/>
            <pc:sldMk cId="1633232981" sldId="263"/>
            <ac:spMk id="2" creationId="{899E5161-D4C1-D82F-A757-5B7F6FABA6D5}"/>
          </ac:spMkLst>
        </pc:spChg>
        <pc:spChg chg="mod">
          <ac:chgData name="KUNAL PATEL" userId="b8f8f7f11d8ebe91" providerId="LiveId" clId="{CCF30665-3ED6-41C0-BBBC-90498B863BF7}" dt="2025-01-12T06:03:31.334" v="418" actId="20577"/>
          <ac:spMkLst>
            <pc:docMk/>
            <pc:sldMk cId="1633232981" sldId="263"/>
            <ac:spMk id="3" creationId="{F674CF51-6533-6FDC-52ED-BC9F1D2A1F61}"/>
          </ac:spMkLst>
        </pc:spChg>
        <pc:picChg chg="add mod">
          <ac:chgData name="KUNAL PATEL" userId="b8f8f7f11d8ebe91" providerId="LiveId" clId="{CCF30665-3ED6-41C0-BBBC-90498B863BF7}" dt="2025-01-12T06:04:06.145" v="425" actId="14100"/>
          <ac:picMkLst>
            <pc:docMk/>
            <pc:sldMk cId="1633232981" sldId="263"/>
            <ac:picMk id="5" creationId="{3ED63A44-B08D-0573-B33B-DC5768253775}"/>
          </ac:picMkLst>
        </pc:picChg>
      </pc:sldChg>
      <pc:sldChg chg="addSp modSp add del mod">
        <pc:chgData name="KUNAL PATEL" userId="b8f8f7f11d8ebe91" providerId="LiveId" clId="{CCF30665-3ED6-41C0-BBBC-90498B863BF7}" dt="2025-01-12T05:59:55.240" v="395" actId="1076"/>
        <pc:sldMkLst>
          <pc:docMk/>
          <pc:sldMk cId="2803196994" sldId="264"/>
        </pc:sldMkLst>
        <pc:spChg chg="mod">
          <ac:chgData name="KUNAL PATEL" userId="b8f8f7f11d8ebe91" providerId="LiveId" clId="{CCF30665-3ED6-41C0-BBBC-90498B863BF7}" dt="2025-01-12T05:27:58.450" v="85" actId="403"/>
          <ac:spMkLst>
            <pc:docMk/>
            <pc:sldMk cId="2803196994" sldId="264"/>
            <ac:spMk id="2" creationId="{A88F5F20-742C-64EA-EBEC-394F75951BAB}"/>
          </ac:spMkLst>
        </pc:spChg>
        <pc:spChg chg="mod">
          <ac:chgData name="KUNAL PATEL" userId="b8f8f7f11d8ebe91" providerId="LiveId" clId="{CCF30665-3ED6-41C0-BBBC-90498B863BF7}" dt="2025-01-12T05:59:10.561" v="387" actId="20577"/>
          <ac:spMkLst>
            <pc:docMk/>
            <pc:sldMk cId="2803196994" sldId="264"/>
            <ac:spMk id="3" creationId="{D3D5DCF3-AC76-3A5F-00A0-2C050BF2FCFD}"/>
          </ac:spMkLst>
        </pc:spChg>
        <pc:picChg chg="add mod">
          <ac:chgData name="KUNAL PATEL" userId="b8f8f7f11d8ebe91" providerId="LiveId" clId="{CCF30665-3ED6-41C0-BBBC-90498B863BF7}" dt="2025-01-12T05:59:55.240" v="395" actId="1076"/>
          <ac:picMkLst>
            <pc:docMk/>
            <pc:sldMk cId="2803196994" sldId="264"/>
            <ac:picMk id="5" creationId="{EF2F5C22-BB16-F339-152C-3F4A5189D98B}"/>
          </ac:picMkLst>
        </pc:picChg>
      </pc:sldChg>
      <pc:sldChg chg="addSp modSp add mod">
        <pc:chgData name="KUNAL PATEL" userId="b8f8f7f11d8ebe91" providerId="LiveId" clId="{CCF30665-3ED6-41C0-BBBC-90498B863BF7}" dt="2025-01-12T05:44:22.241" v="256" actId="1076"/>
        <pc:sldMkLst>
          <pc:docMk/>
          <pc:sldMk cId="2863348039" sldId="265"/>
        </pc:sldMkLst>
        <pc:spChg chg="mod">
          <ac:chgData name="KUNAL PATEL" userId="b8f8f7f11d8ebe91" providerId="LiveId" clId="{CCF30665-3ED6-41C0-BBBC-90498B863BF7}" dt="2025-01-12T05:32:07.848" v="173" actId="114"/>
          <ac:spMkLst>
            <pc:docMk/>
            <pc:sldMk cId="2863348039" sldId="265"/>
            <ac:spMk id="2" creationId="{FB78BDC4-DB5C-1AFD-078A-85A133E862F9}"/>
          </ac:spMkLst>
        </pc:spChg>
        <pc:spChg chg="mod">
          <ac:chgData name="KUNAL PATEL" userId="b8f8f7f11d8ebe91" providerId="LiveId" clId="{CCF30665-3ED6-41C0-BBBC-90498B863BF7}" dt="2025-01-12T05:44:22.241" v="256" actId="1076"/>
          <ac:spMkLst>
            <pc:docMk/>
            <pc:sldMk cId="2863348039" sldId="265"/>
            <ac:spMk id="3" creationId="{19A3466A-C8D5-501B-2EB0-7AEB3F65D5EA}"/>
          </ac:spMkLst>
        </pc:spChg>
        <pc:picChg chg="add mod">
          <ac:chgData name="KUNAL PATEL" userId="b8f8f7f11d8ebe91" providerId="LiveId" clId="{CCF30665-3ED6-41C0-BBBC-90498B863BF7}" dt="2025-01-12T05:44:11.317" v="252" actId="1076"/>
          <ac:picMkLst>
            <pc:docMk/>
            <pc:sldMk cId="2863348039" sldId="265"/>
            <ac:picMk id="5" creationId="{EE138E55-CD13-617E-F2D6-FA92E9BD177D}"/>
          </ac:picMkLst>
        </pc:picChg>
      </pc:sldChg>
      <pc:sldChg chg="addSp modSp add mod">
        <pc:chgData name="KUNAL PATEL" userId="b8f8f7f11d8ebe91" providerId="LiveId" clId="{CCF30665-3ED6-41C0-BBBC-90498B863BF7}" dt="2025-01-12T06:06:08.528" v="434" actId="1076"/>
        <pc:sldMkLst>
          <pc:docMk/>
          <pc:sldMk cId="3051848066" sldId="266"/>
        </pc:sldMkLst>
        <pc:spChg chg="mod">
          <ac:chgData name="KUNAL PATEL" userId="b8f8f7f11d8ebe91" providerId="LiveId" clId="{CCF30665-3ED6-41C0-BBBC-90498B863BF7}" dt="2025-01-12T05:30:22.248" v="131" actId="114"/>
          <ac:spMkLst>
            <pc:docMk/>
            <pc:sldMk cId="3051848066" sldId="266"/>
            <ac:spMk id="2" creationId="{AD95F427-0B14-B4A6-1044-529036BDF6E4}"/>
          </ac:spMkLst>
        </pc:spChg>
        <pc:spChg chg="mod">
          <ac:chgData name="KUNAL PATEL" userId="b8f8f7f11d8ebe91" providerId="LiveId" clId="{CCF30665-3ED6-41C0-BBBC-90498B863BF7}" dt="2025-01-12T05:30:35.452" v="134" actId="403"/>
          <ac:spMkLst>
            <pc:docMk/>
            <pc:sldMk cId="3051848066" sldId="266"/>
            <ac:spMk id="3" creationId="{87DB9474-9874-FFB2-0821-A508F9D2C3FD}"/>
          </ac:spMkLst>
        </pc:spChg>
        <pc:picChg chg="add mod">
          <ac:chgData name="KUNAL PATEL" userId="b8f8f7f11d8ebe91" providerId="LiveId" clId="{CCF30665-3ED6-41C0-BBBC-90498B863BF7}" dt="2025-01-12T06:06:08.528" v="434" actId="1076"/>
          <ac:picMkLst>
            <pc:docMk/>
            <pc:sldMk cId="3051848066" sldId="266"/>
            <ac:picMk id="5" creationId="{F3830205-5D5D-FF28-9784-2B866146845C}"/>
          </ac:picMkLst>
        </pc:picChg>
      </pc:sldChg>
      <pc:sldChg chg="modSp add mod">
        <pc:chgData name="KUNAL PATEL" userId="b8f8f7f11d8ebe91" providerId="LiveId" clId="{CCF30665-3ED6-41C0-BBBC-90498B863BF7}" dt="2025-01-12T05:31:09.016" v="148" actId="403"/>
        <pc:sldMkLst>
          <pc:docMk/>
          <pc:sldMk cId="4193869386" sldId="267"/>
        </pc:sldMkLst>
        <pc:spChg chg="mod">
          <ac:chgData name="KUNAL PATEL" userId="b8f8f7f11d8ebe91" providerId="LiveId" clId="{CCF30665-3ED6-41C0-BBBC-90498B863BF7}" dt="2025-01-12T05:30:53.807" v="145" actId="114"/>
          <ac:spMkLst>
            <pc:docMk/>
            <pc:sldMk cId="4193869386" sldId="267"/>
            <ac:spMk id="2" creationId="{C1DD0109-4404-7637-E6F8-229B88A0A7CE}"/>
          </ac:spMkLst>
        </pc:spChg>
        <pc:spChg chg="mod">
          <ac:chgData name="KUNAL PATEL" userId="b8f8f7f11d8ebe91" providerId="LiveId" clId="{CCF30665-3ED6-41C0-BBBC-90498B863BF7}" dt="2025-01-12T05:31:09.016" v="148" actId="403"/>
          <ac:spMkLst>
            <pc:docMk/>
            <pc:sldMk cId="4193869386" sldId="267"/>
            <ac:spMk id="3" creationId="{246F09F0-1384-0D81-816B-316478466638}"/>
          </ac:spMkLst>
        </pc:spChg>
      </pc:sldChg>
      <pc:sldChg chg="modSp add mod">
        <pc:chgData name="KUNAL PATEL" userId="b8f8f7f11d8ebe91" providerId="LiveId" clId="{CCF30665-3ED6-41C0-BBBC-90498B863BF7}" dt="2025-01-12T05:31:49.522" v="162" actId="403"/>
        <pc:sldMkLst>
          <pc:docMk/>
          <pc:sldMk cId="782302939" sldId="268"/>
        </pc:sldMkLst>
        <pc:spChg chg="mod">
          <ac:chgData name="KUNAL PATEL" userId="b8f8f7f11d8ebe91" providerId="LiveId" clId="{CCF30665-3ED6-41C0-BBBC-90498B863BF7}" dt="2025-01-12T05:31:33.827" v="159" actId="114"/>
          <ac:spMkLst>
            <pc:docMk/>
            <pc:sldMk cId="782302939" sldId="268"/>
            <ac:spMk id="2" creationId="{0A5FE5DC-A56B-ECD6-5DFE-E62CF433CB7B}"/>
          </ac:spMkLst>
        </pc:spChg>
        <pc:spChg chg="mod">
          <ac:chgData name="KUNAL PATEL" userId="b8f8f7f11d8ebe91" providerId="LiveId" clId="{CCF30665-3ED6-41C0-BBBC-90498B863BF7}" dt="2025-01-12T05:31:49.522" v="162" actId="403"/>
          <ac:spMkLst>
            <pc:docMk/>
            <pc:sldMk cId="782302939" sldId="268"/>
            <ac:spMk id="3" creationId="{EC50E77B-C90F-2305-4EF4-07DA9CDCDED8}"/>
          </ac:spMkLst>
        </pc:spChg>
      </pc:sldChg>
      <pc:sldChg chg="addSp modSp add mod">
        <pc:chgData name="KUNAL PATEL" userId="b8f8f7f11d8ebe91" providerId="LiveId" clId="{CCF30665-3ED6-41C0-BBBC-90498B863BF7}" dt="2025-01-12T05:46:27.277" v="263" actId="14100"/>
        <pc:sldMkLst>
          <pc:docMk/>
          <pc:sldMk cId="1995253517" sldId="269"/>
        </pc:sldMkLst>
        <pc:spChg chg="mod">
          <ac:chgData name="KUNAL PATEL" userId="b8f8f7f11d8ebe91" providerId="LiveId" clId="{CCF30665-3ED6-41C0-BBBC-90498B863BF7}" dt="2025-01-12T05:35:20.164" v="229" actId="114"/>
          <ac:spMkLst>
            <pc:docMk/>
            <pc:sldMk cId="1995253517" sldId="269"/>
            <ac:spMk id="2" creationId="{ABB02637-4155-BC5D-EA3A-8AD2E0F07B67}"/>
          </ac:spMkLst>
        </pc:spChg>
        <pc:spChg chg="mod">
          <ac:chgData name="KUNAL PATEL" userId="b8f8f7f11d8ebe91" providerId="LiveId" clId="{CCF30665-3ED6-41C0-BBBC-90498B863BF7}" dt="2025-01-12T05:46:21.711" v="262" actId="1076"/>
          <ac:spMkLst>
            <pc:docMk/>
            <pc:sldMk cId="1995253517" sldId="269"/>
            <ac:spMk id="3" creationId="{6B36A981-8FD6-BFBD-1523-A058DA9B02A6}"/>
          </ac:spMkLst>
        </pc:spChg>
        <pc:picChg chg="add mod">
          <ac:chgData name="KUNAL PATEL" userId="b8f8f7f11d8ebe91" providerId="LiveId" clId="{CCF30665-3ED6-41C0-BBBC-90498B863BF7}" dt="2025-01-12T05:46:27.277" v="263" actId="14100"/>
          <ac:picMkLst>
            <pc:docMk/>
            <pc:sldMk cId="1995253517" sldId="269"/>
            <ac:picMk id="5" creationId="{5E443DCC-E684-0D59-1931-6326CE29CCA9}"/>
          </ac:picMkLst>
        </pc:picChg>
      </pc:sldChg>
      <pc:sldChg chg="modSp add mod">
        <pc:chgData name="KUNAL PATEL" userId="b8f8f7f11d8ebe91" providerId="LiveId" clId="{CCF30665-3ED6-41C0-BBBC-90498B863BF7}" dt="2025-01-12T05:33:13.132" v="192" actId="114"/>
        <pc:sldMkLst>
          <pc:docMk/>
          <pc:sldMk cId="149116368" sldId="270"/>
        </pc:sldMkLst>
        <pc:spChg chg="mod">
          <ac:chgData name="KUNAL PATEL" userId="b8f8f7f11d8ebe91" providerId="LiveId" clId="{CCF30665-3ED6-41C0-BBBC-90498B863BF7}" dt="2025-01-12T05:32:54.493" v="189" actId="114"/>
          <ac:spMkLst>
            <pc:docMk/>
            <pc:sldMk cId="149116368" sldId="270"/>
            <ac:spMk id="2" creationId="{23B58C38-280C-EA7A-EB0E-2C7BA449DA52}"/>
          </ac:spMkLst>
        </pc:spChg>
        <pc:spChg chg="mod">
          <ac:chgData name="KUNAL PATEL" userId="b8f8f7f11d8ebe91" providerId="LiveId" clId="{CCF30665-3ED6-41C0-BBBC-90498B863BF7}" dt="2025-01-12T05:33:13.132" v="192" actId="114"/>
          <ac:spMkLst>
            <pc:docMk/>
            <pc:sldMk cId="149116368" sldId="270"/>
            <ac:spMk id="3" creationId="{2DB03A1E-005A-5CD5-D497-5D6E20BB4DEC}"/>
          </ac:spMkLst>
        </pc:spChg>
      </pc:sldChg>
      <pc:sldChg chg="modSp add mod">
        <pc:chgData name="KUNAL PATEL" userId="b8f8f7f11d8ebe91" providerId="LiveId" clId="{CCF30665-3ED6-41C0-BBBC-90498B863BF7}" dt="2025-01-12T05:33:54.710" v="206" actId="403"/>
        <pc:sldMkLst>
          <pc:docMk/>
          <pc:sldMk cId="3163458082" sldId="271"/>
        </pc:sldMkLst>
        <pc:spChg chg="mod">
          <ac:chgData name="KUNAL PATEL" userId="b8f8f7f11d8ebe91" providerId="LiveId" clId="{CCF30665-3ED6-41C0-BBBC-90498B863BF7}" dt="2025-01-12T05:33:35.058" v="203" actId="114"/>
          <ac:spMkLst>
            <pc:docMk/>
            <pc:sldMk cId="3163458082" sldId="271"/>
            <ac:spMk id="2" creationId="{8329846A-8031-1852-7EE4-106100739F0A}"/>
          </ac:spMkLst>
        </pc:spChg>
        <pc:spChg chg="mod">
          <ac:chgData name="KUNAL PATEL" userId="b8f8f7f11d8ebe91" providerId="LiveId" clId="{CCF30665-3ED6-41C0-BBBC-90498B863BF7}" dt="2025-01-12T05:33:54.710" v="206" actId="403"/>
          <ac:spMkLst>
            <pc:docMk/>
            <pc:sldMk cId="3163458082" sldId="271"/>
            <ac:spMk id="3" creationId="{4BC0D300-6A17-FA75-1355-63E7A57929A2}"/>
          </ac:spMkLst>
        </pc:spChg>
      </pc:sldChg>
      <pc:sldChg chg="modSp add mod">
        <pc:chgData name="KUNAL PATEL" userId="b8f8f7f11d8ebe91" providerId="LiveId" clId="{CCF30665-3ED6-41C0-BBBC-90498B863BF7}" dt="2025-01-12T05:34:55.253" v="217" actId="114"/>
        <pc:sldMkLst>
          <pc:docMk/>
          <pc:sldMk cId="1818782835" sldId="272"/>
        </pc:sldMkLst>
        <pc:spChg chg="mod">
          <ac:chgData name="KUNAL PATEL" userId="b8f8f7f11d8ebe91" providerId="LiveId" clId="{CCF30665-3ED6-41C0-BBBC-90498B863BF7}" dt="2025-01-12T05:34:38.793" v="214" actId="20577"/>
          <ac:spMkLst>
            <pc:docMk/>
            <pc:sldMk cId="1818782835" sldId="272"/>
            <ac:spMk id="2" creationId="{7E89FA1A-124E-B3B5-0D01-9451D5FADF7E}"/>
          </ac:spMkLst>
        </pc:spChg>
        <pc:spChg chg="mod">
          <ac:chgData name="KUNAL PATEL" userId="b8f8f7f11d8ebe91" providerId="LiveId" clId="{CCF30665-3ED6-41C0-BBBC-90498B863BF7}" dt="2025-01-12T05:34:55.253" v="217" actId="114"/>
          <ac:spMkLst>
            <pc:docMk/>
            <pc:sldMk cId="1818782835" sldId="272"/>
            <ac:spMk id="3" creationId="{D5F97267-250E-AF79-0EA3-15C2AB8BFD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07530-5EAB-41F9-A88A-69028B8EE53D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C9EA4-9405-4C37-A8DC-DA5F29B8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3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C9EA4-9405-4C37-A8DC-DA5F29B832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76E6-375F-1B75-9959-9A63A945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85E2F-084A-931D-6882-ED14262E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2874-4C51-967B-FADF-D4C0598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259D-29F9-7783-68F3-31D15E3E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8BB7-D1CF-B141-3F0B-A21496FE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9DFA-4FD7-2F1C-CFE8-5AEA1350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AC00-28EF-A663-B932-373D6179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2739-950A-0C04-19D7-526BE794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30D8-2144-118C-8AF0-01D0259B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080E-E0F6-1D6B-5727-A3B03B82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6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F25AD-8097-ACA8-14A7-FD9E9EF1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EEF86-9EFA-F34E-8592-1ABD7ED4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E5D0-E7EE-12C1-2BE8-517D40DD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5977-92FC-0518-3643-B7721F3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55E2-E5A6-8D48-8208-38DA5F79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9828-CEBC-93F1-665F-5714424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8FF0-D388-6849-3B17-8836497A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5A45-B9DA-EEE1-E108-34CB413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DAA7-ADE3-6A49-2DDD-B5CCA79A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651D-1FAD-BF9D-FDD4-19AAA2F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443-08D0-C19B-9B48-D839DC59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1B15-29F4-C8BE-A7D2-2A717C44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FE6D-818F-76E1-1122-33263831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7583-B863-76AF-E754-9F7D9AEC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0294-58FC-D123-D819-F3FEB415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264F-1149-ED01-8CD2-EAA05B37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7201-0775-AEA8-2E9D-7D579769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B8BD8-C157-F603-EE8B-884FF6C2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49D77-ED8E-6505-3588-4F2293AF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5B5-9D73-7EDA-2F8E-0BFD3500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AC6A-9E51-AA1E-06A4-65332479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5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DBB7-50F1-12D8-8423-0FAFDD5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5C1E-3927-08C6-38C8-62099636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DC75-BD9E-D91D-5F70-F7D502AF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18FCE-6318-B543-3191-5D5CB67DA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31EA3-0692-7DAC-6241-DA891C6B2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C2B9C-9F44-9A5C-F492-3F10545A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78D78-4C81-860A-F57D-B196BB3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CB2A3-5EC8-965A-0320-F146B96B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2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332E-2DB2-FE91-CF81-CA4204C8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E348D-DE51-4240-2F2B-40A6B267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2E88-D864-14CD-C372-3C2033D9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5BB6F-AA5E-5A9C-6803-DA2BCFF0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53BA-4EED-58EA-5CAD-D3A628E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3D59D-7CC7-82F9-81E7-F5C05266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8775D-61A3-B200-11B1-7BB0F99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86DD-625F-D868-7F42-CC0238A0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B1C3-A416-6C09-14D0-D428FDF6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8EFC-4D5D-07CE-D994-E8AA09B3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C622-E9D1-536B-3CEC-F0021D5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FAA16-12DD-B377-E7F4-34BBFB33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86C1-D37F-311B-252F-D3B53A17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7CA-0799-5B00-A9DA-83B9ADD2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D0686-EAE2-87F6-48BB-C10F38562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56FED-93D5-5B3A-98DD-DB072601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6A582-E632-0256-4F2F-382758DC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67FD-AE7B-4B6C-8799-E7B61520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EB33-479E-348C-E4D1-41D778A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AC4AC-15A2-7B06-C89E-7AC802A0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A481-9C78-9B85-33FB-0F00471B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D6AF-48BE-D1F8-EE97-04715653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6106-FC98-48E6-867A-679063BF9E0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3CA1-C975-1419-5038-87F157B7D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46D-FC75-4F72-A468-2B9576D0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7747-31E2-4BAA-8A63-F6178BE2E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3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F13E-778A-8A47-7C9F-CFCEAC4D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5400" b="1" i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Digital Twins: Bridging the Physical and Digital Worlds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E1ED-7CCA-23D7-372A-4F41CCA2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428"/>
            <a:ext cx="9144000" cy="733656"/>
          </a:xfrm>
        </p:spPr>
        <p:txBody>
          <a:bodyPr>
            <a:normAutofit/>
          </a:bodyPr>
          <a:lstStyle/>
          <a:p>
            <a:r>
              <a:rPr lang="en-IN" sz="3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Transforming Industries with Virtual Replication</a:t>
            </a: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F3026-C1EC-03E4-DF6A-0AF19EC76310}"/>
              </a:ext>
            </a:extLst>
          </p:cNvPr>
          <p:cNvSpPr txBox="1"/>
          <p:nvPr/>
        </p:nvSpPr>
        <p:spPr>
          <a:xfrm>
            <a:off x="7900829" y="4105798"/>
            <a:ext cx="405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Created By: </a:t>
            </a:r>
            <a:r>
              <a:rPr lang="en-IN" i="1" dirty="0"/>
              <a:t>Dhruvin Patel (22BECE30255)</a:t>
            </a:r>
          </a:p>
          <a:p>
            <a:r>
              <a:rPr lang="en-IN" i="1" dirty="0"/>
              <a:t>	    </a:t>
            </a:r>
            <a:r>
              <a:rPr lang="en-IN" i="1" dirty="0" err="1"/>
              <a:t>Rohang</a:t>
            </a:r>
            <a:r>
              <a:rPr lang="en-IN" i="1" dirty="0"/>
              <a:t> Shah (22BECE30424)</a:t>
            </a:r>
          </a:p>
          <a:p>
            <a:r>
              <a:rPr lang="en-IN" i="1" dirty="0"/>
              <a:t>	    Yash Shah (22BECE30426)</a:t>
            </a:r>
          </a:p>
          <a:p>
            <a:r>
              <a:rPr lang="en-IN" i="1" dirty="0"/>
              <a:t>	    Raj Prajapati (22BECE30283)</a:t>
            </a:r>
          </a:p>
          <a:p>
            <a:r>
              <a:rPr lang="en-IN" b="1" i="1" dirty="0"/>
              <a:t>Class: </a:t>
            </a:r>
            <a:r>
              <a:rPr lang="en-IN" i="1" dirty="0"/>
              <a:t>6-F</a:t>
            </a:r>
          </a:p>
          <a:p>
            <a:r>
              <a:rPr lang="en-IN" b="1" i="1" dirty="0"/>
              <a:t>Purpose: </a:t>
            </a:r>
            <a:r>
              <a:rPr lang="en-IN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Exploring the transformative potential of digital twins in various industries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0179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00797-0239-9292-8A31-78470039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5DC-A56B-ECD6-5DFE-E62CF433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Technologies Powering Digital Twins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E77B-C90F-2305-4EF4-07DA9CDC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of Things (IoT):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Connects physical assets to virtual systems via sensors.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scalable data storage and analytics capabilities.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predictive insights and intelligent automation.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 Computing: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Processes data locally for low-latency decision-making.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</a:t>
            </a:r>
            <a:r>
              <a:rPr lang="en-IN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3D and simulation software enhance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Processes massive datasets for actionable insights.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78230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61C47-9E89-9045-43AF-C46DF908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BDC4-DB5C-1AFD-078A-85A133E8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Digital Twins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466A-C8D5-501B-2EB0-7AEB3F6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46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Efficiency: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Optimizes processes and reduces downtime.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Preventive maintenance and optimized resource usage cut expenses.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Decision-making: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insights lead to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informed strategies.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across industries from healthcare to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Enhances end-user experiences with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tailored solutions.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 Catalyst: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Drives new opportunities and breakthroughs.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38E55-CD13-617E-F2D6-FA92E9BD1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27" y="2781728"/>
            <a:ext cx="4463293" cy="29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C7B63-ABBD-02DD-79E1-D0AD1AB3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8C38-280C-EA7A-EB0E-2C7BA449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and Limitations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3A1E-005A-5CD5-D497-5D6E20BB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Costs: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Initial investment in IoT infrastructure and expertise is significant.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Privacy: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Protecting sensitive information from breaches remains challenging.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Creating accurate simulations requires advanced technology and skilled professionals.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Issues: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Legacy systems often lack compatibility with digital twins.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Needs: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 updates are required to ensure model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Standards: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Lack of uniformity in digital twin frameworks limits collaboration.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4911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C75D2-358B-C87A-8077-2F609864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846A-8031-1852-7EE4-10610073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of Digital Twins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D300-6A17-FA75-1355-63E7A579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Digital Twins: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Models of individuals could personalize medicine and wellness.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Cities Expansion: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Comprehensive urban models will optimize planning and sustainability.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Integration: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machine learning will improve prediction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Quantum Computing: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Expands computational capacity for complex simulations.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Metaverse Collaboration: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could become integral to virtual environments.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Adoption: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Increasing use in industries ranging from agriculture to entertainment.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31634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8D02D-4FE2-7FEB-8F72-923C3E7D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FA1A-124E-B3B5-0D01-9451D5FA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Studies</a:t>
            </a:r>
            <a:endParaRPr lang="en-IN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267-250E-AF79-0EA3-15C2AB8B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Siemens: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monitor and optimize industrial processes in factories.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Electric: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plants use digital twins for predictive maintenance, reducing failures.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BMW: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replicas streamline vehicle design and production testing.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NASA: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Mission-critical digital twins simulate spacecraft for safety and efficiency.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Singapore: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comprehensive urban twin for optimizing city planning and management.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81878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C37CC-50B3-1F34-F8DA-88901F2D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2637-4155-BC5D-EA3A-8AD2E0F0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A981-8FD6-BFBD-1523-A058DA9B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5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integrate physical and digital environments, transforming operations and decision-making.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Impact: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Unlocks innovation across healthcare, aerospace, manufacturing, and more.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Embrace digital twin technology to lead the next wave of digital transformation.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43DCC-E684-0D59-1931-6326CE29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61" y="3429000"/>
            <a:ext cx="7001337" cy="32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3FC2-4129-A030-0E29-C2C562E3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Digital Twins</a:t>
            </a:r>
            <a:endParaRPr lang="en-IN" sz="4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26CF-AB82-42EF-5F3F-88A01147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are virtual models designed to accurately reflect physical objects, systems, or processes. They use real-time data to simulate performance and predict outcomes.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Background: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term gained traction in 2002 through NASA’s virtual models for spacecraft, evolving to industry-wide use today.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Characteristics: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Interconnectivity via IoT sensors.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capabilities.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decision support.</a:t>
            </a:r>
          </a:p>
          <a:p>
            <a:r>
              <a:rPr lang="en-I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Significance: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Bridges physical and digital </a:t>
            </a:r>
          </a:p>
          <a:p>
            <a:pPr marL="0" indent="0">
              <a:buNone/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environments, enabling optimization and innovation across industries.</a:t>
            </a: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58E1-A74F-16E0-AE08-6B9D6F272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3" y="3429000"/>
            <a:ext cx="5486400" cy="25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827BC-0ABA-8CA7-6E6A-5445D0923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334B-8451-D715-1C1D-81BB3C3E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Concepts</a:t>
            </a:r>
            <a:endParaRPr lang="en-IN" sz="4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C58C-9C27-C175-1918-6157B716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04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Physical and Digital Worlds: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Physical systems provide data; digital twins analyse and simulate for optimization.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Integration: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data from embedded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sensors creates a dynamic, up-to-date digital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AI and Big Data: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algorithms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patterns, predict </a:t>
            </a:r>
            <a:r>
              <a:rPr lang="en-IN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behaviors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improvements.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Loops: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insights enhance the physical system’s efficiency and reliability.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 Support: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cover design, operation, and maintenance phases of an asset.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653F8-E864-94E7-3E7A-A20242FB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2" y="2281428"/>
            <a:ext cx="4678809" cy="29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136B1-D502-8708-4E4E-AB3D21A6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2B6-77DB-6E64-2832-DD2AE25C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Digital Twins Work?</a:t>
            </a:r>
            <a:endParaRPr lang="en-IN" sz="4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45A3-9C3B-662A-2BEF-D47277B6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Capture: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devices gather detailed metrics from physical systems.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data is transmitted to cloud platforms for processing.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Creation: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algorithms generate a virtual replica with dynamic updates.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and Analysis: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Various scenarios are simulated to identify optimal solutions.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Adjustments: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Physical systems adapt based on insights and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cycle repeats for enhanced precision and efficiency.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70089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77E95-E726-277C-25BE-650FC37F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8232-8985-4B5B-C86D-B0A6A0BC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Manufacturing</a:t>
            </a:r>
            <a:endParaRPr lang="en-IN" sz="115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124F-7745-7EAC-A296-AFDD8744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Factories: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monitoring minimizes downtime and enhances productivity.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 Chain Management: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Tracks every stage from raw materials to delivery, optimizing logistics.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Testing: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prototypes test functionality,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durability, and user experience.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Example: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Siemens employs digital twins for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predictive maintenance in manufacturing plants.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Enhanced efficiency, reduced costs, and improved customer satisfaction.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A1CE5-C99E-280D-B81C-BFCA35667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6" y="2929780"/>
            <a:ext cx="4217756" cy="2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91361-109E-7ADB-598C-AC271C75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5F20-742C-64EA-EBEC-394F7595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Healthcare</a:t>
            </a:r>
            <a:endParaRPr lang="en-IN" sz="115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DCF3-AC76-3A5F-00A0-2C050BF2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Healthcare: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replicas of organs simulate treatment outcomes tailored to individual patients.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Surgical Simulations: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practice ensures precision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complex operations.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Monitoring: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</a:t>
            </a:r>
            <a:r>
              <a:rPr lang="en-IN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patient data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early disease detection.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Example: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Philips leverages digital twins for remote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monitoring and resource optimization in hospitals.</a:t>
            </a:r>
          </a:p>
          <a:p>
            <a:r>
              <a:rPr lang="en-I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Potential: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Revolutionizes diagnostics, treatment, and patient care management.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F5C22-BB16-F339-152C-3F4A5189D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7" y="2711887"/>
            <a:ext cx="3993182" cy="25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97D94-5E99-2AD0-6CC2-7E267D23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5161-D4C1-D82F-A757-5B7F6FA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Smart Cities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CF51-6533-6FDC-52ED-BC9F1D2A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Planning: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Simulates traffic flow, infrastructure needs, and disaster responses.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Management: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Predicts consumption patterns and optimizes energy distribution.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Safety: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Monitors infrastructure health for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bridges, buildings, and roads.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Example: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Singapore’s Virtual Singapore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optimizes urban planning and resource allocation.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Creates more </a:t>
            </a:r>
            <a:r>
              <a:rPr lang="en-IN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livable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efficient, and sustainable cities.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3A44-B08D-0573-B33B-DC5768253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75" y="2835667"/>
            <a:ext cx="3420874" cy="23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39408-72E1-3D1B-F86C-56D267EC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F427-0B14-B4A6-1044-529036BD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Aerospace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9474-9874-FFB2-0821-A508F9D2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Maintenance: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identify potential issues before they cause malfunctions.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Optimization: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Simulates flight conditions to improve fuel efficiency and safety.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 Exploration: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Models space mission scenarios for risk assessment and planning.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NASA uses digital twins for the Mars rover program to simulate and control operations remotely.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Increased safety, reliability, and mission success rates.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30205-5D5D-FF28-9784-2B8661468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76" y="4001294"/>
            <a:ext cx="2518025" cy="18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FFA3F-3BBB-CD53-0010-EB3CCF1E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0109-4404-7637-E6F8-229B88A0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in Sustainability</a:t>
            </a:r>
            <a:endParaRPr lang="en-IN" sz="49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09F0-1384-0D81-816B-31647846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Eco-friendly Designs: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twins minimize waste by optimizing resource usage.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Efficiency: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Simulates energy systems to reduce consumption and carbon footprints.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Recycling Initiatives: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Tracks material lifecycles for circular economy models.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 farms and solar grids use digital twins for performance monitoring.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Example: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Offshore wind farms employ digital twins for turbine optimization, enhancing sustainability.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419386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1089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Office Theme</vt:lpstr>
      <vt:lpstr>Digital Twins: Bridging the Physical and Digital Worlds </vt:lpstr>
      <vt:lpstr>Introduction to Digital Twins</vt:lpstr>
      <vt:lpstr>Core Concepts</vt:lpstr>
      <vt:lpstr>How Digital Twins Work?</vt:lpstr>
      <vt:lpstr>Applications in Manufacturing</vt:lpstr>
      <vt:lpstr>Applications in Healthcare</vt:lpstr>
      <vt:lpstr>Applications in Smart Cities</vt:lpstr>
      <vt:lpstr>Applications in Aerospace</vt:lpstr>
      <vt:lpstr>Role in Sustainability</vt:lpstr>
      <vt:lpstr>Key Technologies Powering Digital Twins</vt:lpstr>
      <vt:lpstr>Advantages of Digital Twins</vt:lpstr>
      <vt:lpstr>Challenges and Limitations</vt:lpstr>
      <vt:lpstr>Future of Digital Twins</vt:lpstr>
      <vt:lpstr>Case Studies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PATEL</dc:creator>
  <cp:lastModifiedBy>KUNAL PATEL</cp:lastModifiedBy>
  <cp:revision>1</cp:revision>
  <dcterms:created xsi:type="dcterms:W3CDTF">2025-01-07T18:52:46Z</dcterms:created>
  <dcterms:modified xsi:type="dcterms:W3CDTF">2025-01-12T06:06:13Z</dcterms:modified>
</cp:coreProperties>
</file>