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9.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61" r:id="rId4"/>
    <p:sldId id="265" r:id="rId5"/>
    <p:sldId id="260" r:id="rId6"/>
    <p:sldId id="262" r:id="rId7"/>
    <p:sldId id="268" r:id="rId8"/>
    <p:sldId id="257" r:id="rId9"/>
    <p:sldId id="259" r:id="rId10"/>
    <p:sldId id="269" r:id="rId11"/>
    <p:sldId id="267"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EB893-216B-44F0-8DA8-F8258BFEAF94}" v="96" dt="2024-04-14T08:45:13.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yashdixit0001@outlook.com" userId="6a87a888fde1bed5" providerId="LiveId" clId="{0B0EB893-216B-44F0-8DA8-F8258BFEAF94}"/>
    <pc:docChg chg="undo custSel addSld delSld modSld sldOrd">
      <pc:chgData name="imyashdixit0001@outlook.com" userId="6a87a888fde1bed5" providerId="LiveId" clId="{0B0EB893-216B-44F0-8DA8-F8258BFEAF94}" dt="2024-05-24T04:15:51.215" v="2245" actId="20577"/>
      <pc:docMkLst>
        <pc:docMk/>
      </pc:docMkLst>
      <pc:sldChg chg="addSp delSp modSp new mod">
        <pc:chgData name="imyashdixit0001@outlook.com" userId="6a87a888fde1bed5" providerId="LiveId" clId="{0B0EB893-216B-44F0-8DA8-F8258BFEAF94}" dt="2024-05-24T04:04:45.825" v="2037" actId="20577"/>
        <pc:sldMkLst>
          <pc:docMk/>
          <pc:sldMk cId="3942659710" sldId="256"/>
        </pc:sldMkLst>
        <pc:spChg chg="mod">
          <ac:chgData name="imyashdixit0001@outlook.com" userId="6a87a888fde1bed5" providerId="LiveId" clId="{0B0EB893-216B-44F0-8DA8-F8258BFEAF94}" dt="2024-05-06T04:21:41.737" v="1991" actId="20577"/>
          <ac:spMkLst>
            <pc:docMk/>
            <pc:sldMk cId="3942659710" sldId="256"/>
            <ac:spMk id="2" creationId="{B7F36A38-35D6-2FC6-F393-7199802B9C44}"/>
          </ac:spMkLst>
        </pc:spChg>
        <pc:spChg chg="mod">
          <ac:chgData name="imyashdixit0001@outlook.com" userId="6a87a888fde1bed5" providerId="LiveId" clId="{0B0EB893-216B-44F0-8DA8-F8258BFEAF94}" dt="2024-05-06T04:21:46.719" v="1992" actId="20577"/>
          <ac:spMkLst>
            <pc:docMk/>
            <pc:sldMk cId="3942659710" sldId="256"/>
            <ac:spMk id="3" creationId="{106B7453-730A-33AA-C496-7A40C8F8683B}"/>
          </ac:spMkLst>
        </pc:spChg>
        <pc:spChg chg="add del mod">
          <ac:chgData name="imyashdixit0001@outlook.com" userId="6a87a888fde1bed5" providerId="LiveId" clId="{0B0EB893-216B-44F0-8DA8-F8258BFEAF94}" dt="2023-11-21T15:11:08.485" v="557" actId="767"/>
          <ac:spMkLst>
            <pc:docMk/>
            <pc:sldMk cId="3942659710" sldId="256"/>
            <ac:spMk id="4" creationId="{E9459B4E-7A84-A7B2-4016-2D06F00F8B42}"/>
          </ac:spMkLst>
        </pc:spChg>
        <pc:spChg chg="add mod">
          <ac:chgData name="imyashdixit0001@outlook.com" userId="6a87a888fde1bed5" providerId="LiveId" clId="{0B0EB893-216B-44F0-8DA8-F8258BFEAF94}" dt="2024-05-24T04:04:45.825" v="2037" actId="20577"/>
          <ac:spMkLst>
            <pc:docMk/>
            <pc:sldMk cId="3942659710" sldId="256"/>
            <ac:spMk id="5" creationId="{C06A9908-4910-F265-3877-1AC4E1BB1699}"/>
          </ac:spMkLst>
        </pc:spChg>
      </pc:sldChg>
      <pc:sldChg chg="new del">
        <pc:chgData name="imyashdixit0001@outlook.com" userId="6a87a888fde1bed5" providerId="LiveId" clId="{0B0EB893-216B-44F0-8DA8-F8258BFEAF94}" dt="2023-11-08T03:45:25.135" v="79" actId="2696"/>
        <pc:sldMkLst>
          <pc:docMk/>
          <pc:sldMk cId="1881646453" sldId="257"/>
        </pc:sldMkLst>
      </pc:sldChg>
      <pc:sldChg chg="addSp delSp modSp new mod ord">
        <pc:chgData name="imyashdixit0001@outlook.com" userId="6a87a888fde1bed5" providerId="LiveId" clId="{0B0EB893-216B-44F0-8DA8-F8258BFEAF94}" dt="2024-05-24T04:07:57.769" v="2134" actId="20577"/>
        <pc:sldMkLst>
          <pc:docMk/>
          <pc:sldMk cId="2751631463" sldId="257"/>
        </pc:sldMkLst>
        <pc:spChg chg="mod">
          <ac:chgData name="imyashdixit0001@outlook.com" userId="6a87a888fde1bed5" providerId="LiveId" clId="{0B0EB893-216B-44F0-8DA8-F8258BFEAF94}" dt="2023-11-08T03:49:36.945" v="99" actId="27636"/>
          <ac:spMkLst>
            <pc:docMk/>
            <pc:sldMk cId="2751631463" sldId="257"/>
            <ac:spMk id="2" creationId="{89F30781-D2C1-6184-5576-E187DFD799B9}"/>
          </ac:spMkLst>
        </pc:spChg>
        <pc:spChg chg="mod">
          <ac:chgData name="imyashdixit0001@outlook.com" userId="6a87a888fde1bed5" providerId="LiveId" clId="{0B0EB893-216B-44F0-8DA8-F8258BFEAF94}" dt="2024-05-24T04:07:57.769" v="2134" actId="20577"/>
          <ac:spMkLst>
            <pc:docMk/>
            <pc:sldMk cId="2751631463" sldId="257"/>
            <ac:spMk id="3" creationId="{18B82DD9-4300-9A71-6635-F40DB1A01057}"/>
          </ac:spMkLst>
        </pc:spChg>
        <pc:spChg chg="del">
          <ac:chgData name="imyashdixit0001@outlook.com" userId="6a87a888fde1bed5" providerId="LiveId" clId="{0B0EB893-216B-44F0-8DA8-F8258BFEAF94}" dt="2023-11-08T03:46:53.576" v="83"/>
          <ac:spMkLst>
            <pc:docMk/>
            <pc:sldMk cId="2751631463" sldId="257"/>
            <ac:spMk id="4" creationId="{BEE522A9-42ED-C849-EBB0-88EFDEA4A6CC}"/>
          </ac:spMkLst>
        </pc:spChg>
        <pc:spChg chg="add mod">
          <ac:chgData name="imyashdixit0001@outlook.com" userId="6a87a888fde1bed5" providerId="LiveId" clId="{0B0EB893-216B-44F0-8DA8-F8258BFEAF94}" dt="2023-11-08T03:46:53.576" v="83"/>
          <ac:spMkLst>
            <pc:docMk/>
            <pc:sldMk cId="2751631463" sldId="257"/>
            <ac:spMk id="5" creationId="{3818E425-ED07-D562-7052-869D6442EE96}"/>
          </ac:spMkLst>
        </pc:spChg>
        <pc:picChg chg="add del mod">
          <ac:chgData name="imyashdixit0001@outlook.com" userId="6a87a888fde1bed5" providerId="LiveId" clId="{0B0EB893-216B-44F0-8DA8-F8258BFEAF94}" dt="2023-11-08T03:47:26.566" v="86" actId="21"/>
          <ac:picMkLst>
            <pc:docMk/>
            <pc:sldMk cId="2751631463" sldId="257"/>
            <ac:picMk id="7" creationId="{E1BC21C2-EE26-B8E2-1BB4-929E2F7200E0}"/>
          </ac:picMkLst>
        </pc:picChg>
        <pc:picChg chg="add mod">
          <ac:chgData name="imyashdixit0001@outlook.com" userId="6a87a888fde1bed5" providerId="LiveId" clId="{0B0EB893-216B-44F0-8DA8-F8258BFEAF94}" dt="2023-11-08T03:47:42.150" v="91" actId="14100"/>
          <ac:picMkLst>
            <pc:docMk/>
            <pc:sldMk cId="2751631463" sldId="257"/>
            <ac:picMk id="8" creationId="{4E04961E-3F3F-D262-C89D-77433BEC65AE}"/>
          </ac:picMkLst>
        </pc:picChg>
      </pc:sldChg>
      <pc:sldChg chg="new del">
        <pc:chgData name="imyashdixit0001@outlook.com" userId="6a87a888fde1bed5" providerId="LiveId" clId="{0B0EB893-216B-44F0-8DA8-F8258BFEAF94}" dt="2023-11-08T03:45:37.573" v="80" actId="2696"/>
        <pc:sldMkLst>
          <pc:docMk/>
          <pc:sldMk cId="1286192520" sldId="258"/>
        </pc:sldMkLst>
      </pc:sldChg>
      <pc:sldChg chg="addSp delSp modSp new mod">
        <pc:chgData name="imyashdixit0001@outlook.com" userId="6a87a888fde1bed5" providerId="LiveId" clId="{0B0EB893-216B-44F0-8DA8-F8258BFEAF94}" dt="2024-04-14T08:51:24.642" v="1971" actId="20577"/>
        <pc:sldMkLst>
          <pc:docMk/>
          <pc:sldMk cId="2058310205" sldId="258"/>
        </pc:sldMkLst>
        <pc:spChg chg="mod">
          <ac:chgData name="imyashdixit0001@outlook.com" userId="6a87a888fde1bed5" providerId="LiveId" clId="{0B0EB893-216B-44F0-8DA8-F8258BFEAF94}" dt="2024-04-14T08:40:10.992" v="1451" actId="255"/>
          <ac:spMkLst>
            <pc:docMk/>
            <pc:sldMk cId="2058310205" sldId="258"/>
            <ac:spMk id="2" creationId="{C3EF6C95-5BA8-08C0-4AAD-23025D1D304F}"/>
          </ac:spMkLst>
        </pc:spChg>
        <pc:spChg chg="del">
          <ac:chgData name="imyashdixit0001@outlook.com" userId="6a87a888fde1bed5" providerId="LiveId" clId="{0B0EB893-216B-44F0-8DA8-F8258BFEAF94}" dt="2023-11-08T03:59:46.510" v="118" actId="22"/>
          <ac:spMkLst>
            <pc:docMk/>
            <pc:sldMk cId="2058310205" sldId="258"/>
            <ac:spMk id="3" creationId="{C0D46264-0E37-6B29-3311-718822C091A4}"/>
          </ac:spMkLst>
        </pc:spChg>
        <pc:spChg chg="add mod">
          <ac:chgData name="imyashdixit0001@outlook.com" userId="6a87a888fde1bed5" providerId="LiveId" clId="{0B0EB893-216B-44F0-8DA8-F8258BFEAF94}" dt="2024-04-14T08:51:24.642" v="1971" actId="20577"/>
          <ac:spMkLst>
            <pc:docMk/>
            <pc:sldMk cId="2058310205" sldId="258"/>
            <ac:spMk id="4" creationId="{E77280FC-CF96-14DF-6702-171DF16B89F7}"/>
          </ac:spMkLst>
        </pc:spChg>
        <pc:picChg chg="add del mod ord">
          <ac:chgData name="imyashdixit0001@outlook.com" userId="6a87a888fde1bed5" providerId="LiveId" clId="{0B0EB893-216B-44F0-8DA8-F8258BFEAF94}" dt="2023-11-21T15:07:42.513" v="355" actId="21"/>
          <ac:picMkLst>
            <pc:docMk/>
            <pc:sldMk cId="2058310205" sldId="258"/>
            <ac:picMk id="5" creationId="{DBC6ED72-2BDF-3568-0952-2EC0AE7C9FA0}"/>
          </ac:picMkLst>
        </pc:picChg>
      </pc:sldChg>
      <pc:sldChg chg="addSp modSp new mod">
        <pc:chgData name="imyashdixit0001@outlook.com" userId="6a87a888fde1bed5" providerId="LiveId" clId="{0B0EB893-216B-44F0-8DA8-F8258BFEAF94}" dt="2024-05-24T04:08:29.089" v="2141" actId="20577"/>
        <pc:sldMkLst>
          <pc:docMk/>
          <pc:sldMk cId="3527114852" sldId="259"/>
        </pc:sldMkLst>
        <pc:spChg chg="mod">
          <ac:chgData name="imyashdixit0001@outlook.com" userId="6a87a888fde1bed5" providerId="LiveId" clId="{0B0EB893-216B-44F0-8DA8-F8258BFEAF94}" dt="2024-04-14T08:26:32.924" v="1273" actId="20577"/>
          <ac:spMkLst>
            <pc:docMk/>
            <pc:sldMk cId="3527114852" sldId="259"/>
            <ac:spMk id="2" creationId="{9A95F7ED-D04A-93F2-FCBC-5AEF56430DBE}"/>
          </ac:spMkLst>
        </pc:spChg>
        <pc:spChg chg="mod">
          <ac:chgData name="imyashdixit0001@outlook.com" userId="6a87a888fde1bed5" providerId="LiveId" clId="{0B0EB893-216B-44F0-8DA8-F8258BFEAF94}" dt="2024-05-24T04:08:29.089" v="2141" actId="20577"/>
          <ac:spMkLst>
            <pc:docMk/>
            <pc:sldMk cId="3527114852" sldId="259"/>
            <ac:spMk id="3" creationId="{87DDE1EA-4F01-526D-FC94-65F9D7E3E83E}"/>
          </ac:spMkLst>
        </pc:spChg>
        <pc:spChg chg="mod">
          <ac:chgData name="imyashdixit0001@outlook.com" userId="6a87a888fde1bed5" providerId="LiveId" clId="{0B0EB893-216B-44F0-8DA8-F8258BFEAF94}" dt="2024-04-14T08:26:14.604" v="1268" actId="1076"/>
          <ac:spMkLst>
            <pc:docMk/>
            <pc:sldMk cId="3527114852" sldId="259"/>
            <ac:spMk id="4" creationId="{A53A41F8-A3D4-9506-63D4-C02C5946A543}"/>
          </ac:spMkLst>
        </pc:spChg>
        <pc:picChg chg="add mod">
          <ac:chgData name="imyashdixit0001@outlook.com" userId="6a87a888fde1bed5" providerId="LiveId" clId="{0B0EB893-216B-44F0-8DA8-F8258BFEAF94}" dt="2024-04-14T08:26:38.154" v="1274" actId="14100"/>
          <ac:picMkLst>
            <pc:docMk/>
            <pc:sldMk cId="3527114852" sldId="259"/>
            <ac:picMk id="1026" creationId="{3272377F-5A9C-6708-43D2-C4E03C7D1625}"/>
          </ac:picMkLst>
        </pc:picChg>
        <pc:picChg chg="add mod">
          <ac:chgData name="imyashdixit0001@outlook.com" userId="6a87a888fde1bed5" providerId="LiveId" clId="{0B0EB893-216B-44F0-8DA8-F8258BFEAF94}" dt="2024-04-14T08:27:20.556" v="1281" actId="1076"/>
          <ac:picMkLst>
            <pc:docMk/>
            <pc:sldMk cId="3527114852" sldId="259"/>
            <ac:picMk id="1028" creationId="{5AF35BEF-FECD-99CA-518C-CE197AAE6793}"/>
          </ac:picMkLst>
        </pc:picChg>
      </pc:sldChg>
      <pc:sldChg chg="addSp modSp new mod ord">
        <pc:chgData name="imyashdixit0001@outlook.com" userId="6a87a888fde1bed5" providerId="LiveId" clId="{0B0EB893-216B-44F0-8DA8-F8258BFEAF94}" dt="2024-04-14T08:44:26.023" v="1487" actId="2711"/>
        <pc:sldMkLst>
          <pc:docMk/>
          <pc:sldMk cId="1400573232" sldId="260"/>
        </pc:sldMkLst>
        <pc:spChg chg="mod">
          <ac:chgData name="imyashdixit0001@outlook.com" userId="6a87a888fde1bed5" providerId="LiveId" clId="{0B0EB893-216B-44F0-8DA8-F8258BFEAF94}" dt="2023-11-21T14:50:22.007" v="200" actId="20577"/>
          <ac:spMkLst>
            <pc:docMk/>
            <pc:sldMk cId="1400573232" sldId="260"/>
            <ac:spMk id="2" creationId="{205F169A-C83D-C01B-A16A-A460A732BD93}"/>
          </ac:spMkLst>
        </pc:spChg>
        <pc:spChg chg="mod">
          <ac:chgData name="imyashdixit0001@outlook.com" userId="6a87a888fde1bed5" providerId="LiveId" clId="{0B0EB893-216B-44F0-8DA8-F8258BFEAF94}" dt="2024-04-14T08:44:26.023" v="1487" actId="2711"/>
          <ac:spMkLst>
            <pc:docMk/>
            <pc:sldMk cId="1400573232" sldId="260"/>
            <ac:spMk id="3" creationId="{ECDB2B30-B65A-42DD-B030-8914D856466C}"/>
          </ac:spMkLst>
        </pc:spChg>
        <pc:picChg chg="add mod">
          <ac:chgData name="imyashdixit0001@outlook.com" userId="6a87a888fde1bed5" providerId="LiveId" clId="{0B0EB893-216B-44F0-8DA8-F8258BFEAF94}" dt="2024-04-14T08:28:56.628" v="1290" actId="14100"/>
          <ac:picMkLst>
            <pc:docMk/>
            <pc:sldMk cId="1400573232" sldId="260"/>
            <ac:picMk id="2050" creationId="{0AB79DFE-B09F-0799-8887-D8CFA1A0DB32}"/>
          </ac:picMkLst>
        </pc:picChg>
        <pc:picChg chg="add mod">
          <ac:chgData name="imyashdixit0001@outlook.com" userId="6a87a888fde1bed5" providerId="LiveId" clId="{0B0EB893-216B-44F0-8DA8-F8258BFEAF94}" dt="2024-04-14T08:29:29.382" v="1300" actId="14100"/>
          <ac:picMkLst>
            <pc:docMk/>
            <pc:sldMk cId="1400573232" sldId="260"/>
            <ac:picMk id="2052" creationId="{82ED7F48-E041-72B5-CFB7-93A71DE8B545}"/>
          </ac:picMkLst>
        </pc:picChg>
      </pc:sldChg>
      <pc:sldChg chg="modSp new mod">
        <pc:chgData name="imyashdixit0001@outlook.com" userId="6a87a888fde1bed5" providerId="LiveId" clId="{0B0EB893-216B-44F0-8DA8-F8258BFEAF94}" dt="2024-04-14T08:41:14.298" v="1455" actId="207"/>
        <pc:sldMkLst>
          <pc:docMk/>
          <pc:sldMk cId="2508303284" sldId="261"/>
        </pc:sldMkLst>
        <pc:spChg chg="mod">
          <ac:chgData name="imyashdixit0001@outlook.com" userId="6a87a888fde1bed5" providerId="LiveId" clId="{0B0EB893-216B-44F0-8DA8-F8258BFEAF94}" dt="2024-04-14T07:47:46.512" v="748" actId="20577"/>
          <ac:spMkLst>
            <pc:docMk/>
            <pc:sldMk cId="2508303284" sldId="261"/>
            <ac:spMk id="2" creationId="{BBB7084C-B852-66A7-55F2-6AAFB44B5430}"/>
          </ac:spMkLst>
        </pc:spChg>
        <pc:spChg chg="mod">
          <ac:chgData name="imyashdixit0001@outlook.com" userId="6a87a888fde1bed5" providerId="LiveId" clId="{0B0EB893-216B-44F0-8DA8-F8258BFEAF94}" dt="2024-04-14T08:41:14.298" v="1455" actId="207"/>
          <ac:spMkLst>
            <pc:docMk/>
            <pc:sldMk cId="2508303284" sldId="261"/>
            <ac:spMk id="3" creationId="{FA891E73-2AFB-D0BB-2C6B-C94EB661210D}"/>
          </ac:spMkLst>
        </pc:spChg>
      </pc:sldChg>
      <pc:sldChg chg="addSp delSp modSp new mod">
        <pc:chgData name="imyashdixit0001@outlook.com" userId="6a87a888fde1bed5" providerId="LiveId" clId="{0B0EB893-216B-44F0-8DA8-F8258BFEAF94}" dt="2024-05-06T07:58:41.477" v="2005" actId="20577"/>
        <pc:sldMkLst>
          <pc:docMk/>
          <pc:sldMk cId="1371118181" sldId="262"/>
        </pc:sldMkLst>
        <pc:spChg chg="mod">
          <ac:chgData name="imyashdixit0001@outlook.com" userId="6a87a888fde1bed5" providerId="LiveId" clId="{0B0EB893-216B-44F0-8DA8-F8258BFEAF94}" dt="2024-04-14T08:50:20.794" v="1870" actId="20577"/>
          <ac:spMkLst>
            <pc:docMk/>
            <pc:sldMk cId="1371118181" sldId="262"/>
            <ac:spMk id="2" creationId="{83C42C1C-640B-26B3-D3F8-D19BD096A271}"/>
          </ac:spMkLst>
        </pc:spChg>
        <pc:spChg chg="add del mod">
          <ac:chgData name="imyashdixit0001@outlook.com" userId="6a87a888fde1bed5" providerId="LiveId" clId="{0B0EB893-216B-44F0-8DA8-F8258BFEAF94}" dt="2024-04-14T07:57:41.668" v="1048"/>
          <ac:spMkLst>
            <pc:docMk/>
            <pc:sldMk cId="1371118181" sldId="262"/>
            <ac:spMk id="3" creationId="{319FDE76-8400-CE47-BED8-E67975E85D26}"/>
          </ac:spMkLst>
        </pc:spChg>
        <pc:spChg chg="mod">
          <ac:chgData name="imyashdixit0001@outlook.com" userId="6a87a888fde1bed5" providerId="LiveId" clId="{0B0EB893-216B-44F0-8DA8-F8258BFEAF94}" dt="2024-04-14T07:56:56.494" v="1046" actId="14100"/>
          <ac:spMkLst>
            <pc:docMk/>
            <pc:sldMk cId="1371118181" sldId="262"/>
            <ac:spMk id="4" creationId="{60C8004E-EEA7-B976-6F24-9BE10FE26A84}"/>
          </ac:spMkLst>
        </pc:spChg>
        <pc:spChg chg="add del mod">
          <ac:chgData name="imyashdixit0001@outlook.com" userId="6a87a888fde1bed5" providerId="LiveId" clId="{0B0EB893-216B-44F0-8DA8-F8258BFEAF94}" dt="2024-04-14T08:30:58.692" v="1304"/>
          <ac:spMkLst>
            <pc:docMk/>
            <pc:sldMk cId="1371118181" sldId="262"/>
            <ac:spMk id="13" creationId="{A072AD51-207C-15A1-9630-9EBBE0DE8090}"/>
          </ac:spMkLst>
        </pc:spChg>
        <pc:spChg chg="add mod">
          <ac:chgData name="imyashdixit0001@outlook.com" userId="6a87a888fde1bed5" providerId="LiveId" clId="{0B0EB893-216B-44F0-8DA8-F8258BFEAF94}" dt="2024-05-06T07:58:41.477" v="2005" actId="20577"/>
          <ac:spMkLst>
            <pc:docMk/>
            <pc:sldMk cId="1371118181" sldId="262"/>
            <ac:spMk id="16" creationId="{14D36347-779F-318F-430E-061638AD1AE4}"/>
          </ac:spMkLst>
        </pc:spChg>
        <pc:spChg chg="add mod">
          <ac:chgData name="imyashdixit0001@outlook.com" userId="6a87a888fde1bed5" providerId="LiveId" clId="{0B0EB893-216B-44F0-8DA8-F8258BFEAF94}" dt="2024-04-14T08:31:25.654" v="1311" actId="767"/>
          <ac:spMkLst>
            <pc:docMk/>
            <pc:sldMk cId="1371118181" sldId="262"/>
            <ac:spMk id="17" creationId="{17061CE4-FB17-B7FA-A072-6F88815DAD83}"/>
          </ac:spMkLst>
        </pc:spChg>
        <pc:picChg chg="add del mod">
          <ac:chgData name="imyashdixit0001@outlook.com" userId="6a87a888fde1bed5" providerId="LiveId" clId="{0B0EB893-216B-44F0-8DA8-F8258BFEAF94}" dt="2024-04-14T07:56:24.833" v="1034" actId="21"/>
          <ac:picMkLst>
            <pc:docMk/>
            <pc:sldMk cId="1371118181" sldId="262"/>
            <ac:picMk id="5" creationId="{AB991CE7-C414-B806-C17D-EF0772AAA2D2}"/>
          </ac:picMkLst>
        </pc:picChg>
        <pc:picChg chg="add del mod">
          <ac:chgData name="imyashdixit0001@outlook.com" userId="6a87a888fde1bed5" providerId="LiveId" clId="{0B0EB893-216B-44F0-8DA8-F8258BFEAF94}" dt="2024-04-14T07:56:21.084" v="1033" actId="21"/>
          <ac:picMkLst>
            <pc:docMk/>
            <pc:sldMk cId="1371118181" sldId="262"/>
            <ac:picMk id="6" creationId="{F339D1BD-C48C-A6E8-A200-542FB5DECDD1}"/>
          </ac:picMkLst>
        </pc:picChg>
        <pc:picChg chg="add mod">
          <ac:chgData name="imyashdixit0001@outlook.com" userId="6a87a888fde1bed5" providerId="LiveId" clId="{0B0EB893-216B-44F0-8DA8-F8258BFEAF94}" dt="2024-04-14T07:56:46.664" v="1044" actId="1076"/>
          <ac:picMkLst>
            <pc:docMk/>
            <pc:sldMk cId="1371118181" sldId="262"/>
            <ac:picMk id="7" creationId="{AB991CE7-C414-B806-C17D-EF0772AAA2D2}"/>
          </ac:picMkLst>
        </pc:picChg>
        <pc:picChg chg="add del mod">
          <ac:chgData name="imyashdixit0001@outlook.com" userId="6a87a888fde1bed5" providerId="LiveId" clId="{0B0EB893-216B-44F0-8DA8-F8258BFEAF94}" dt="2024-04-14T08:30:53.094" v="1303" actId="21"/>
          <ac:picMkLst>
            <pc:docMk/>
            <pc:sldMk cId="1371118181" sldId="262"/>
            <ac:picMk id="8" creationId="{00000000-0000-0000-0000-000000000000}"/>
          </ac:picMkLst>
        </pc:picChg>
        <pc:picChg chg="add del mod">
          <ac:chgData name="imyashdixit0001@outlook.com" userId="6a87a888fde1bed5" providerId="LiveId" clId="{0B0EB893-216B-44F0-8DA8-F8258BFEAF94}" dt="2024-04-14T08:30:50.330" v="1302" actId="21"/>
          <ac:picMkLst>
            <pc:docMk/>
            <pc:sldMk cId="1371118181" sldId="262"/>
            <ac:picMk id="9" creationId="{26C44766-2645-11D0-B515-8C8AFE6CBDC5}"/>
          </ac:picMkLst>
        </pc:picChg>
        <pc:picChg chg="add del mod">
          <ac:chgData name="imyashdixit0001@outlook.com" userId="6a87a888fde1bed5" providerId="LiveId" clId="{0B0EB893-216B-44F0-8DA8-F8258BFEAF94}" dt="2024-04-14T08:30:47.603" v="1301" actId="21"/>
          <ac:picMkLst>
            <pc:docMk/>
            <pc:sldMk cId="1371118181" sldId="262"/>
            <ac:picMk id="10" creationId="{00000000-0000-0000-0000-000000000000}"/>
          </ac:picMkLst>
        </pc:picChg>
        <pc:picChg chg="add del mod">
          <ac:chgData name="imyashdixit0001@outlook.com" userId="6a87a888fde1bed5" providerId="LiveId" clId="{0B0EB893-216B-44F0-8DA8-F8258BFEAF94}" dt="2024-04-14T08:31:08.523" v="1308" actId="21"/>
          <ac:picMkLst>
            <pc:docMk/>
            <pc:sldMk cId="1371118181" sldId="262"/>
            <ac:picMk id="11" creationId="{00000000-0000-0000-0000-000000000000}"/>
          </ac:picMkLst>
        </pc:picChg>
        <pc:picChg chg="add del mod">
          <ac:chgData name="imyashdixit0001@outlook.com" userId="6a87a888fde1bed5" providerId="LiveId" clId="{0B0EB893-216B-44F0-8DA8-F8258BFEAF94}" dt="2024-04-14T08:31:02.882" v="1306" actId="21"/>
          <ac:picMkLst>
            <pc:docMk/>
            <pc:sldMk cId="1371118181" sldId="262"/>
            <ac:picMk id="14" creationId="{00000000-0000-0000-0000-000000000000}"/>
          </ac:picMkLst>
        </pc:picChg>
        <pc:picChg chg="add del mod">
          <ac:chgData name="imyashdixit0001@outlook.com" userId="6a87a888fde1bed5" providerId="LiveId" clId="{0B0EB893-216B-44F0-8DA8-F8258BFEAF94}" dt="2023-11-21T14:58:21.687" v="266"/>
          <ac:picMkLst>
            <pc:docMk/>
            <pc:sldMk cId="1371118181" sldId="262"/>
            <ac:picMk id="1026" creationId="{865CACEA-277E-0A93-6E3A-32BA0354DE53}"/>
          </ac:picMkLst>
        </pc:picChg>
        <pc:picChg chg="add del mod">
          <ac:chgData name="imyashdixit0001@outlook.com" userId="6a87a888fde1bed5" providerId="LiveId" clId="{0B0EB893-216B-44F0-8DA8-F8258BFEAF94}" dt="2024-04-14T07:56:13.093" v="1030" actId="21"/>
          <ac:picMkLst>
            <pc:docMk/>
            <pc:sldMk cId="1371118181" sldId="262"/>
            <ac:picMk id="1028" creationId="{F339D1BD-C48C-A6E8-A200-542FB5DECDD1}"/>
          </ac:picMkLst>
        </pc:picChg>
        <pc:picChg chg="add del mod">
          <ac:chgData name="imyashdixit0001@outlook.com" userId="6a87a888fde1bed5" providerId="LiveId" clId="{0B0EB893-216B-44F0-8DA8-F8258BFEAF94}" dt="2024-04-14T07:57:44.424" v="1049" actId="21"/>
          <ac:picMkLst>
            <pc:docMk/>
            <pc:sldMk cId="1371118181" sldId="262"/>
            <ac:picMk id="1030" creationId="{EF7FBFA2-7F0E-43CA-4B91-702D01C0CCE1}"/>
          </ac:picMkLst>
        </pc:picChg>
      </pc:sldChg>
      <pc:sldChg chg="addSp delSp modSp new del mod modClrScheme chgLayout">
        <pc:chgData name="imyashdixit0001@outlook.com" userId="6a87a888fde1bed5" providerId="LiveId" clId="{0B0EB893-216B-44F0-8DA8-F8258BFEAF94}" dt="2024-04-14T08:12:53.994" v="1131" actId="2696"/>
        <pc:sldMkLst>
          <pc:docMk/>
          <pc:sldMk cId="588441503" sldId="263"/>
        </pc:sldMkLst>
        <pc:spChg chg="del">
          <ac:chgData name="imyashdixit0001@outlook.com" userId="6a87a888fde1bed5" providerId="LiveId" clId="{0B0EB893-216B-44F0-8DA8-F8258BFEAF94}" dt="2023-11-21T15:05:43.615" v="336" actId="700"/>
          <ac:spMkLst>
            <pc:docMk/>
            <pc:sldMk cId="588441503" sldId="263"/>
            <ac:spMk id="2" creationId="{252ED71C-7A3F-5BF1-4D93-CDFCBDA5FB1A}"/>
          </ac:spMkLst>
        </pc:spChg>
        <pc:spChg chg="del">
          <ac:chgData name="imyashdixit0001@outlook.com" userId="6a87a888fde1bed5" providerId="LiveId" clId="{0B0EB893-216B-44F0-8DA8-F8258BFEAF94}" dt="2023-11-21T15:05:43.615" v="336" actId="700"/>
          <ac:spMkLst>
            <pc:docMk/>
            <pc:sldMk cId="588441503" sldId="263"/>
            <ac:spMk id="3" creationId="{0A604EE6-8A56-17F7-2BAB-BD107B15E0B5}"/>
          </ac:spMkLst>
        </pc:spChg>
        <pc:spChg chg="add mod">
          <ac:chgData name="imyashdixit0001@outlook.com" userId="6a87a888fde1bed5" providerId="LiveId" clId="{0B0EB893-216B-44F0-8DA8-F8258BFEAF94}" dt="2024-04-14T08:12:50.952" v="1130" actId="1076"/>
          <ac:spMkLst>
            <pc:docMk/>
            <pc:sldMk cId="588441503" sldId="263"/>
            <ac:spMk id="4" creationId="{CBABEBE5-6761-9D67-130B-311116D3FE46}"/>
          </ac:spMkLst>
        </pc:spChg>
      </pc:sldChg>
      <pc:sldChg chg="addSp delSp new del">
        <pc:chgData name="imyashdixit0001@outlook.com" userId="6a87a888fde1bed5" providerId="LiveId" clId="{0B0EB893-216B-44F0-8DA8-F8258BFEAF94}" dt="2023-11-21T15:00:44.127" v="316" actId="2696"/>
        <pc:sldMkLst>
          <pc:docMk/>
          <pc:sldMk cId="3637218378" sldId="263"/>
        </pc:sldMkLst>
        <pc:spChg chg="add del">
          <ac:chgData name="imyashdixit0001@outlook.com" userId="6a87a888fde1bed5" providerId="LiveId" clId="{0B0EB893-216B-44F0-8DA8-F8258BFEAF94}" dt="2023-11-21T14:59:36.793" v="276"/>
          <ac:spMkLst>
            <pc:docMk/>
            <pc:sldMk cId="3637218378" sldId="263"/>
            <ac:spMk id="5" creationId="{28038EBE-7B6C-FA5F-B13A-0FD6B2A51F81}"/>
          </ac:spMkLst>
        </pc:spChg>
        <pc:picChg chg="add del">
          <ac:chgData name="imyashdixit0001@outlook.com" userId="6a87a888fde1bed5" providerId="LiveId" clId="{0B0EB893-216B-44F0-8DA8-F8258BFEAF94}" dt="2023-11-21T14:59:36.793" v="276"/>
          <ac:picMkLst>
            <pc:docMk/>
            <pc:sldMk cId="3637218378" sldId="263"/>
            <ac:picMk id="2050" creationId="{5450BF6D-B944-F31D-9E9F-5DC261A84010}"/>
          </ac:picMkLst>
        </pc:picChg>
        <pc:picChg chg="add del">
          <ac:chgData name="imyashdixit0001@outlook.com" userId="6a87a888fde1bed5" providerId="LiveId" clId="{0B0EB893-216B-44F0-8DA8-F8258BFEAF94}" dt="2023-11-21T14:59:36.793" v="276"/>
          <ac:picMkLst>
            <pc:docMk/>
            <pc:sldMk cId="3637218378" sldId="263"/>
            <ac:picMk id="2051" creationId="{85378761-E322-D359-48B4-4ED0F69D6344}"/>
          </ac:picMkLst>
        </pc:picChg>
      </pc:sldChg>
      <pc:sldChg chg="addSp delSp modSp new del mod">
        <pc:chgData name="imyashdixit0001@outlook.com" userId="6a87a888fde1bed5" providerId="LiveId" clId="{0B0EB893-216B-44F0-8DA8-F8258BFEAF94}" dt="2023-11-21T15:02:42.299" v="334" actId="2696"/>
        <pc:sldMkLst>
          <pc:docMk/>
          <pc:sldMk cId="3414876697" sldId="264"/>
        </pc:sldMkLst>
        <pc:spChg chg="add del mod">
          <ac:chgData name="imyashdixit0001@outlook.com" userId="6a87a888fde1bed5" providerId="LiveId" clId="{0B0EB893-216B-44F0-8DA8-F8258BFEAF94}" dt="2023-11-21T15:00:36.829" v="315"/>
          <ac:spMkLst>
            <pc:docMk/>
            <pc:sldMk cId="3414876697" sldId="264"/>
            <ac:spMk id="4" creationId="{463BD45C-59B4-E928-95FE-B82E1EC44E7C}"/>
          </ac:spMkLst>
        </pc:spChg>
        <pc:picChg chg="add del">
          <ac:chgData name="imyashdixit0001@outlook.com" userId="6a87a888fde1bed5" providerId="LiveId" clId="{0B0EB893-216B-44F0-8DA8-F8258BFEAF94}" dt="2023-11-21T15:00:36.829" v="315"/>
          <ac:picMkLst>
            <pc:docMk/>
            <pc:sldMk cId="3414876697" sldId="264"/>
            <ac:picMk id="3074" creationId="{E01CB6B6-1F4D-9D08-CDD5-4B64111F48AE}"/>
          </ac:picMkLst>
        </pc:picChg>
        <pc:picChg chg="add del mod">
          <ac:chgData name="imyashdixit0001@outlook.com" userId="6a87a888fde1bed5" providerId="LiveId" clId="{0B0EB893-216B-44F0-8DA8-F8258BFEAF94}" dt="2023-11-21T15:00:36.829" v="315"/>
          <ac:picMkLst>
            <pc:docMk/>
            <pc:sldMk cId="3414876697" sldId="264"/>
            <ac:picMk id="3075" creationId="{50BA5485-20A6-B5B1-030A-C12DADBBE780}"/>
          </ac:picMkLst>
        </pc:picChg>
      </pc:sldChg>
      <pc:sldChg chg="addSp modSp new del mod">
        <pc:chgData name="imyashdixit0001@outlook.com" userId="6a87a888fde1bed5" providerId="LiveId" clId="{0B0EB893-216B-44F0-8DA8-F8258BFEAF94}" dt="2024-04-14T08:12:56.673" v="1132" actId="2696"/>
        <pc:sldMkLst>
          <pc:docMk/>
          <pc:sldMk cId="3855566312" sldId="264"/>
        </pc:sldMkLst>
        <pc:spChg chg="add mod">
          <ac:chgData name="imyashdixit0001@outlook.com" userId="6a87a888fde1bed5" providerId="LiveId" clId="{0B0EB893-216B-44F0-8DA8-F8258BFEAF94}" dt="2023-11-21T15:07:05.280" v="353"/>
          <ac:spMkLst>
            <pc:docMk/>
            <pc:sldMk cId="3855566312" sldId="264"/>
            <ac:spMk id="2" creationId="{7AB29D16-42E8-46DB-029B-3134B0DFFB28}"/>
          </ac:spMkLst>
        </pc:spChg>
      </pc:sldChg>
      <pc:sldChg chg="addSp modSp new mod">
        <pc:chgData name="imyashdixit0001@outlook.com" userId="6a87a888fde1bed5" providerId="LiveId" clId="{0B0EB893-216B-44F0-8DA8-F8258BFEAF94}" dt="2024-05-24T04:15:17.860" v="2242" actId="1036"/>
        <pc:sldMkLst>
          <pc:docMk/>
          <pc:sldMk cId="3080533831" sldId="265"/>
        </pc:sldMkLst>
        <pc:spChg chg="mod">
          <ac:chgData name="imyashdixit0001@outlook.com" userId="6a87a888fde1bed5" providerId="LiveId" clId="{0B0EB893-216B-44F0-8DA8-F8258BFEAF94}" dt="2024-04-14T08:41:58.017" v="1459" actId="2711"/>
          <ac:spMkLst>
            <pc:docMk/>
            <pc:sldMk cId="3080533831" sldId="265"/>
            <ac:spMk id="2" creationId="{94308722-C5EB-E5C0-F845-841D3AB5E6CA}"/>
          </ac:spMkLst>
        </pc:spChg>
        <pc:spChg chg="mod">
          <ac:chgData name="imyashdixit0001@outlook.com" userId="6a87a888fde1bed5" providerId="LiveId" clId="{0B0EB893-216B-44F0-8DA8-F8258BFEAF94}" dt="2024-05-24T04:05:31.707" v="2078" actId="20577"/>
          <ac:spMkLst>
            <pc:docMk/>
            <pc:sldMk cId="3080533831" sldId="265"/>
            <ac:spMk id="3" creationId="{10FDC439-D2C2-851B-FA2F-E4511A48F53C}"/>
          </ac:spMkLst>
        </pc:spChg>
        <pc:spChg chg="add mod">
          <ac:chgData name="imyashdixit0001@outlook.com" userId="6a87a888fde1bed5" providerId="LiveId" clId="{0B0EB893-216B-44F0-8DA8-F8258BFEAF94}" dt="2024-05-24T04:15:17.860" v="2242" actId="1036"/>
          <ac:spMkLst>
            <pc:docMk/>
            <pc:sldMk cId="3080533831" sldId="265"/>
            <ac:spMk id="4" creationId="{A66C84A8-8B6C-B0CC-678A-2EBC281256A2}"/>
          </ac:spMkLst>
        </pc:spChg>
        <pc:spChg chg="add mod">
          <ac:chgData name="imyashdixit0001@outlook.com" userId="6a87a888fde1bed5" providerId="LiveId" clId="{0B0EB893-216B-44F0-8DA8-F8258BFEAF94}" dt="2024-05-24T04:06:16.380" v="2103" actId="20577"/>
          <ac:spMkLst>
            <pc:docMk/>
            <pc:sldMk cId="3080533831" sldId="265"/>
            <ac:spMk id="5" creationId="{869422FE-1734-FA48-B671-7D6ADEF0E2A2}"/>
          </ac:spMkLst>
        </pc:spChg>
      </pc:sldChg>
      <pc:sldChg chg="addSp delSp new del mod">
        <pc:chgData name="imyashdixit0001@outlook.com" userId="6a87a888fde1bed5" providerId="LiveId" clId="{0B0EB893-216B-44F0-8DA8-F8258BFEAF94}" dt="2024-04-14T08:36:07.544" v="1344" actId="2696"/>
        <pc:sldMkLst>
          <pc:docMk/>
          <pc:sldMk cId="2130084679" sldId="266"/>
        </pc:sldMkLst>
        <pc:spChg chg="add del">
          <ac:chgData name="imyashdixit0001@outlook.com" userId="6a87a888fde1bed5" providerId="LiveId" clId="{0B0EB893-216B-44F0-8DA8-F8258BFEAF94}" dt="2024-04-14T08:34:16.148" v="1333" actId="22"/>
          <ac:spMkLst>
            <pc:docMk/>
            <pc:sldMk cId="2130084679" sldId="266"/>
            <ac:spMk id="6" creationId="{212CC8E0-CB8F-DCA3-D6DB-7447386CA495}"/>
          </ac:spMkLst>
        </pc:spChg>
      </pc:sldChg>
      <pc:sldChg chg="modSp new mod">
        <pc:chgData name="imyashdixit0001@outlook.com" userId="6a87a888fde1bed5" providerId="LiveId" clId="{0B0EB893-216B-44F0-8DA8-F8258BFEAF94}" dt="2024-05-24T04:14:32.628" v="2239" actId="5793"/>
        <pc:sldMkLst>
          <pc:docMk/>
          <pc:sldMk cId="674154241" sldId="267"/>
        </pc:sldMkLst>
        <pc:spChg chg="mod">
          <ac:chgData name="imyashdixit0001@outlook.com" userId="6a87a888fde1bed5" providerId="LiveId" clId="{0B0EB893-216B-44F0-8DA8-F8258BFEAF94}" dt="2024-04-14T08:14:31.616" v="1174" actId="14100"/>
          <ac:spMkLst>
            <pc:docMk/>
            <pc:sldMk cId="674154241" sldId="267"/>
            <ac:spMk id="2" creationId="{B0FD2011-2D97-D356-7996-9BA7AEFCBD45}"/>
          </ac:spMkLst>
        </pc:spChg>
        <pc:spChg chg="mod">
          <ac:chgData name="imyashdixit0001@outlook.com" userId="6a87a888fde1bed5" providerId="LiveId" clId="{0B0EB893-216B-44F0-8DA8-F8258BFEAF94}" dt="2024-05-24T04:14:32.628" v="2239" actId="5793"/>
          <ac:spMkLst>
            <pc:docMk/>
            <pc:sldMk cId="674154241" sldId="267"/>
            <ac:spMk id="3" creationId="{0971BD9F-EF13-C2E6-2B87-5E3E0693D134}"/>
          </ac:spMkLst>
        </pc:spChg>
        <pc:spChg chg="mod">
          <ac:chgData name="imyashdixit0001@outlook.com" userId="6a87a888fde1bed5" providerId="LiveId" clId="{0B0EB893-216B-44F0-8DA8-F8258BFEAF94}" dt="2024-04-14T08:24:39.232" v="1256"/>
          <ac:spMkLst>
            <pc:docMk/>
            <pc:sldMk cId="674154241" sldId="267"/>
            <ac:spMk id="4" creationId="{ACF533B1-BE33-D049-EEE5-66CFB23E9A9D}"/>
          </ac:spMkLst>
        </pc:spChg>
      </pc:sldChg>
      <pc:sldChg chg="modSp add mod">
        <pc:chgData name="imyashdixit0001@outlook.com" userId="6a87a888fde1bed5" providerId="LiveId" clId="{0B0EB893-216B-44F0-8DA8-F8258BFEAF94}" dt="2024-05-24T04:15:51.215" v="2245" actId="20577"/>
        <pc:sldMkLst>
          <pc:docMk/>
          <pc:sldMk cId="4248942420" sldId="268"/>
        </pc:sldMkLst>
        <pc:spChg chg="mod">
          <ac:chgData name="imyashdixit0001@outlook.com" userId="6a87a888fde1bed5" providerId="LiveId" clId="{0B0EB893-216B-44F0-8DA8-F8258BFEAF94}" dt="2024-05-24T04:15:51.215" v="2245" actId="20577"/>
          <ac:spMkLst>
            <pc:docMk/>
            <pc:sldMk cId="4248942420" sldId="268"/>
            <ac:spMk id="16" creationId="{14D36347-779F-318F-430E-061638AD1AE4}"/>
          </ac:spMkLst>
        </pc:spChg>
      </pc:sldChg>
      <pc:sldChg chg="modSp new mod">
        <pc:chgData name="imyashdixit0001@outlook.com" userId="6a87a888fde1bed5" providerId="LiveId" clId="{0B0EB893-216B-44F0-8DA8-F8258BFEAF94}" dt="2024-04-14T08:47:52.693" v="1538" actId="20577"/>
        <pc:sldMkLst>
          <pc:docMk/>
          <pc:sldMk cId="2925224514" sldId="269"/>
        </pc:sldMkLst>
        <pc:spChg chg="mod">
          <ac:chgData name="imyashdixit0001@outlook.com" userId="6a87a888fde1bed5" providerId="LiveId" clId="{0B0EB893-216B-44F0-8DA8-F8258BFEAF94}" dt="2024-04-14T08:47:52.693" v="1538" actId="20577"/>
          <ac:spMkLst>
            <pc:docMk/>
            <pc:sldMk cId="2925224514" sldId="269"/>
            <ac:spMk id="2" creationId="{E20B1231-490F-9AE9-871E-945F05828E6C}"/>
          </ac:spMkLst>
        </pc:spChg>
        <pc:spChg chg="mod">
          <ac:chgData name="imyashdixit0001@outlook.com" userId="6a87a888fde1bed5" providerId="LiveId" clId="{0B0EB893-216B-44F0-8DA8-F8258BFEAF94}" dt="2024-04-14T08:35:48.752" v="1343" actId="20577"/>
          <ac:spMkLst>
            <pc:docMk/>
            <pc:sldMk cId="2925224514" sldId="269"/>
            <ac:spMk id="3" creationId="{4D432859-3016-78AF-47D3-3C47E0E215DE}"/>
          </ac:spMkLst>
        </pc:spChg>
      </pc:sldChg>
      <pc:sldChg chg="new del">
        <pc:chgData name="imyashdixit0001@outlook.com" userId="6a87a888fde1bed5" providerId="LiveId" clId="{0B0EB893-216B-44F0-8DA8-F8258BFEAF94}" dt="2024-04-14T08:36:22.552" v="1347" actId="2696"/>
        <pc:sldMkLst>
          <pc:docMk/>
          <pc:sldMk cId="4036134631" sldId="270"/>
        </pc:sldMkLst>
      </pc:sldChg>
      <pc:sldChg chg="addSp delSp modSp new mod">
        <pc:chgData name="imyashdixit0001@outlook.com" userId="6a87a888fde1bed5" providerId="LiveId" clId="{0B0EB893-216B-44F0-8DA8-F8258BFEAF94}" dt="2024-04-14T08:38:45.820" v="1421" actId="20577"/>
        <pc:sldMkLst>
          <pc:docMk/>
          <pc:sldMk cId="4204398379" sldId="271"/>
        </pc:sldMkLst>
        <pc:spChg chg="add del mod">
          <ac:chgData name="imyashdixit0001@outlook.com" userId="6a87a888fde1bed5" providerId="LiveId" clId="{0B0EB893-216B-44F0-8DA8-F8258BFEAF94}" dt="2024-04-14T08:37:10.943" v="1353" actId="21"/>
          <ac:spMkLst>
            <pc:docMk/>
            <pc:sldMk cId="4204398379" sldId="271"/>
            <ac:spMk id="4" creationId="{031BD54A-6453-82A7-453F-59B0310E0971}"/>
          </ac:spMkLst>
        </pc:spChg>
        <pc:spChg chg="add mod">
          <ac:chgData name="imyashdixit0001@outlook.com" userId="6a87a888fde1bed5" providerId="LiveId" clId="{0B0EB893-216B-44F0-8DA8-F8258BFEAF94}" dt="2024-04-14T08:38:45.820" v="1421" actId="20577"/>
          <ac:spMkLst>
            <pc:docMk/>
            <pc:sldMk cId="4204398379" sldId="271"/>
            <ac:spMk id="9" creationId="{7B313684-073A-5D5D-9CC9-0A090958D321}"/>
          </ac:spMkLst>
        </pc:spChg>
        <pc:picChg chg="add del mod">
          <ac:chgData name="imyashdixit0001@outlook.com" userId="6a87a888fde1bed5" providerId="LiveId" clId="{0B0EB893-216B-44F0-8DA8-F8258BFEAF94}" dt="2024-04-14T08:37:10.943" v="1353" actId="21"/>
          <ac:picMkLst>
            <pc:docMk/>
            <pc:sldMk cId="4204398379" sldId="271"/>
            <ac:picMk id="3" creationId="{0B0B457B-2A79-4471-F585-00DA8305A312}"/>
          </ac:picMkLst>
        </pc:picChg>
        <pc:picChg chg="add del mod modCrop">
          <ac:chgData name="imyashdixit0001@outlook.com" userId="6a87a888fde1bed5" providerId="LiveId" clId="{0B0EB893-216B-44F0-8DA8-F8258BFEAF94}" dt="2024-04-14T08:38:17.503" v="1358" actId="21"/>
          <ac:picMkLst>
            <pc:docMk/>
            <pc:sldMk cId="4204398379" sldId="271"/>
            <ac:picMk id="6" creationId="{DC0B9B79-26DF-A713-91F4-F525B3E9ED7C}"/>
          </ac:picMkLst>
        </pc:picChg>
        <pc:picChg chg="add mod">
          <ac:chgData name="imyashdixit0001@outlook.com" userId="6a87a888fde1bed5" providerId="LiveId" clId="{0B0EB893-216B-44F0-8DA8-F8258BFEAF94}" dt="2024-04-14T08:38:37.684" v="1363" actId="1076"/>
          <ac:picMkLst>
            <pc:docMk/>
            <pc:sldMk cId="4204398379" sldId="271"/>
            <ac:picMk id="8" creationId="{B8B0BF48-2C3B-A86D-3A01-43CD77A1F3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1D76F-4968-4D85-99E5-B111D439A125}"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F5AF9-96DD-468B-B803-1F1763BE0F0F}" type="slidenum">
              <a:rPr lang="en-IN" smtClean="0"/>
              <a:t>‹#›</a:t>
            </a:fld>
            <a:endParaRPr lang="en-IN"/>
          </a:p>
        </p:txBody>
      </p:sp>
    </p:spTree>
    <p:extLst>
      <p:ext uri="{BB962C8B-B14F-4D97-AF65-F5344CB8AC3E}">
        <p14:creationId xmlns:p14="http://schemas.microsoft.com/office/powerpoint/2010/main" val="335244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2F5AF9-96DD-468B-B803-1F1763BE0F0F}" type="slidenum">
              <a:rPr lang="en-IN" smtClean="0"/>
              <a:t>3</a:t>
            </a:fld>
            <a:endParaRPr lang="en-IN"/>
          </a:p>
        </p:txBody>
      </p:sp>
    </p:spTree>
    <p:extLst>
      <p:ext uri="{BB962C8B-B14F-4D97-AF65-F5344CB8AC3E}">
        <p14:creationId xmlns:p14="http://schemas.microsoft.com/office/powerpoint/2010/main" val="238062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2F5AF9-96DD-468B-B803-1F1763BE0F0F}" type="slidenum">
              <a:rPr lang="en-IN" smtClean="0"/>
              <a:t>8</a:t>
            </a:fld>
            <a:endParaRPr lang="en-IN"/>
          </a:p>
        </p:txBody>
      </p:sp>
    </p:spTree>
    <p:extLst>
      <p:ext uri="{BB962C8B-B14F-4D97-AF65-F5344CB8AC3E}">
        <p14:creationId xmlns:p14="http://schemas.microsoft.com/office/powerpoint/2010/main" val="18443918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E38F9D-D32F-41F4-9C4F-155EBDC2EEE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1DF9CE2-E40B-4556-86E0-D8BAB69AD1C1}" type="slidenum">
              <a:rPr lang="en-IN" smtClean="0"/>
              <a:t>‹#›</a:t>
            </a:fld>
            <a:endParaRPr lang="en-IN"/>
          </a:p>
        </p:txBody>
      </p:sp>
    </p:spTree>
    <p:extLst>
      <p:ext uri="{BB962C8B-B14F-4D97-AF65-F5344CB8AC3E}">
        <p14:creationId xmlns:p14="http://schemas.microsoft.com/office/powerpoint/2010/main" val="369889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38F9D-D32F-41F4-9C4F-155EBDC2EEE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F9CE2-E40B-4556-86E0-D8BAB69AD1C1}" type="slidenum">
              <a:rPr lang="en-IN" smtClean="0"/>
              <a:t>‹#›</a:t>
            </a:fld>
            <a:endParaRPr lang="en-IN"/>
          </a:p>
        </p:txBody>
      </p:sp>
    </p:spTree>
    <p:extLst>
      <p:ext uri="{BB962C8B-B14F-4D97-AF65-F5344CB8AC3E}">
        <p14:creationId xmlns:p14="http://schemas.microsoft.com/office/powerpoint/2010/main" val="350606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38F9D-D32F-41F4-9C4F-155EBDC2EEE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F9CE2-E40B-4556-86E0-D8BAB69AD1C1}" type="slidenum">
              <a:rPr lang="en-IN" smtClean="0"/>
              <a:t>‹#›</a:t>
            </a:fld>
            <a:endParaRPr lang="en-IN"/>
          </a:p>
        </p:txBody>
      </p:sp>
    </p:spTree>
    <p:extLst>
      <p:ext uri="{BB962C8B-B14F-4D97-AF65-F5344CB8AC3E}">
        <p14:creationId xmlns:p14="http://schemas.microsoft.com/office/powerpoint/2010/main" val="236144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38F9D-D32F-41F4-9C4F-155EBDC2EEE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F9CE2-E40B-4556-86E0-D8BAB69AD1C1}" type="slidenum">
              <a:rPr lang="en-IN" smtClean="0"/>
              <a:t>‹#›</a:t>
            </a:fld>
            <a:endParaRPr lang="en-IN"/>
          </a:p>
        </p:txBody>
      </p:sp>
    </p:spTree>
    <p:extLst>
      <p:ext uri="{BB962C8B-B14F-4D97-AF65-F5344CB8AC3E}">
        <p14:creationId xmlns:p14="http://schemas.microsoft.com/office/powerpoint/2010/main" val="387876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EE38F9D-D32F-41F4-9C4F-155EBDC2EEE0}" type="datetimeFigureOut">
              <a:rPr lang="en-IN" smtClean="0"/>
              <a:t>24-05-2024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1DF9CE2-E40B-4556-86E0-D8BAB69AD1C1}" type="slidenum">
              <a:rPr lang="en-IN" smtClean="0"/>
              <a:t>‹#›</a:t>
            </a:fld>
            <a:endParaRPr lang="en-IN"/>
          </a:p>
        </p:txBody>
      </p:sp>
    </p:spTree>
    <p:extLst>
      <p:ext uri="{BB962C8B-B14F-4D97-AF65-F5344CB8AC3E}">
        <p14:creationId xmlns:p14="http://schemas.microsoft.com/office/powerpoint/2010/main" val="41047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E38F9D-D32F-41F4-9C4F-155EBDC2EEE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F9CE2-E40B-4556-86E0-D8BAB69AD1C1}" type="slidenum">
              <a:rPr lang="en-IN" smtClean="0"/>
              <a:t>‹#›</a:t>
            </a:fld>
            <a:endParaRPr lang="en-IN"/>
          </a:p>
        </p:txBody>
      </p:sp>
    </p:spTree>
    <p:extLst>
      <p:ext uri="{BB962C8B-B14F-4D97-AF65-F5344CB8AC3E}">
        <p14:creationId xmlns:p14="http://schemas.microsoft.com/office/powerpoint/2010/main" val="218638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E38F9D-D32F-41F4-9C4F-155EBDC2EEE0}"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DF9CE2-E40B-4556-86E0-D8BAB69AD1C1}" type="slidenum">
              <a:rPr lang="en-IN" smtClean="0"/>
              <a:t>‹#›</a:t>
            </a:fld>
            <a:endParaRPr lang="en-IN"/>
          </a:p>
        </p:txBody>
      </p:sp>
    </p:spTree>
    <p:extLst>
      <p:ext uri="{BB962C8B-B14F-4D97-AF65-F5344CB8AC3E}">
        <p14:creationId xmlns:p14="http://schemas.microsoft.com/office/powerpoint/2010/main" val="45547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E38F9D-D32F-41F4-9C4F-155EBDC2EEE0}"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DF9CE2-E40B-4556-86E0-D8BAB69AD1C1}" type="slidenum">
              <a:rPr lang="en-IN" smtClean="0"/>
              <a:t>‹#›</a:t>
            </a:fld>
            <a:endParaRPr lang="en-IN"/>
          </a:p>
        </p:txBody>
      </p:sp>
    </p:spTree>
    <p:extLst>
      <p:ext uri="{BB962C8B-B14F-4D97-AF65-F5344CB8AC3E}">
        <p14:creationId xmlns:p14="http://schemas.microsoft.com/office/powerpoint/2010/main" val="315548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38F9D-D32F-41F4-9C4F-155EBDC2EEE0}"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DF9CE2-E40B-4556-86E0-D8BAB69AD1C1}" type="slidenum">
              <a:rPr lang="en-IN" smtClean="0"/>
              <a:t>‹#›</a:t>
            </a:fld>
            <a:endParaRPr lang="en-IN"/>
          </a:p>
        </p:txBody>
      </p:sp>
    </p:spTree>
    <p:extLst>
      <p:ext uri="{BB962C8B-B14F-4D97-AF65-F5344CB8AC3E}">
        <p14:creationId xmlns:p14="http://schemas.microsoft.com/office/powerpoint/2010/main" val="325345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E38F9D-D32F-41F4-9C4F-155EBDC2EEE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DF9CE2-E40B-4556-86E0-D8BAB69AD1C1}" type="slidenum">
              <a:rPr lang="en-IN" smtClean="0"/>
              <a:t>‹#›</a:t>
            </a:fld>
            <a:endParaRPr lang="en-IN"/>
          </a:p>
        </p:txBody>
      </p:sp>
    </p:spTree>
    <p:extLst>
      <p:ext uri="{BB962C8B-B14F-4D97-AF65-F5344CB8AC3E}">
        <p14:creationId xmlns:p14="http://schemas.microsoft.com/office/powerpoint/2010/main" val="200067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E38F9D-D32F-41F4-9C4F-155EBDC2EEE0}" type="datetimeFigureOut">
              <a:rPr lang="en-IN" smtClean="0"/>
              <a:t>24-05-2024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DF9CE2-E40B-4556-86E0-D8BAB69AD1C1}" type="slidenum">
              <a:rPr lang="en-IN" smtClean="0"/>
              <a:t>‹#›</a:t>
            </a:fld>
            <a:endParaRPr lang="en-IN"/>
          </a:p>
        </p:txBody>
      </p:sp>
    </p:spTree>
    <p:extLst>
      <p:ext uri="{BB962C8B-B14F-4D97-AF65-F5344CB8AC3E}">
        <p14:creationId xmlns:p14="http://schemas.microsoft.com/office/powerpoint/2010/main" val="407273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EE38F9D-D32F-41F4-9C4F-155EBDC2EEE0}" type="datetimeFigureOut">
              <a:rPr lang="en-IN" smtClean="0"/>
              <a:t>24-05-2024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1DF9CE2-E40B-4556-86E0-D8BAB69AD1C1}" type="slidenum">
              <a:rPr lang="en-IN" smtClean="0"/>
              <a:t>‹#›</a:t>
            </a:fld>
            <a:endParaRPr lang="en-IN"/>
          </a:p>
        </p:txBody>
      </p:sp>
    </p:spTree>
    <p:extLst>
      <p:ext uri="{BB962C8B-B14F-4D97-AF65-F5344CB8AC3E}">
        <p14:creationId xmlns:p14="http://schemas.microsoft.com/office/powerpoint/2010/main" val="53238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curlypops.blogspot.com/2013/03/thankyou.html" TargetMode="Externa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csi.cs.tsinghua.edu.cn/Paper/Paper19/IJCAI19-LIRUNNAN.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6A38-35D6-2FC6-F393-7199802B9C44}"/>
              </a:ext>
            </a:extLst>
          </p:cNvPr>
          <p:cNvSpPr>
            <a:spLocks noGrp="1"/>
          </p:cNvSpPr>
          <p:nvPr>
            <p:ph type="ctrTitle"/>
          </p:nvPr>
        </p:nvSpPr>
        <p:spPr>
          <a:xfrm>
            <a:off x="1364077" y="1353312"/>
            <a:ext cx="9966960" cy="3035808"/>
          </a:xfrm>
        </p:spPr>
        <p:txBody>
          <a:bodyPr/>
          <a:lstStyle/>
          <a:p>
            <a:r>
              <a:rPr lang="en-US" dirty="0"/>
              <a:t>Speech Emotion Recognition </a:t>
            </a:r>
            <a:endParaRPr lang="en-IN" dirty="0"/>
          </a:p>
        </p:txBody>
      </p:sp>
      <p:sp>
        <p:nvSpPr>
          <p:cNvPr id="3" name="Subtitle 2">
            <a:extLst>
              <a:ext uri="{FF2B5EF4-FFF2-40B4-BE49-F238E27FC236}">
                <a16:creationId xmlns:a16="http://schemas.microsoft.com/office/drawing/2014/main" id="{106B7453-730A-33AA-C496-7A40C8F8683B}"/>
              </a:ext>
            </a:extLst>
          </p:cNvPr>
          <p:cNvSpPr>
            <a:spLocks noGrp="1"/>
          </p:cNvSpPr>
          <p:nvPr>
            <p:ph type="subTitle" idx="1"/>
          </p:nvPr>
        </p:nvSpPr>
        <p:spPr/>
        <p:txBody>
          <a:bodyPr/>
          <a:lstStyle/>
          <a:p>
            <a:r>
              <a:rPr lang="en-US" dirty="0"/>
              <a:t>Using Python</a:t>
            </a:r>
            <a:endParaRPr lang="en-IN" dirty="0"/>
          </a:p>
        </p:txBody>
      </p:sp>
      <p:sp>
        <p:nvSpPr>
          <p:cNvPr id="5" name="TextBox 4">
            <a:extLst>
              <a:ext uri="{FF2B5EF4-FFF2-40B4-BE49-F238E27FC236}">
                <a16:creationId xmlns:a16="http://schemas.microsoft.com/office/drawing/2014/main" id="{C06A9908-4910-F265-3877-1AC4E1BB1699}"/>
              </a:ext>
            </a:extLst>
          </p:cNvPr>
          <p:cNvSpPr txBox="1"/>
          <p:nvPr/>
        </p:nvSpPr>
        <p:spPr>
          <a:xfrm>
            <a:off x="7669161" y="5504688"/>
            <a:ext cx="4365523" cy="1200329"/>
          </a:xfrm>
          <a:prstGeom prst="rect">
            <a:avLst/>
          </a:prstGeom>
          <a:noFill/>
        </p:spPr>
        <p:txBody>
          <a:bodyPr wrap="square" rtlCol="0">
            <a:spAutoFit/>
          </a:bodyPr>
          <a:lstStyle/>
          <a:p>
            <a:r>
              <a:rPr lang="en-US" dirty="0"/>
              <a:t>YASH DIXIT (2001320100168)</a:t>
            </a:r>
          </a:p>
          <a:p>
            <a:r>
              <a:rPr lang="en-US" dirty="0"/>
              <a:t>SAKSHI CHAUHAN(2001320100117) </a:t>
            </a:r>
          </a:p>
          <a:p>
            <a:r>
              <a:rPr lang="en-US" dirty="0"/>
              <a:t>SURAJ YADAV(2001320100147) </a:t>
            </a:r>
          </a:p>
          <a:p>
            <a:r>
              <a:rPr lang="en-IN" dirty="0"/>
              <a:t>SHIVAM SINGH (2101320100117)</a:t>
            </a:r>
          </a:p>
        </p:txBody>
      </p:sp>
    </p:spTree>
    <p:extLst>
      <p:ext uri="{BB962C8B-B14F-4D97-AF65-F5344CB8AC3E}">
        <p14:creationId xmlns:p14="http://schemas.microsoft.com/office/powerpoint/2010/main" val="394265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1231-490F-9AE9-871E-945F05828E6C}"/>
              </a:ext>
            </a:extLst>
          </p:cNvPr>
          <p:cNvSpPr>
            <a:spLocks noGrp="1"/>
          </p:cNvSpPr>
          <p:nvPr>
            <p:ph type="title"/>
          </p:nvPr>
        </p:nvSpPr>
        <p:spPr>
          <a:xfrm>
            <a:off x="8549640" y="685800"/>
            <a:ext cx="3200400" cy="857865"/>
          </a:xfrm>
        </p:spPr>
        <p:txBody>
          <a:bodyPr>
            <a:normAutofit fontScale="90000"/>
          </a:bodyPr>
          <a:lstStyle/>
          <a:p>
            <a:r>
              <a:rPr lang="en-US" dirty="0"/>
              <a:t>LSTM(sequential model)</a:t>
            </a:r>
            <a:endParaRPr lang="en-IN" dirty="0"/>
          </a:p>
        </p:txBody>
      </p:sp>
      <p:sp>
        <p:nvSpPr>
          <p:cNvPr id="3" name="Content Placeholder 2">
            <a:extLst>
              <a:ext uri="{FF2B5EF4-FFF2-40B4-BE49-F238E27FC236}">
                <a16:creationId xmlns:a16="http://schemas.microsoft.com/office/drawing/2014/main" id="{4D432859-3016-78AF-47D3-3C47E0E215DE}"/>
              </a:ext>
            </a:extLst>
          </p:cNvPr>
          <p:cNvSpPr>
            <a:spLocks noGrp="1"/>
          </p:cNvSpPr>
          <p:nvPr>
            <p:ph idx="1"/>
          </p:nvPr>
        </p:nvSpPr>
        <p:spPr/>
        <p:txBody>
          <a:bodyPr/>
          <a:lstStyle/>
          <a:p>
            <a:endParaRPr lang="en-US" dirty="0"/>
          </a:p>
          <a:p>
            <a:endParaRPr lang="en-US" dirty="0"/>
          </a:p>
          <a:p>
            <a:r>
              <a:rPr lang="en-US" dirty="0"/>
              <a:t>LSTM, which stands for Long Short-Term Memory, is a type of recurrent neural network (RNN) architecture that is designed to effectively capture and process long-range dependencies in sequential data, making it well-suited for tasks such as speech recognition, language modeling, and time series prediction</a:t>
            </a:r>
            <a:endParaRPr lang="en-IN" dirty="0"/>
          </a:p>
        </p:txBody>
      </p:sp>
      <p:sp>
        <p:nvSpPr>
          <p:cNvPr id="4" name="Text Placeholder 3">
            <a:extLst>
              <a:ext uri="{FF2B5EF4-FFF2-40B4-BE49-F238E27FC236}">
                <a16:creationId xmlns:a16="http://schemas.microsoft.com/office/drawing/2014/main" id="{5884B52A-037E-767B-64D1-2D0025B76720}"/>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92522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2011-2D97-D356-7996-9BA7AEFCBD45}"/>
              </a:ext>
            </a:extLst>
          </p:cNvPr>
          <p:cNvSpPr>
            <a:spLocks noGrp="1"/>
          </p:cNvSpPr>
          <p:nvPr>
            <p:ph type="title"/>
          </p:nvPr>
        </p:nvSpPr>
        <p:spPr>
          <a:xfrm>
            <a:off x="8549640" y="685800"/>
            <a:ext cx="3200400" cy="848032"/>
          </a:xfrm>
        </p:spPr>
        <p:txBody>
          <a:bodyPr/>
          <a:lstStyle/>
          <a:p>
            <a:r>
              <a:rPr lang="en-US" dirty="0"/>
              <a:t>Application </a:t>
            </a:r>
            <a:endParaRPr lang="en-IN" dirty="0"/>
          </a:p>
        </p:txBody>
      </p:sp>
      <p:sp>
        <p:nvSpPr>
          <p:cNvPr id="3" name="Content Placeholder 2">
            <a:extLst>
              <a:ext uri="{FF2B5EF4-FFF2-40B4-BE49-F238E27FC236}">
                <a16:creationId xmlns:a16="http://schemas.microsoft.com/office/drawing/2014/main" id="{0971BD9F-EF13-C2E6-2B87-5E3E0693D134}"/>
              </a:ext>
            </a:extLst>
          </p:cNvPr>
          <p:cNvSpPr>
            <a:spLocks noGrp="1"/>
          </p:cNvSpPr>
          <p:nvPr>
            <p:ph idx="1"/>
          </p:nvPr>
        </p:nvSpPr>
        <p:spPr>
          <a:xfrm>
            <a:off x="651387" y="410495"/>
            <a:ext cx="6711696" cy="6295104"/>
          </a:xfrm>
        </p:spPr>
        <p:txBody>
          <a:bodyPr>
            <a:normAutofit/>
          </a:bodyPr>
          <a:lstStyle/>
          <a:p>
            <a:r>
              <a:rPr lang="en-US" dirty="0"/>
              <a:t>Nowadays, Emotion recognition using speech signals plays a significant role in various applications:</a:t>
            </a:r>
          </a:p>
          <a:p>
            <a:pPr marL="0" indent="0">
              <a:buNone/>
            </a:pPr>
            <a:endParaRPr lang="en-US" dirty="0"/>
          </a:p>
          <a:p>
            <a:r>
              <a:rPr lang="en-US" b="1" dirty="0"/>
              <a:t>Law Enforcement and Security </a:t>
            </a:r>
            <a:r>
              <a:rPr lang="en-US" dirty="0"/>
              <a:t>:  Potential threat detection or identifying distress in emergency calls.</a:t>
            </a:r>
          </a:p>
          <a:p>
            <a:endParaRPr lang="en-US" dirty="0"/>
          </a:p>
          <a:p>
            <a:r>
              <a:rPr lang="en-US" b="1" dirty="0"/>
              <a:t>Healthcare :</a:t>
            </a:r>
            <a:r>
              <a:rPr lang="en-US" dirty="0"/>
              <a:t>Detect signs of depression or anxiety, and provide early intervention or support.</a:t>
            </a:r>
          </a:p>
          <a:p>
            <a:endParaRPr lang="en-US" dirty="0"/>
          </a:p>
          <a:p>
            <a:r>
              <a:rPr lang="en-US" b="1" dirty="0"/>
              <a:t>Customer Service : </a:t>
            </a:r>
            <a:r>
              <a:rPr lang="en-US" dirty="0"/>
              <a:t>Analyze customer emotions during interactions, leading to improved customer satisfaction and better service quality.</a:t>
            </a:r>
            <a:endParaRPr lang="en-IN" dirty="0"/>
          </a:p>
        </p:txBody>
      </p:sp>
      <p:sp>
        <p:nvSpPr>
          <p:cNvPr id="4" name="Text Placeholder 3">
            <a:extLst>
              <a:ext uri="{FF2B5EF4-FFF2-40B4-BE49-F238E27FC236}">
                <a16:creationId xmlns:a16="http://schemas.microsoft.com/office/drawing/2014/main" id="{ACF533B1-BE33-D049-EEE5-66CFB23E9A9D}"/>
              </a:ext>
            </a:extLst>
          </p:cNvPr>
          <p:cNvSpPr>
            <a:spLocks noGrp="1"/>
          </p:cNvSpPr>
          <p:nvPr>
            <p:ph type="body" sz="half" idx="2"/>
          </p:nvPr>
        </p:nvSpPr>
        <p:spPr/>
        <p:txBody>
          <a:bodyPr/>
          <a:lstStyle/>
          <a:p>
            <a:r>
              <a:rPr lang="en-US" dirty="0">
                <a:latin typeface="Elephant" panose="02020904090505020303" pitchFamily="18" charset="0"/>
              </a:rPr>
              <a:t>Speech emotion recognition can be used to detect such as fear, sadness, and happiness that could help in making effective decisions.</a:t>
            </a:r>
          </a:p>
          <a:p>
            <a:endParaRPr lang="en-IN" dirty="0"/>
          </a:p>
        </p:txBody>
      </p:sp>
    </p:spTree>
    <p:extLst>
      <p:ext uri="{BB962C8B-B14F-4D97-AF65-F5344CB8AC3E}">
        <p14:creationId xmlns:p14="http://schemas.microsoft.com/office/powerpoint/2010/main" val="67415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B0BF48-2C3B-A86D-3A01-43CD77A1F3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746388"/>
            <a:ext cx="12192000" cy="3619500"/>
          </a:xfrm>
          <a:prstGeom prst="rect">
            <a:avLst/>
          </a:prstGeom>
        </p:spPr>
      </p:pic>
      <p:sp>
        <p:nvSpPr>
          <p:cNvPr id="9" name="TextBox 8">
            <a:extLst>
              <a:ext uri="{FF2B5EF4-FFF2-40B4-BE49-F238E27FC236}">
                <a16:creationId xmlns:a16="http://schemas.microsoft.com/office/drawing/2014/main" id="{7B313684-073A-5D5D-9CC9-0A090958D321}"/>
              </a:ext>
            </a:extLst>
          </p:cNvPr>
          <p:cNvSpPr txBox="1"/>
          <p:nvPr/>
        </p:nvSpPr>
        <p:spPr>
          <a:xfrm>
            <a:off x="3198000" y="4483875"/>
            <a:ext cx="6096000" cy="369332"/>
          </a:xfrm>
          <a:prstGeom prst="rect">
            <a:avLst/>
          </a:prstGeom>
          <a:noFill/>
        </p:spPr>
        <p:txBody>
          <a:bodyPr wrap="square" rtlCol="0">
            <a:spAutoFit/>
          </a:bodyPr>
          <a:lstStyle/>
          <a:p>
            <a:endParaRPr lang="en-US" sz="900" dirty="0"/>
          </a:p>
          <a:p>
            <a:endParaRPr lang="en-IN" sz="900" dirty="0"/>
          </a:p>
        </p:txBody>
      </p:sp>
    </p:spTree>
    <p:extLst>
      <p:ext uri="{BB962C8B-B14F-4D97-AF65-F5344CB8AC3E}">
        <p14:creationId xmlns:p14="http://schemas.microsoft.com/office/powerpoint/2010/main" val="420439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6C95-5BA8-08C0-4AAD-23025D1D304F}"/>
              </a:ext>
            </a:extLst>
          </p:cNvPr>
          <p:cNvSpPr>
            <a:spLocks noGrp="1"/>
          </p:cNvSpPr>
          <p:nvPr>
            <p:ph type="title"/>
          </p:nvPr>
        </p:nvSpPr>
        <p:spPr/>
        <p:txBody>
          <a:bodyPr>
            <a:normAutofit/>
          </a:bodyPr>
          <a:lstStyle/>
          <a:p>
            <a:r>
              <a:rPr lang="en-US" sz="4000" dirty="0"/>
              <a:t>Table of contents</a:t>
            </a:r>
            <a:endParaRPr lang="en-IN" sz="4000" dirty="0"/>
          </a:p>
        </p:txBody>
      </p:sp>
      <p:sp>
        <p:nvSpPr>
          <p:cNvPr id="4" name="Content Placeholder 3">
            <a:extLst>
              <a:ext uri="{FF2B5EF4-FFF2-40B4-BE49-F238E27FC236}">
                <a16:creationId xmlns:a16="http://schemas.microsoft.com/office/drawing/2014/main" id="{E77280FC-CF96-14DF-6702-171DF16B89F7}"/>
              </a:ext>
            </a:extLst>
          </p:cNvPr>
          <p:cNvSpPr>
            <a:spLocks noGrp="1"/>
          </p:cNvSpPr>
          <p:nvPr>
            <p:ph idx="1"/>
          </p:nvPr>
        </p:nvSpPr>
        <p:spPr/>
        <p:txBody>
          <a:bodyPr/>
          <a:lstStyle/>
          <a:p>
            <a:r>
              <a:rPr lang="en-US" dirty="0"/>
              <a:t>1 What is Speech Emotion Recognition</a:t>
            </a:r>
          </a:p>
          <a:p>
            <a:r>
              <a:rPr lang="en-US" dirty="0"/>
              <a:t>2 Difference Between emotion and sentiments</a:t>
            </a:r>
          </a:p>
          <a:p>
            <a:r>
              <a:rPr lang="en-US" dirty="0"/>
              <a:t>3 Speech emotion recognition vs Text sentiment analysis</a:t>
            </a:r>
          </a:p>
          <a:p>
            <a:r>
              <a:rPr lang="en-US" dirty="0"/>
              <a:t>4 Sample Rate</a:t>
            </a:r>
          </a:p>
          <a:p>
            <a:r>
              <a:rPr lang="en-US" dirty="0"/>
              <a:t>5 Method for speech emotion recognition</a:t>
            </a:r>
          </a:p>
          <a:p>
            <a:r>
              <a:rPr lang="en-US" dirty="0"/>
              <a:t>6 Working</a:t>
            </a:r>
          </a:p>
          <a:p>
            <a:r>
              <a:rPr lang="en-US" dirty="0"/>
              <a:t>7 </a:t>
            </a:r>
            <a:r>
              <a:rPr lang="en-US" dirty="0" err="1"/>
              <a:t>Librosa</a:t>
            </a:r>
            <a:endParaRPr lang="en-US" dirty="0"/>
          </a:p>
          <a:p>
            <a:r>
              <a:rPr lang="en-US" dirty="0"/>
              <a:t>8 </a:t>
            </a:r>
            <a:r>
              <a:rPr lang="en-US" dirty="0" err="1"/>
              <a:t>Lstm</a:t>
            </a:r>
            <a:r>
              <a:rPr lang="en-US" dirty="0"/>
              <a:t> model</a:t>
            </a:r>
          </a:p>
          <a:p>
            <a:r>
              <a:rPr lang="en-US" dirty="0"/>
              <a:t>9 Application</a:t>
            </a:r>
          </a:p>
        </p:txBody>
      </p:sp>
    </p:spTree>
    <p:extLst>
      <p:ext uri="{BB962C8B-B14F-4D97-AF65-F5344CB8AC3E}">
        <p14:creationId xmlns:p14="http://schemas.microsoft.com/office/powerpoint/2010/main" val="205831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084C-B852-66A7-55F2-6AAFB44B5430}"/>
              </a:ext>
            </a:extLst>
          </p:cNvPr>
          <p:cNvSpPr>
            <a:spLocks noGrp="1"/>
          </p:cNvSpPr>
          <p:nvPr>
            <p:ph type="title"/>
          </p:nvPr>
        </p:nvSpPr>
        <p:spPr/>
        <p:txBody>
          <a:bodyPr/>
          <a:lstStyle/>
          <a:p>
            <a:r>
              <a:rPr lang="en-US" dirty="0"/>
              <a:t>WHAT Is Speech emotion recognition</a:t>
            </a:r>
            <a:endParaRPr lang="en-IN" dirty="0"/>
          </a:p>
        </p:txBody>
      </p:sp>
      <p:sp>
        <p:nvSpPr>
          <p:cNvPr id="3" name="Content Placeholder 2">
            <a:extLst>
              <a:ext uri="{FF2B5EF4-FFF2-40B4-BE49-F238E27FC236}">
                <a16:creationId xmlns:a16="http://schemas.microsoft.com/office/drawing/2014/main" id="{FA891E73-2AFB-D0BB-2C6B-C94EB661210D}"/>
              </a:ext>
            </a:extLst>
          </p:cNvPr>
          <p:cNvSpPr>
            <a:spLocks noGrp="1"/>
          </p:cNvSpPr>
          <p:nvPr>
            <p:ph idx="1"/>
          </p:nvPr>
        </p:nvSpPr>
        <p:spPr>
          <a:xfrm>
            <a:off x="1069848" y="2121407"/>
            <a:ext cx="10058400" cy="4450081"/>
          </a:xfrm>
        </p:spPr>
        <p:txBody>
          <a:bodyPr>
            <a:normAutofit/>
          </a:bodyPr>
          <a:lstStyle/>
          <a:p>
            <a:r>
              <a:rPr lang="en-US" b="0" i="0" dirty="0">
                <a:solidFill>
                  <a:srgbClr val="333333"/>
                </a:solidFill>
                <a:effectLst/>
                <a:highlight>
                  <a:srgbClr val="FFFFFF"/>
                </a:highlight>
              </a:rPr>
              <a:t>Speech emotion recognition (SER) is the process of predicting human emotions from audio signals using artificial intelligence (AI) techniques. SER technologies have a wide range of applications in areas such as psychology, medicine, education, and entertainment.</a:t>
            </a:r>
          </a:p>
          <a:p>
            <a:r>
              <a:rPr lang="en-US" b="0" i="0" dirty="0">
                <a:solidFill>
                  <a:srgbClr val="202122"/>
                </a:solidFill>
                <a:effectLst/>
              </a:rPr>
              <a:t>Sentiment information can be </a:t>
            </a:r>
            <a:r>
              <a:rPr lang="en-US" b="0" i="0" u="none" strike="noStrike" dirty="0">
                <a:effectLst/>
                <a:hlinkClick r:id="rId3">
                  <a:extLst>
                    <a:ext uri="{A12FA001-AC4F-418D-AE19-62706E023703}">
                      <ahyp:hlinkClr xmlns:ahyp="http://schemas.microsoft.com/office/drawing/2018/hyperlinkcolor" val="tx"/>
                    </a:ext>
                  </a:extLst>
                </a:hlinkClick>
              </a:rPr>
              <a:t>gathered</a:t>
            </a:r>
            <a:r>
              <a:rPr lang="en-US" b="0" i="0" dirty="0">
                <a:solidFill>
                  <a:srgbClr val="202122"/>
                </a:solidFill>
                <a:effectLst/>
              </a:rPr>
              <a:t> from various voice characteristics, such as</a:t>
            </a:r>
          </a:p>
          <a:p>
            <a:pPr algn="l">
              <a:buFont typeface="Arial" panose="020B0604020202020204" pitchFamily="34" charset="0"/>
              <a:buChar char="•"/>
            </a:pPr>
            <a:r>
              <a:rPr lang="en-US" dirty="0">
                <a:solidFill>
                  <a:srgbClr val="202122"/>
                </a:solidFill>
              </a:rPr>
              <a:t>P</a:t>
            </a:r>
            <a:r>
              <a:rPr lang="en-US" b="0" i="0" dirty="0">
                <a:solidFill>
                  <a:srgbClr val="202122"/>
                </a:solidFill>
                <a:effectLst/>
              </a:rPr>
              <a:t>itch</a:t>
            </a:r>
          </a:p>
          <a:p>
            <a:pPr algn="l">
              <a:buFont typeface="Arial" panose="020B0604020202020204" pitchFamily="34" charset="0"/>
              <a:buChar char="•"/>
            </a:pPr>
            <a:r>
              <a:rPr lang="en-US" b="0" i="0" dirty="0">
                <a:solidFill>
                  <a:srgbClr val="202122"/>
                </a:solidFill>
                <a:effectLst/>
              </a:rPr>
              <a:t>Loudness</a:t>
            </a:r>
          </a:p>
          <a:p>
            <a:pPr algn="l">
              <a:buFont typeface="Arial" panose="020B0604020202020204" pitchFamily="34" charset="0"/>
              <a:buChar char="•"/>
            </a:pPr>
            <a:r>
              <a:rPr lang="en-US" dirty="0">
                <a:solidFill>
                  <a:srgbClr val="202122"/>
                </a:solidFill>
              </a:rPr>
              <a:t>Sample Rate</a:t>
            </a:r>
            <a:br>
              <a:rPr lang="en-US" dirty="0"/>
            </a:br>
            <a:endParaRPr lang="en-IN" dirty="0">
              <a:solidFill>
                <a:schemeClr val="tx1">
                  <a:lumMod val="95000"/>
                  <a:lumOff val="5000"/>
                </a:schemeClr>
              </a:solidFill>
            </a:endParaRPr>
          </a:p>
        </p:txBody>
      </p:sp>
    </p:spTree>
    <p:extLst>
      <p:ext uri="{BB962C8B-B14F-4D97-AF65-F5344CB8AC3E}">
        <p14:creationId xmlns:p14="http://schemas.microsoft.com/office/powerpoint/2010/main" val="250830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8722-C5EB-E5C0-F845-841D3AB5E6CA}"/>
              </a:ext>
            </a:extLst>
          </p:cNvPr>
          <p:cNvSpPr>
            <a:spLocks noGrp="1"/>
          </p:cNvSpPr>
          <p:nvPr>
            <p:ph type="title"/>
          </p:nvPr>
        </p:nvSpPr>
        <p:spPr/>
        <p:txBody>
          <a:bodyPr>
            <a:normAutofit/>
          </a:bodyPr>
          <a:lstStyle/>
          <a:p>
            <a:r>
              <a:rPr lang="en-US" sz="4400" dirty="0"/>
              <a:t>Difference between emotion and sentiments</a:t>
            </a:r>
            <a:endParaRPr lang="en-IN" sz="4400" dirty="0"/>
          </a:p>
        </p:txBody>
      </p:sp>
      <p:sp>
        <p:nvSpPr>
          <p:cNvPr id="3" name="Content Placeholder 2">
            <a:extLst>
              <a:ext uri="{FF2B5EF4-FFF2-40B4-BE49-F238E27FC236}">
                <a16:creationId xmlns:a16="http://schemas.microsoft.com/office/drawing/2014/main" id="{10FDC439-D2C2-851B-FA2F-E4511A48F53C}"/>
              </a:ext>
            </a:extLst>
          </p:cNvPr>
          <p:cNvSpPr>
            <a:spLocks noGrp="1"/>
          </p:cNvSpPr>
          <p:nvPr>
            <p:ph idx="1"/>
          </p:nvPr>
        </p:nvSpPr>
        <p:spPr>
          <a:xfrm>
            <a:off x="1063752" y="1808710"/>
            <a:ext cx="10058400" cy="1064244"/>
          </a:xfrm>
        </p:spPr>
        <p:txBody>
          <a:bodyPr/>
          <a:lstStyle/>
          <a:p>
            <a:r>
              <a:rPr lang="en-US" dirty="0"/>
              <a:t>Emotions - Happy , Sad , unconscious , surprise </a:t>
            </a:r>
            <a:r>
              <a:rPr lang="en-US" dirty="0" err="1"/>
              <a:t>etc</a:t>
            </a:r>
            <a:endParaRPr lang="en-US" dirty="0"/>
          </a:p>
          <a:p>
            <a:r>
              <a:rPr lang="en-US" dirty="0"/>
              <a:t>Sentiments – true/false , 1/0, positive/negative</a:t>
            </a:r>
          </a:p>
        </p:txBody>
      </p:sp>
      <p:sp>
        <p:nvSpPr>
          <p:cNvPr id="4" name="TextBox 3">
            <a:extLst>
              <a:ext uri="{FF2B5EF4-FFF2-40B4-BE49-F238E27FC236}">
                <a16:creationId xmlns:a16="http://schemas.microsoft.com/office/drawing/2014/main" id="{A66C84A8-8B6C-B0CC-678A-2EBC281256A2}"/>
              </a:ext>
            </a:extLst>
          </p:cNvPr>
          <p:cNvSpPr txBox="1"/>
          <p:nvPr/>
        </p:nvSpPr>
        <p:spPr>
          <a:xfrm>
            <a:off x="1069848" y="3340509"/>
            <a:ext cx="8957188" cy="769441"/>
          </a:xfrm>
          <a:prstGeom prst="rect">
            <a:avLst/>
          </a:prstGeom>
          <a:noFill/>
        </p:spPr>
        <p:txBody>
          <a:bodyPr wrap="square" rtlCol="0">
            <a:spAutoFit/>
          </a:bodyPr>
          <a:lstStyle/>
          <a:p>
            <a:r>
              <a:rPr lang="en-US" sz="4400" dirty="0">
                <a:latin typeface="+mj-lt"/>
              </a:rPr>
              <a:t>SER VS TEXT SENTIMENT ANALYSIS</a:t>
            </a:r>
            <a:endParaRPr lang="en-IN" sz="4400" dirty="0">
              <a:latin typeface="+mj-lt"/>
            </a:endParaRPr>
          </a:p>
        </p:txBody>
      </p:sp>
      <p:sp>
        <p:nvSpPr>
          <p:cNvPr id="5" name="TextBox 4">
            <a:extLst>
              <a:ext uri="{FF2B5EF4-FFF2-40B4-BE49-F238E27FC236}">
                <a16:creationId xmlns:a16="http://schemas.microsoft.com/office/drawing/2014/main" id="{869422FE-1734-FA48-B671-7D6ADEF0E2A2}"/>
              </a:ext>
            </a:extLst>
          </p:cNvPr>
          <p:cNvSpPr txBox="1"/>
          <p:nvPr/>
        </p:nvSpPr>
        <p:spPr>
          <a:xfrm>
            <a:off x="1149440" y="4336093"/>
            <a:ext cx="8798004" cy="1600438"/>
          </a:xfrm>
          <a:prstGeom prst="rect">
            <a:avLst/>
          </a:prstGeom>
          <a:noFill/>
        </p:spPr>
        <p:txBody>
          <a:bodyPr wrap="square" rtlCol="0">
            <a:spAutoFit/>
          </a:bodyPr>
          <a:lstStyle/>
          <a:p>
            <a:r>
              <a:rPr lang="en-US" sz="2000" dirty="0"/>
              <a:t>As evident from the title, Speech Emotion Recognition (SER) is a system that can identify the emotion of different audio samples. From the description, this task is similar to text sentiment analysis, and both also share some applications since they differ only in the modality of the data.</a:t>
            </a:r>
            <a:endParaRPr lang="en-IN" sz="2000" dirty="0"/>
          </a:p>
          <a:p>
            <a:endParaRPr lang="en-IN" dirty="0"/>
          </a:p>
        </p:txBody>
      </p:sp>
    </p:spTree>
    <p:extLst>
      <p:ext uri="{BB962C8B-B14F-4D97-AF65-F5344CB8AC3E}">
        <p14:creationId xmlns:p14="http://schemas.microsoft.com/office/powerpoint/2010/main" val="308053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169A-C83D-C01B-A16A-A460A732BD93}"/>
              </a:ext>
            </a:extLst>
          </p:cNvPr>
          <p:cNvSpPr>
            <a:spLocks noGrp="1"/>
          </p:cNvSpPr>
          <p:nvPr>
            <p:ph type="title"/>
          </p:nvPr>
        </p:nvSpPr>
        <p:spPr/>
        <p:txBody>
          <a:bodyPr/>
          <a:lstStyle/>
          <a:p>
            <a:r>
              <a:rPr lang="en-US" dirty="0"/>
              <a:t>Sample rate</a:t>
            </a:r>
            <a:endParaRPr lang="en-IN" dirty="0"/>
          </a:p>
        </p:txBody>
      </p:sp>
      <p:sp>
        <p:nvSpPr>
          <p:cNvPr id="3" name="Content Placeholder 2">
            <a:extLst>
              <a:ext uri="{FF2B5EF4-FFF2-40B4-BE49-F238E27FC236}">
                <a16:creationId xmlns:a16="http://schemas.microsoft.com/office/drawing/2014/main" id="{ECDB2B30-B65A-42DD-B030-8914D856466C}"/>
              </a:ext>
            </a:extLst>
          </p:cNvPr>
          <p:cNvSpPr>
            <a:spLocks noGrp="1"/>
          </p:cNvSpPr>
          <p:nvPr>
            <p:ph idx="1"/>
          </p:nvPr>
        </p:nvSpPr>
        <p:spPr/>
        <p:txBody>
          <a:bodyPr/>
          <a:lstStyle/>
          <a:p>
            <a:pPr algn="l"/>
            <a:r>
              <a:rPr lang="en-US" b="0" i="0" dirty="0">
                <a:solidFill>
                  <a:srgbClr val="333333"/>
                </a:solidFill>
                <a:effectLst/>
              </a:rPr>
              <a:t>The sample rate (or sampling rate) is the number of samples taken per second.</a:t>
            </a:r>
          </a:p>
          <a:p>
            <a:pPr algn="l"/>
            <a:r>
              <a:rPr lang="en-US" b="0" i="0" dirty="0">
                <a:solidFill>
                  <a:srgbClr val="333333"/>
                </a:solidFill>
                <a:effectLst/>
              </a:rPr>
              <a:t>The units for sample rate are samples per second (</a:t>
            </a:r>
            <a:r>
              <a:rPr lang="en-US" b="0" i="0" dirty="0" err="1">
                <a:solidFill>
                  <a:srgbClr val="333333"/>
                </a:solidFill>
                <a:effectLst/>
              </a:rPr>
              <a:t>sps</a:t>
            </a:r>
            <a:r>
              <a:rPr lang="en-US" b="0" i="0" dirty="0">
                <a:solidFill>
                  <a:srgbClr val="333333"/>
                </a:solidFill>
                <a:effectLst/>
              </a:rPr>
              <a:t>) or Hertz (Hz). </a:t>
            </a:r>
          </a:p>
          <a:p>
            <a:endParaRPr lang="en-IN" dirty="0"/>
          </a:p>
        </p:txBody>
      </p:sp>
      <p:pic>
        <p:nvPicPr>
          <p:cNvPr id="2052" name="Picture 4" descr="What is Sampling Rate, Sample Depth and Audio Sampling in Audio?">
            <a:extLst>
              <a:ext uri="{FF2B5EF4-FFF2-40B4-BE49-F238E27FC236}">
                <a16:creationId xmlns:a16="http://schemas.microsoft.com/office/drawing/2014/main" id="{82ED7F48-E041-72B5-CFB7-93A71DE8B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3090180"/>
            <a:ext cx="6263148" cy="384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57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2C1C-640B-26B3-D3F8-D19BD096A271}"/>
              </a:ext>
            </a:extLst>
          </p:cNvPr>
          <p:cNvSpPr>
            <a:spLocks noGrp="1"/>
          </p:cNvSpPr>
          <p:nvPr>
            <p:ph type="title"/>
          </p:nvPr>
        </p:nvSpPr>
        <p:spPr/>
        <p:txBody>
          <a:bodyPr>
            <a:normAutofit/>
          </a:bodyPr>
          <a:lstStyle/>
          <a:p>
            <a:r>
              <a:rPr lang="en-US" sz="2700" dirty="0">
                <a:solidFill>
                  <a:srgbClr val="202122"/>
                </a:solidFill>
                <a:latin typeface="Poppins" panose="00000500000000000000" pitchFamily="2" charset="0"/>
              </a:rPr>
              <a:t>Methods for</a:t>
            </a:r>
            <a:r>
              <a:rPr lang="en-US" sz="2700" b="1" i="0" dirty="0">
                <a:solidFill>
                  <a:srgbClr val="202122"/>
                </a:solidFill>
                <a:effectLst/>
                <a:latin typeface="Poppins" panose="00000500000000000000" pitchFamily="2" charset="0"/>
              </a:rPr>
              <a:t> speech emotion recognition </a:t>
            </a:r>
            <a:br>
              <a:rPr lang="en-US" b="1" i="0" dirty="0">
                <a:solidFill>
                  <a:srgbClr val="202122"/>
                </a:solidFill>
                <a:effectLst/>
                <a:latin typeface="Poppins" panose="00000500000000000000" pitchFamily="2" charset="0"/>
              </a:rPr>
            </a:br>
            <a:endParaRPr lang="en-IN" dirty="0"/>
          </a:p>
        </p:txBody>
      </p:sp>
      <p:sp>
        <p:nvSpPr>
          <p:cNvPr id="4" name="Text Placeholder 3">
            <a:extLst>
              <a:ext uri="{FF2B5EF4-FFF2-40B4-BE49-F238E27FC236}">
                <a16:creationId xmlns:a16="http://schemas.microsoft.com/office/drawing/2014/main" id="{60C8004E-EEA7-B976-6F24-9BE10FE26A84}"/>
              </a:ext>
            </a:extLst>
          </p:cNvPr>
          <p:cNvSpPr>
            <a:spLocks noGrp="1"/>
          </p:cNvSpPr>
          <p:nvPr>
            <p:ph type="body" sz="half" idx="2"/>
          </p:nvPr>
        </p:nvSpPr>
        <p:spPr>
          <a:xfrm>
            <a:off x="8406581" y="2928395"/>
            <a:ext cx="3578941" cy="2145050"/>
          </a:xfrm>
        </p:spPr>
        <p:txBody>
          <a:bodyPr/>
          <a:lstStyle/>
          <a:p>
            <a:endParaRPr lang="en-IN" dirty="0"/>
          </a:p>
        </p:txBody>
      </p:sp>
      <p:pic>
        <p:nvPicPr>
          <p:cNvPr id="7" name="object 3">
            <a:extLst>
              <a:ext uri="{FF2B5EF4-FFF2-40B4-BE49-F238E27FC236}">
                <a16:creationId xmlns:a16="http://schemas.microsoft.com/office/drawing/2014/main" id="{AB991CE7-C414-B806-C17D-EF0772AAA2D2}"/>
              </a:ext>
            </a:extLst>
          </p:cNvPr>
          <p:cNvPicPr/>
          <p:nvPr/>
        </p:nvPicPr>
        <p:blipFill>
          <a:blip r:embed="rId2" cstate="print"/>
          <a:stretch>
            <a:fillRect/>
          </a:stretch>
        </p:blipFill>
        <p:spPr>
          <a:xfrm>
            <a:off x="8549640" y="3024754"/>
            <a:ext cx="3200400" cy="1737360"/>
          </a:xfrm>
          <a:prstGeom prst="rect">
            <a:avLst/>
          </a:prstGeom>
        </p:spPr>
      </p:pic>
      <p:sp>
        <p:nvSpPr>
          <p:cNvPr id="16" name="Content Placeholder 15">
            <a:extLst>
              <a:ext uri="{FF2B5EF4-FFF2-40B4-BE49-F238E27FC236}">
                <a16:creationId xmlns:a16="http://schemas.microsoft.com/office/drawing/2014/main" id="{14D36347-779F-318F-430E-061638AD1AE4}"/>
              </a:ext>
            </a:extLst>
          </p:cNvPr>
          <p:cNvSpPr>
            <a:spLocks noGrp="1"/>
          </p:cNvSpPr>
          <p:nvPr>
            <p:ph idx="1"/>
          </p:nvPr>
        </p:nvSpPr>
        <p:spPr>
          <a:xfrm>
            <a:off x="838200" y="353961"/>
            <a:ext cx="6711696" cy="6243483"/>
          </a:xfrm>
        </p:spPr>
        <p:txBody>
          <a:bodyPr>
            <a:normAutofit/>
          </a:bodyPr>
          <a:lstStyle/>
          <a:p>
            <a:r>
              <a:rPr lang="en-US" dirty="0"/>
              <a:t>1. </a:t>
            </a:r>
            <a:r>
              <a:rPr lang="en-US" b="1" dirty="0"/>
              <a:t>Feature Extraction</a:t>
            </a:r>
            <a:r>
              <a:rPr lang="en-US" dirty="0"/>
              <a:t>:  Techniques such as Mel-frequency cepstral coefficients (MFCC), pitch, energy.</a:t>
            </a:r>
          </a:p>
          <a:p>
            <a:endParaRPr lang="en-US" dirty="0"/>
          </a:p>
          <a:p>
            <a:endParaRPr lang="en-US" dirty="0"/>
          </a:p>
          <a:p>
            <a:r>
              <a:rPr lang="en-US" dirty="0"/>
              <a:t>2. </a:t>
            </a:r>
            <a:r>
              <a:rPr lang="en-US" b="1" dirty="0"/>
              <a:t>Machine Learning and Pattern Recognition</a:t>
            </a:r>
            <a:r>
              <a:rPr lang="en-US" dirty="0"/>
              <a:t>: Supervised learning algorithms, including Support Vector Machines (SVM), Random Forest, and deep learning models .</a:t>
            </a:r>
          </a:p>
          <a:p>
            <a:endParaRPr lang="en-US" dirty="0"/>
          </a:p>
          <a:p>
            <a:r>
              <a:rPr lang="en-US" dirty="0"/>
              <a:t>3. </a:t>
            </a:r>
            <a:r>
              <a:rPr lang="en-US" b="1" dirty="0"/>
              <a:t>Natural Language Processing (NLP): </a:t>
            </a:r>
            <a:r>
              <a:rPr lang="en-US" dirty="0"/>
              <a:t>NLP techniques are used to process and analyze the linguistic content of speech.</a:t>
            </a:r>
          </a:p>
        </p:txBody>
      </p:sp>
    </p:spTree>
    <p:extLst>
      <p:ext uri="{BB962C8B-B14F-4D97-AF65-F5344CB8AC3E}">
        <p14:creationId xmlns:p14="http://schemas.microsoft.com/office/powerpoint/2010/main" val="137111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2C1C-640B-26B3-D3F8-D19BD096A271}"/>
              </a:ext>
            </a:extLst>
          </p:cNvPr>
          <p:cNvSpPr>
            <a:spLocks noGrp="1"/>
          </p:cNvSpPr>
          <p:nvPr>
            <p:ph type="title"/>
          </p:nvPr>
        </p:nvSpPr>
        <p:spPr/>
        <p:txBody>
          <a:bodyPr>
            <a:normAutofit fontScale="90000"/>
          </a:bodyPr>
          <a:lstStyle/>
          <a:p>
            <a:r>
              <a:rPr lang="en-US" sz="2700" b="1" i="0" dirty="0">
                <a:solidFill>
                  <a:srgbClr val="202122"/>
                </a:solidFill>
                <a:effectLst/>
                <a:latin typeface="Poppins" panose="00000500000000000000" pitchFamily="2" charset="0"/>
              </a:rPr>
              <a:t>How does speech emotion recognition work?</a:t>
            </a:r>
            <a:br>
              <a:rPr lang="en-US" b="1" i="0" dirty="0">
                <a:solidFill>
                  <a:srgbClr val="202122"/>
                </a:solidFill>
                <a:effectLst/>
                <a:latin typeface="Poppins" panose="00000500000000000000" pitchFamily="2" charset="0"/>
              </a:rPr>
            </a:br>
            <a:endParaRPr lang="en-IN" dirty="0"/>
          </a:p>
        </p:txBody>
      </p:sp>
      <p:sp>
        <p:nvSpPr>
          <p:cNvPr id="4" name="Text Placeholder 3">
            <a:extLst>
              <a:ext uri="{FF2B5EF4-FFF2-40B4-BE49-F238E27FC236}">
                <a16:creationId xmlns:a16="http://schemas.microsoft.com/office/drawing/2014/main" id="{60C8004E-EEA7-B976-6F24-9BE10FE26A84}"/>
              </a:ext>
            </a:extLst>
          </p:cNvPr>
          <p:cNvSpPr>
            <a:spLocks noGrp="1"/>
          </p:cNvSpPr>
          <p:nvPr>
            <p:ph type="body" sz="half" idx="2"/>
          </p:nvPr>
        </p:nvSpPr>
        <p:spPr>
          <a:xfrm>
            <a:off x="8406581" y="2928395"/>
            <a:ext cx="3578941" cy="2145050"/>
          </a:xfrm>
        </p:spPr>
        <p:txBody>
          <a:bodyPr/>
          <a:lstStyle/>
          <a:p>
            <a:endParaRPr lang="en-IN" dirty="0"/>
          </a:p>
        </p:txBody>
      </p:sp>
      <p:pic>
        <p:nvPicPr>
          <p:cNvPr id="7" name="object 3">
            <a:extLst>
              <a:ext uri="{FF2B5EF4-FFF2-40B4-BE49-F238E27FC236}">
                <a16:creationId xmlns:a16="http://schemas.microsoft.com/office/drawing/2014/main" id="{AB991CE7-C414-B806-C17D-EF0772AAA2D2}"/>
              </a:ext>
            </a:extLst>
          </p:cNvPr>
          <p:cNvPicPr/>
          <p:nvPr/>
        </p:nvPicPr>
        <p:blipFill>
          <a:blip r:embed="rId2" cstate="print"/>
          <a:stretch>
            <a:fillRect/>
          </a:stretch>
        </p:blipFill>
        <p:spPr>
          <a:xfrm>
            <a:off x="8549640" y="3024754"/>
            <a:ext cx="3200400" cy="1737360"/>
          </a:xfrm>
          <a:prstGeom prst="rect">
            <a:avLst/>
          </a:prstGeom>
        </p:spPr>
      </p:pic>
      <p:sp>
        <p:nvSpPr>
          <p:cNvPr id="16" name="Content Placeholder 15">
            <a:extLst>
              <a:ext uri="{FF2B5EF4-FFF2-40B4-BE49-F238E27FC236}">
                <a16:creationId xmlns:a16="http://schemas.microsoft.com/office/drawing/2014/main" id="{14D36347-779F-318F-430E-061638AD1AE4}"/>
              </a:ext>
            </a:extLst>
          </p:cNvPr>
          <p:cNvSpPr>
            <a:spLocks noGrp="1"/>
          </p:cNvSpPr>
          <p:nvPr>
            <p:ph idx="1"/>
          </p:nvPr>
        </p:nvSpPr>
        <p:spPr>
          <a:xfrm>
            <a:off x="838200" y="353961"/>
            <a:ext cx="6711696" cy="6243483"/>
          </a:xfrm>
        </p:spPr>
        <p:txBody>
          <a:bodyPr>
            <a:normAutofit/>
          </a:bodyPr>
          <a:lstStyle/>
          <a:p>
            <a:endParaRPr lang="en-US" dirty="0"/>
          </a:p>
          <a:p>
            <a:r>
              <a:rPr lang="en-US" dirty="0"/>
              <a:t>4. </a:t>
            </a:r>
            <a:r>
              <a:rPr lang="en-US" b="1" dirty="0"/>
              <a:t>Emotion Databases and Corpora</a:t>
            </a:r>
            <a:r>
              <a:rPr lang="en-US" dirty="0"/>
              <a:t>: Databases of emotional speech samples and corpora annotated with emotional labels are used for training and testing emotion recognition models, enabling the development of robust and accurate systems.</a:t>
            </a:r>
          </a:p>
          <a:p>
            <a:endParaRPr lang="en-US" dirty="0"/>
          </a:p>
          <a:p>
            <a:pPr marL="0" indent="0">
              <a:buNone/>
            </a:pPr>
            <a:endParaRPr lang="en-US" dirty="0"/>
          </a:p>
          <a:p>
            <a:r>
              <a:rPr lang="en-US" dirty="0"/>
              <a:t>5. </a:t>
            </a:r>
            <a:r>
              <a:rPr lang="en-US" b="1" dirty="0"/>
              <a:t>Signal Processing and Audio Analysis</a:t>
            </a:r>
            <a:r>
              <a:rPr lang="en-US" dirty="0"/>
              <a:t>: Signal processing methods, such as time-frequency analysis, spectrogram analysis, and audio feature extraction, are applied to capture emotional characteristics from speech signals.</a:t>
            </a:r>
            <a:endParaRPr lang="en-IN" dirty="0"/>
          </a:p>
        </p:txBody>
      </p:sp>
    </p:spTree>
    <p:extLst>
      <p:ext uri="{BB962C8B-B14F-4D97-AF65-F5344CB8AC3E}">
        <p14:creationId xmlns:p14="http://schemas.microsoft.com/office/powerpoint/2010/main" val="424894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0781-D2C1-6184-5576-E187DFD799B9}"/>
              </a:ext>
            </a:extLst>
          </p:cNvPr>
          <p:cNvSpPr>
            <a:spLocks noGrp="1"/>
          </p:cNvSpPr>
          <p:nvPr>
            <p:ph type="title"/>
          </p:nvPr>
        </p:nvSpPr>
        <p:spPr/>
        <p:txBody>
          <a:bodyPr>
            <a:normAutofit fontScale="90000"/>
          </a:bodyPr>
          <a:lstStyle/>
          <a:p>
            <a:r>
              <a:rPr lang="en-US" b="1" i="0" dirty="0">
                <a:solidFill>
                  <a:srgbClr val="202124"/>
                </a:solidFill>
                <a:effectLst/>
                <a:latin typeface="zeitung"/>
              </a:rPr>
              <a:t>Audio Data Analysis Using </a:t>
            </a:r>
            <a:r>
              <a:rPr lang="en-US" b="1" i="0" dirty="0" err="1">
                <a:solidFill>
                  <a:srgbClr val="202124"/>
                </a:solidFill>
                <a:effectLst/>
                <a:latin typeface="zeitung"/>
              </a:rPr>
              <a:t>librosa</a:t>
            </a:r>
            <a:r>
              <a:rPr lang="en-US" b="1" i="0" dirty="0">
                <a:solidFill>
                  <a:srgbClr val="202124"/>
                </a:solidFill>
                <a:effectLst/>
                <a:latin typeface="zeitung"/>
              </a:rPr>
              <a:t> 📈</a:t>
            </a:r>
            <a:br>
              <a:rPr lang="en-US" b="1" i="0" dirty="0">
                <a:solidFill>
                  <a:srgbClr val="202124"/>
                </a:solidFill>
                <a:effectLst/>
                <a:latin typeface="zeitung"/>
              </a:rPr>
            </a:br>
            <a:endParaRPr lang="en-IN" dirty="0"/>
          </a:p>
        </p:txBody>
      </p:sp>
      <p:sp>
        <p:nvSpPr>
          <p:cNvPr id="3" name="Content Placeholder 2">
            <a:extLst>
              <a:ext uri="{FF2B5EF4-FFF2-40B4-BE49-F238E27FC236}">
                <a16:creationId xmlns:a16="http://schemas.microsoft.com/office/drawing/2014/main" id="{18B82DD9-4300-9A71-6635-F40DB1A01057}"/>
              </a:ext>
            </a:extLst>
          </p:cNvPr>
          <p:cNvSpPr>
            <a:spLocks noGrp="1"/>
          </p:cNvSpPr>
          <p:nvPr>
            <p:ph idx="1"/>
          </p:nvPr>
        </p:nvSpPr>
        <p:spPr>
          <a:xfrm>
            <a:off x="401382" y="685800"/>
            <a:ext cx="6711696" cy="5020056"/>
          </a:xfrm>
        </p:spPr>
        <p:txBody>
          <a:bodyPr>
            <a:normAutofit lnSpcReduction="10000"/>
          </a:bodyPr>
          <a:lstStyle/>
          <a:p>
            <a:pPr marL="0" indent="0" algn="l">
              <a:buNone/>
            </a:pPr>
            <a:r>
              <a:rPr lang="en-US" sz="4400" i="0" dirty="0">
                <a:solidFill>
                  <a:srgbClr val="000000"/>
                </a:solidFill>
                <a:effectLst/>
                <a:latin typeface="+mj-lt"/>
              </a:rPr>
              <a:t>Libraries for audio acquisition and playback:</a:t>
            </a:r>
          </a:p>
          <a:p>
            <a:pPr algn="l"/>
            <a:endParaRPr lang="en-US" b="0" i="0" dirty="0">
              <a:solidFill>
                <a:srgbClr val="000000"/>
              </a:solidFill>
              <a:effectLst/>
              <a:latin typeface="Inter"/>
            </a:endParaRPr>
          </a:p>
          <a:p>
            <a:pPr marL="0" indent="0" algn="l">
              <a:buNone/>
            </a:pPr>
            <a:r>
              <a:rPr lang="en-US" sz="2800" b="0" i="0" dirty="0" err="1">
                <a:solidFill>
                  <a:srgbClr val="000000"/>
                </a:solidFill>
                <a:effectLst/>
                <a:latin typeface="+mj-lt"/>
              </a:rPr>
              <a:t>Librosa</a:t>
            </a:r>
            <a:endParaRPr lang="en-US" sz="2800" b="0" i="0" dirty="0">
              <a:solidFill>
                <a:srgbClr val="000000"/>
              </a:solidFill>
              <a:effectLst/>
              <a:latin typeface="+mj-lt"/>
            </a:endParaRPr>
          </a:p>
          <a:p>
            <a:pPr algn="l"/>
            <a:r>
              <a:rPr lang="en-US" b="0" i="0" dirty="0">
                <a:effectLst/>
              </a:rPr>
              <a:t>It is a Python module to analyze audio signals in general but geared more towards music. It includes the nuts and bolts to build a MIR(Music information retrieval) system.</a:t>
            </a:r>
          </a:p>
          <a:p>
            <a:pPr algn="l"/>
            <a:endParaRPr lang="en-US" dirty="0">
              <a:latin typeface="Inter"/>
            </a:endParaRPr>
          </a:p>
          <a:p>
            <a:pPr marL="0" indent="0" algn="l">
              <a:buNone/>
            </a:pPr>
            <a:r>
              <a:rPr lang="en-US" b="0" i="0" dirty="0">
                <a:effectLst/>
                <a:latin typeface="Inter"/>
              </a:rPr>
              <a:t> </a:t>
            </a:r>
            <a:r>
              <a:rPr lang="en-US" sz="2800" b="0" i="0" dirty="0" err="1">
                <a:solidFill>
                  <a:srgbClr val="000000"/>
                </a:solidFill>
                <a:effectLst/>
                <a:latin typeface="+mj-lt"/>
              </a:rPr>
              <a:t>IPython.display.Audio</a:t>
            </a:r>
            <a:endParaRPr lang="en-US" sz="2800" b="0" i="0" dirty="0">
              <a:solidFill>
                <a:srgbClr val="000000"/>
              </a:solidFill>
              <a:effectLst/>
              <a:latin typeface="+mj-lt"/>
            </a:endParaRPr>
          </a:p>
          <a:p>
            <a:pPr algn="l"/>
            <a:r>
              <a:rPr lang="en-US" b="0" i="0" dirty="0" err="1">
                <a:effectLst/>
              </a:rPr>
              <a:t>IPython.display.Audio</a:t>
            </a:r>
            <a:r>
              <a:rPr lang="en-US" b="0" i="0" dirty="0">
                <a:effectLst/>
              </a:rPr>
              <a:t> lets you play audio directly in a </a:t>
            </a:r>
            <a:r>
              <a:rPr lang="en-US" b="0" i="0" dirty="0" err="1">
                <a:effectLst/>
              </a:rPr>
              <a:t>jupyter</a:t>
            </a:r>
            <a:r>
              <a:rPr lang="en-US" b="0" i="0" dirty="0">
                <a:effectLst/>
              </a:rPr>
              <a:t> notebook.</a:t>
            </a:r>
          </a:p>
          <a:p>
            <a:endParaRPr lang="en-US" b="1" i="0" dirty="0">
              <a:solidFill>
                <a:srgbClr val="202124"/>
              </a:solidFill>
              <a:effectLst/>
              <a:latin typeface="zeitung"/>
            </a:endParaRPr>
          </a:p>
          <a:p>
            <a:endParaRPr lang="en-IN" dirty="0"/>
          </a:p>
        </p:txBody>
      </p:sp>
      <p:sp>
        <p:nvSpPr>
          <p:cNvPr id="5" name="AutoShape 2">
            <a:extLst>
              <a:ext uri="{FF2B5EF4-FFF2-40B4-BE49-F238E27FC236}">
                <a16:creationId xmlns:a16="http://schemas.microsoft.com/office/drawing/2014/main" id="{3818E425-ED07-D562-7052-869D6442EE96}"/>
              </a:ext>
            </a:extLst>
          </p:cNvPr>
          <p:cNvSpPr>
            <a:spLocks noGrp="1" noChangeAspect="1" noChangeArrowheads="1"/>
          </p:cNvSpPr>
          <p:nvPr>
            <p:ph type="body" sz="half" idx="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4E04961E-3F3F-D262-C89D-77433BEC65AE}"/>
              </a:ext>
            </a:extLst>
          </p:cNvPr>
          <p:cNvPicPr>
            <a:picLocks noChangeAspect="1"/>
          </p:cNvPicPr>
          <p:nvPr/>
        </p:nvPicPr>
        <p:blipFill>
          <a:blip r:embed="rId3"/>
          <a:stretch>
            <a:fillRect/>
          </a:stretch>
        </p:blipFill>
        <p:spPr>
          <a:xfrm>
            <a:off x="8590219" y="2423160"/>
            <a:ext cx="3200399" cy="3282696"/>
          </a:xfrm>
          <a:prstGeom prst="rect">
            <a:avLst/>
          </a:prstGeom>
        </p:spPr>
      </p:pic>
    </p:spTree>
    <p:extLst>
      <p:ext uri="{BB962C8B-B14F-4D97-AF65-F5344CB8AC3E}">
        <p14:creationId xmlns:p14="http://schemas.microsoft.com/office/powerpoint/2010/main" val="275163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F7ED-D04A-93F2-FCBC-5AEF56430DBE}"/>
              </a:ext>
            </a:extLst>
          </p:cNvPr>
          <p:cNvSpPr>
            <a:spLocks noGrp="1"/>
          </p:cNvSpPr>
          <p:nvPr>
            <p:ph type="title"/>
          </p:nvPr>
        </p:nvSpPr>
        <p:spPr>
          <a:xfrm>
            <a:off x="8549640" y="685800"/>
            <a:ext cx="3200400" cy="956187"/>
          </a:xfrm>
        </p:spPr>
        <p:txBody>
          <a:bodyPr/>
          <a:lstStyle/>
          <a:p>
            <a:r>
              <a:rPr lang="en-US" dirty="0"/>
              <a:t> </a:t>
            </a:r>
            <a:r>
              <a:rPr lang="en-US" dirty="0" err="1"/>
              <a:t>Librosa</a:t>
            </a:r>
            <a:r>
              <a:rPr lang="en-US" dirty="0"/>
              <a:t> </a:t>
            </a:r>
            <a:endParaRPr lang="en-IN" dirty="0"/>
          </a:p>
        </p:txBody>
      </p:sp>
      <p:sp>
        <p:nvSpPr>
          <p:cNvPr id="3" name="Content Placeholder 2">
            <a:extLst>
              <a:ext uri="{FF2B5EF4-FFF2-40B4-BE49-F238E27FC236}">
                <a16:creationId xmlns:a16="http://schemas.microsoft.com/office/drawing/2014/main" id="{87DDE1EA-4F01-526D-FC94-65F9D7E3E83E}"/>
              </a:ext>
            </a:extLst>
          </p:cNvPr>
          <p:cNvSpPr>
            <a:spLocks noGrp="1"/>
          </p:cNvSpPr>
          <p:nvPr>
            <p:ph idx="1"/>
          </p:nvPr>
        </p:nvSpPr>
        <p:spPr>
          <a:xfrm>
            <a:off x="838200" y="694944"/>
            <a:ext cx="6711696" cy="5020056"/>
          </a:xfrm>
        </p:spPr>
        <p:txBody>
          <a:bodyPr/>
          <a:lstStyle/>
          <a:p>
            <a:pPr marL="0" indent="0" algn="l" fontAlgn="base">
              <a:buNone/>
            </a:pPr>
            <a:r>
              <a:rPr lang="en-US" b="0" i="0" dirty="0" err="1">
                <a:effectLst/>
              </a:rPr>
              <a:t>Librosa</a:t>
            </a:r>
            <a:r>
              <a:rPr lang="en-US" b="0" i="0" dirty="0">
                <a:effectLst/>
              </a:rPr>
              <a:t> is a Python package for music and audio analysis. </a:t>
            </a:r>
            <a:r>
              <a:rPr lang="en-US" b="0" i="0" dirty="0" err="1">
                <a:effectLst/>
              </a:rPr>
              <a:t>Librosa</a:t>
            </a:r>
            <a:r>
              <a:rPr lang="en-US" b="0" i="0" dirty="0">
                <a:effectLst/>
              </a:rPr>
              <a:t> is basically used when we work with audio data like in music generation(</a:t>
            </a:r>
            <a:r>
              <a:rPr lang="en-US" b="1" i="0" dirty="0">
                <a:effectLst/>
              </a:rPr>
              <a:t>using LSTM’s</a:t>
            </a:r>
            <a:r>
              <a:rPr lang="en-US" b="0" i="0" dirty="0">
                <a:effectLst/>
              </a:rPr>
              <a:t>), </a:t>
            </a:r>
            <a:r>
              <a:rPr lang="en-US" b="1" i="0" dirty="0">
                <a:effectLst/>
              </a:rPr>
              <a:t>Automatic Speech Recognition</a:t>
            </a:r>
            <a:r>
              <a:rPr lang="en-US" b="0" i="0" dirty="0">
                <a:effectLst/>
              </a:rPr>
              <a:t>.</a:t>
            </a:r>
          </a:p>
          <a:p>
            <a:pPr marL="0" indent="0" algn="l" fontAlgn="base">
              <a:buNone/>
            </a:pPr>
            <a:endParaRPr lang="en-US" b="0" i="0" dirty="0">
              <a:effectLst/>
              <a:latin typeface="Elephant" panose="02020904090505020303" pitchFamily="18" charset="0"/>
            </a:endParaRPr>
          </a:p>
          <a:p>
            <a:pPr marL="0" indent="0" algn="l" fontAlgn="base">
              <a:buNone/>
            </a:pPr>
            <a:endParaRPr lang="en-US" b="0" i="0" dirty="0">
              <a:effectLst/>
              <a:latin typeface="Elephant" panose="02020904090505020303" pitchFamily="18" charset="0"/>
            </a:endParaRPr>
          </a:p>
          <a:p>
            <a:pPr algn="l" fontAlgn="base"/>
            <a:r>
              <a:rPr lang="en-US" b="0" i="0" dirty="0">
                <a:effectLst/>
              </a:rPr>
              <a:t>It provides the building blocks necessary to create the music information retrieval systems. </a:t>
            </a:r>
            <a:r>
              <a:rPr lang="en-US" b="0" i="0" dirty="0" err="1">
                <a:effectLst/>
              </a:rPr>
              <a:t>Librosa</a:t>
            </a:r>
            <a:r>
              <a:rPr lang="en-US" b="0" i="0" dirty="0">
                <a:effectLst/>
              </a:rPr>
              <a:t> helps to visualize the audio signals and also do the feature extractions in it using different signal processing techniques.</a:t>
            </a:r>
          </a:p>
          <a:p>
            <a:pPr algn="l" fontAlgn="base"/>
            <a:endParaRPr lang="en-US" b="0" i="0" dirty="0">
              <a:effectLst/>
              <a:latin typeface="Elephant" panose="02020904090505020303" pitchFamily="18" charset="0"/>
            </a:endParaRPr>
          </a:p>
          <a:p>
            <a:endParaRPr lang="en-IN" dirty="0"/>
          </a:p>
        </p:txBody>
      </p:sp>
      <p:sp>
        <p:nvSpPr>
          <p:cNvPr id="4" name="Text Placeholder 3">
            <a:extLst>
              <a:ext uri="{FF2B5EF4-FFF2-40B4-BE49-F238E27FC236}">
                <a16:creationId xmlns:a16="http://schemas.microsoft.com/office/drawing/2014/main" id="{A53A41F8-A3D4-9506-63D4-C02C5946A543}"/>
              </a:ext>
            </a:extLst>
          </p:cNvPr>
          <p:cNvSpPr>
            <a:spLocks noGrp="1"/>
          </p:cNvSpPr>
          <p:nvPr>
            <p:ph type="body" sz="half" idx="2"/>
          </p:nvPr>
        </p:nvSpPr>
        <p:spPr>
          <a:xfrm>
            <a:off x="8697122" y="2059367"/>
            <a:ext cx="3200400" cy="3291840"/>
          </a:xfrm>
        </p:spPr>
        <p:txBody>
          <a:bodyPr/>
          <a:lstStyle/>
          <a:p>
            <a:endParaRPr lang="en-IN" dirty="0"/>
          </a:p>
        </p:txBody>
      </p:sp>
      <p:pic>
        <p:nvPicPr>
          <p:cNvPr id="1026" name="Picture 2" descr="GitHub - librosa/librosa: Python ...">
            <a:extLst>
              <a:ext uri="{FF2B5EF4-FFF2-40B4-BE49-F238E27FC236}">
                <a16:creationId xmlns:a16="http://schemas.microsoft.com/office/drawing/2014/main" id="{3272377F-5A9C-6708-43D2-C4E03C7D1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4927" y="2137042"/>
            <a:ext cx="2935113" cy="136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14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696</Words>
  <Application>Microsoft Office PowerPoint</Application>
  <PresentationFormat>Widescreen</PresentationFormat>
  <Paragraphs>71</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Elephant</vt:lpstr>
      <vt:lpstr>Inter</vt:lpstr>
      <vt:lpstr>Poppins</vt:lpstr>
      <vt:lpstr>Rockwell</vt:lpstr>
      <vt:lpstr>Rockwell Condensed</vt:lpstr>
      <vt:lpstr>Wingdings</vt:lpstr>
      <vt:lpstr>zeitung</vt:lpstr>
      <vt:lpstr>Wood Type</vt:lpstr>
      <vt:lpstr>Speech Emotion Recognition </vt:lpstr>
      <vt:lpstr>Table of contents</vt:lpstr>
      <vt:lpstr>WHAT Is Speech emotion recognition</vt:lpstr>
      <vt:lpstr>Difference between emotion and sentiments</vt:lpstr>
      <vt:lpstr>Sample rate</vt:lpstr>
      <vt:lpstr>Methods for speech emotion recognition  </vt:lpstr>
      <vt:lpstr>How does speech emotion recognition work? </vt:lpstr>
      <vt:lpstr>Audio Data Analysis Using librosa 📈 </vt:lpstr>
      <vt:lpstr> Librosa </vt:lpstr>
      <vt:lpstr>LSTM(sequential model)</vt:lpstr>
      <vt:lpstr>Application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imyashdixit0001@outlook.com</dc:creator>
  <cp:lastModifiedBy>imyashdixit0001@outlook.com</cp:lastModifiedBy>
  <cp:revision>1</cp:revision>
  <dcterms:created xsi:type="dcterms:W3CDTF">2023-11-08T03:41:48Z</dcterms:created>
  <dcterms:modified xsi:type="dcterms:W3CDTF">2024-05-24T04:15:59Z</dcterms:modified>
</cp:coreProperties>
</file>