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We’re [team name], a college team building a visual tool that blends cupola imagery with NBL training to teach real-world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 identified a gap: captivating, short, educational tools that connect the astronaut view and training to Earth-facing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Our app gives users a 2-minute compelling cupola experience + a 3-minute neutral buoyancy simulation with learning popups.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 combine NASA imagery APIs with a lightweight physics model so users can adjust weights and see buoyancy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Designed for short interactions so many users can experience it at events while learning measurable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Here are our UI mockups and the simple metric we’ll measure in a pilot.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We’ll finish the MVP and run a short pilot—then submit by Oct 5 to meet judging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Cupola &amp; NBL: Bringing Space Perspectives to Earth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[Your Team Name] — NASA Space Apps 2025</a:t>
            </a:r>
          </a:p>
          <a:p>
            <a:r>
              <a:t>“See the Earth. Feel microgravity. Learn how both benefit life on Earth.”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People lack intuitive tools to experience orbital observation (cupola) and microgravity training (NBL).</a:t>
            </a:r>
          </a:p>
          <a:p>
            <a:pPr/>
            <a:r>
              <a:t>Educational outreach rarely links astronaut observations to practical Earth benefits.</a:t>
            </a:r>
          </a:p>
          <a:p>
            <a:pPr/>
            <a:r>
              <a:t>Hands-on, short-format experiences are needed in classrooms and events.</a:t>
            </a:r>
          </a:p>
          <a:p>
            <a:pPr/>
            <a:r>
              <a:t>ISS passes over 90% of Earth’s population.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Interactive visual app that simulates the cupola view and an NBL neutral-buoyancy training minigame.</a:t>
            </a:r>
          </a:p>
          <a:p>
            <a:pPr/>
            <a:r>
              <a:t>Cupola viewport with geolocated photos.</a:t>
            </a:r>
          </a:p>
          <a:p>
            <a:pPr/>
            <a:r>
              <a:t>Short NBL training minigame (weight adjustment + task).</a:t>
            </a:r>
          </a:p>
          <a:p>
            <a:pPr/>
            <a:r>
              <a:t>Quick pop-ups: ‘Why this matters on Earth’.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(Flow + Tech)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Flow: Select location → Cupola view loads astronaut photo/video → Contextual data popup → Switch to NBL training game.</a:t>
            </a:r>
          </a:p>
          <a:p>
            <a:pPr/>
            <a:r>
              <a:t>Frontend: React/Tailwind.</a:t>
            </a:r>
          </a:p>
          <a:p>
            <a:pPr/>
            <a:r>
              <a:t>Image API: NASA Image &amp; Video Library.</a:t>
            </a:r>
          </a:p>
          <a:p>
            <a:pPr/>
            <a:r>
              <a:t>Physics engine for buoyancy simulation.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Teaching outcomes: spatial awareness, geoscience context, human factors in spaceflight.</a:t>
            </a:r>
          </a:p>
          <a:p>
            <a:pPr/>
            <a:r>
              <a:t>Use cases: classrooms, museum kiosks, public events.</a:t>
            </a:r>
          </a:p>
          <a:p>
            <a:pPr/>
            <a:r>
              <a:t>Measurable impact: target 5–10 minute sessions; test pre/post concept quiz.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Demo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Screenshots: cupola viewport with geotag info, NBL weight/float minigame, results card linking to Earth benefit.</a:t>
            </a:r>
          </a:p>
          <a:p>
            <a:pPr/>
            <a:r>
              <a:t>Simple bar chart: time spent vs. retention (pilot test expectation).</a:t>
            </a:r>
          </a:p>
          <a:p>
            <a:pPr/>
            <a:r>
              <a:t>Metrics: engagement, learning, share rate.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Next steps: build MVP, pilot with 20 students, integrate NASA imagery + finalize accessibility.</a:t>
            </a:r>
          </a:p>
          <a:p>
            <a:pPr/>
            <a:r>
              <a:t>Timeline: Week 1: MVP UI, Week 2: NBL sim, Week 3: pilot + iterate.</a:t>
            </a:r>
          </a:p>
          <a:p>
            <a:pPr/>
            <a:r>
              <a:t>Submission deadline: Oct 5, 11:59 PM local time.</a:t>
            </a:r>
          </a:p>
          <a:p>
            <a:pPr/>
            <a:r>
              <a:t>Call to action: Review our GitHub link and try the prototype.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