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Sheet1!$C$2:$G$2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Sheet1!$C$4:$G$4</c:f>
              <c:numCache>
                <c:formatCode>General</c:formatCode>
                <c:ptCount val="5"/>
                <c:pt idx="0">
                  <c:v>298</c:v>
                </c:pt>
                <c:pt idx="1">
                  <c:v>312</c:v>
                </c:pt>
                <c:pt idx="2">
                  <c:v>347</c:v>
                </c:pt>
                <c:pt idx="3">
                  <c:v>362</c:v>
                </c:pt>
                <c:pt idx="4">
                  <c:v>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5-4D7D-B0A9-47605D3E1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0645919"/>
        <c:axId val="664253007"/>
        <c:axId val="0"/>
      </c:bar3DChart>
      <c:catAx>
        <c:axId val="6106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53007"/>
        <c:crosses val="autoZero"/>
        <c:auto val="1"/>
        <c:lblAlgn val="ctr"/>
        <c:lblOffset val="100"/>
        <c:noMultiLvlLbl val="0"/>
      </c:catAx>
      <c:valAx>
        <c:axId val="664253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64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B66F3-C017-47C8-A8B0-87E548D541B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3B17C-C798-4088-917A-9A22BD957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7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06C4-38CD-F2A4-31ED-ACE223F0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23D9E-31C9-0C9E-960A-9579548A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7B1E-B9A5-F2B4-D308-493B7AC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AAC1-BBC4-9EF4-16E9-E9056D11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D2F7-4B9F-B59C-3AD8-E0C26158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96AD-51AC-BB98-2AC8-C8F384BD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E4130-1CF0-C22A-18C0-67D45C822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17E7-4B04-D302-FD73-A0479D6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E5EC-AC98-A4F7-E495-5BE46E3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F476-4007-C5C0-7CEE-45706E53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FAFD0-991A-AB0A-7843-649B4BA7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F9CC-E48D-B6DD-0A3E-99DFAF07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99A3-9E83-D3D1-E1FF-E9C9DD90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656C-4566-98F1-579C-15D190DE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1E0E-47A5-49E4-22BC-213592C1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2396-8DEE-47E8-F648-A9427EF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B68B-BE63-6A6A-49A4-B431A974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5158-8824-D0E7-7C9B-29823C72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71D0-9531-9C9D-F987-9956D0F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B19F-5332-6EB5-F174-08E1F4AD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C528-6025-90E4-A730-9459CE47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2732-0F4F-8958-272A-C949E0A6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9A0B-A227-AE76-6F54-24E22806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628-B598-ED25-F7E8-52F5111C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05F-67CD-2242-015E-57AA6339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B351-2639-13D9-9E28-FCD38C4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2B89-EE52-B63C-23EF-8D90D9349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E80F-6B2F-D107-0A09-66F00E05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D2A7-7B8A-C698-DB7D-967F59D2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52FC-84ED-97FD-9FE9-8F648721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F706-D6C5-0DE6-1E14-786B5E7E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2A00-E46C-8E65-6CA9-98AE7B35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2E4C3-FD32-ECC1-BFF7-515A139E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4EDA-E01D-A024-47C2-C4804B64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55A2-2C97-9CB0-1F73-A6BC0DF2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592CC-0EA5-FD72-2394-EDE1CE679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5786A-F8E9-9654-4B53-8440CB4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B826C-F4F0-A53E-04C4-C6530587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807DA-1C40-CD3F-530B-9D0A892E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8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34C3-EBD9-C7D8-39CE-D35EAE0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34718-25C4-32C7-82B7-2F1FECED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6994-20F5-EDF6-AFB7-BA71BF2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5E25E-96A9-9E93-C118-2B7836FE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61876-F8FF-F7AB-0E8C-B39CF3E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84EC8-161F-1E8C-4D17-0D04C20C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9356-57BA-D10A-0829-3F49F50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5113-6E6F-1351-844F-33229CEF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3B28-CF15-BF9D-2CFC-70D826EE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16F0-0B86-197A-E643-48DDA67C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937D-EDBB-066D-01B9-D3A5D9A2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E25A-39AA-EDA7-6193-D1431B61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053F5-B7D4-7EA8-CB88-56E5150A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1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D1B6-191B-6009-E1E0-6339695F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6ABFE-02A0-8964-D527-E6752E094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F1673-73F1-7D1F-B297-90F843224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4557D-D95F-00E0-C2BC-8675E0F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AEAEC-2317-51A6-CE28-3567331A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56A7-BD10-191E-4055-A1CCC42C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38BCD-A815-5148-1438-80F5DA07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455F-40EA-91C9-EB6F-BC701BC9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EF7A-0ACD-5363-D8C3-401AECD3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17A7-8843-4158-9718-D85B16AFF5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D11F-D41B-9ED7-DB67-52DE538DA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3750-45DC-C9C7-9AAA-111C7C10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9623-4AAB-4B46-B401-7C6CB37F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ridar.org/2015/10/10/glenn-greenwald-responds-to-call-for-ceasefire-with-new-atheis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022B9D-276E-8DCB-5E04-BC33B5F5842B}"/>
              </a:ext>
            </a:extLst>
          </p:cNvPr>
          <p:cNvSpPr/>
          <p:nvPr/>
        </p:nvSpPr>
        <p:spPr>
          <a:xfrm>
            <a:off x="933061" y="2386345"/>
            <a:ext cx="6590686" cy="577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BFB14-7AF0-4B7E-25E2-A96CA0BD5138}"/>
              </a:ext>
            </a:extLst>
          </p:cNvPr>
          <p:cNvSpPr/>
          <p:nvPr/>
        </p:nvSpPr>
        <p:spPr>
          <a:xfrm>
            <a:off x="933061" y="3023115"/>
            <a:ext cx="6590686" cy="2332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3399"/>
                </a:solidFill>
              </a:rPr>
              <a:t>Twitter, Inc. (Company Name)</a:t>
            </a:r>
          </a:p>
          <a:p>
            <a:endParaRPr lang="en-IN" sz="2400" dirty="0">
              <a:solidFill>
                <a:srgbClr val="003399"/>
              </a:solidFill>
            </a:endParaRP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November 2023 (Month Year)</a:t>
            </a:r>
          </a:p>
          <a:p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</a:t>
            </a:r>
          </a:p>
          <a:p>
            <a:endParaRPr lang="en-IN" sz="2400" dirty="0">
              <a:solidFill>
                <a:srgbClr val="00339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3B5ED-28EA-6681-D00A-1784B7F5C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024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434AE-979E-490D-5E70-1768A745D0BE}"/>
              </a:ext>
            </a:extLst>
          </p:cNvPr>
          <p:cNvCxnSpPr/>
          <p:nvPr/>
        </p:nvCxnSpPr>
        <p:spPr>
          <a:xfrm>
            <a:off x="0" y="1262087"/>
            <a:ext cx="12204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D4829B-2FD8-83D0-812D-E28E7E7BE75D}"/>
              </a:ext>
            </a:extLst>
          </p:cNvPr>
          <p:cNvSpPr txBox="1"/>
          <p:nvPr/>
        </p:nvSpPr>
        <p:spPr>
          <a:xfrm>
            <a:off x="575717" y="655891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Twitter -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A51BE-5CE7-E77F-F3D2-CAD0CC4F6E89}"/>
              </a:ext>
            </a:extLst>
          </p:cNvPr>
          <p:cNvSpPr/>
          <p:nvPr/>
        </p:nvSpPr>
        <p:spPr>
          <a:xfrm>
            <a:off x="690464" y="1417464"/>
            <a:ext cx="5405536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Business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CC18D-E575-ADD8-69D9-8547C44DB109}"/>
              </a:ext>
            </a:extLst>
          </p:cNvPr>
          <p:cNvSpPr txBox="1"/>
          <p:nvPr/>
        </p:nvSpPr>
        <p:spPr>
          <a:xfrm>
            <a:off x="690464" y="1950098"/>
            <a:ext cx="54055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Founded in 2006 and headquartered in </a:t>
            </a:r>
            <a:r>
              <a:rPr lang="en-US" sz="1400" b="1" dirty="0">
                <a:solidFill>
                  <a:srgbClr val="FF0000"/>
                </a:solidFill>
              </a:rPr>
              <a:t>San Francisco , CA,  </a:t>
            </a:r>
            <a:r>
              <a:rPr lang="en-US" sz="1400" b="1" dirty="0"/>
              <a:t>Twitter(the “Company”) is an online social media and networking company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Generate substantially all of the revenue from online advertisements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The Company had </a:t>
            </a:r>
            <a:r>
              <a:rPr lang="en-US" sz="1400" b="1" dirty="0">
                <a:solidFill>
                  <a:srgbClr val="FF0000"/>
                </a:solidFill>
              </a:rPr>
              <a:t>c.2000</a:t>
            </a:r>
            <a:r>
              <a:rPr lang="en-US" sz="1400" b="1" dirty="0"/>
              <a:t> employees, as of </a:t>
            </a:r>
            <a:r>
              <a:rPr lang="en-US" sz="1400" b="1" dirty="0">
                <a:solidFill>
                  <a:srgbClr val="FF0000"/>
                </a:solidFill>
              </a:rPr>
              <a:t> 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0000"/>
                </a:solidFill>
              </a:rPr>
              <a:t>528.3</a:t>
            </a:r>
            <a:r>
              <a:rPr lang="en-US" sz="1400" dirty="0"/>
              <a:t> million monthly active users as of </a:t>
            </a:r>
            <a:r>
              <a:rPr lang="en-US" sz="1400" dirty="0">
                <a:solidFill>
                  <a:srgbClr val="FF0000"/>
                </a:solidFill>
              </a:rPr>
              <a:t> 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0000"/>
                </a:solidFill>
              </a:rPr>
              <a:t>237.8</a:t>
            </a:r>
            <a:r>
              <a:rPr lang="en-US" sz="1400" dirty="0"/>
              <a:t> million daily active users on average for 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More than 25 Offices worldwide.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Offices in </a:t>
            </a:r>
            <a:r>
              <a:rPr lang="en-IN" sz="1400" b="1" dirty="0"/>
              <a:t>30 Cities </a:t>
            </a:r>
            <a:r>
              <a:rPr lang="en-IN" sz="1400" dirty="0"/>
              <a:t>(Approx)</a:t>
            </a:r>
            <a:r>
              <a:rPr lang="en-IN" sz="1400" b="1" dirty="0"/>
              <a:t> Worldwide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789B-F504-D063-E0BF-08B0AD0E7306}"/>
              </a:ext>
            </a:extLst>
          </p:cNvPr>
          <p:cNvSpPr/>
          <p:nvPr/>
        </p:nvSpPr>
        <p:spPr>
          <a:xfrm>
            <a:off x="6217290" y="1420569"/>
            <a:ext cx="5405536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Key Executives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858C3-28DA-A59E-52CE-C42D86740377}"/>
              </a:ext>
            </a:extLst>
          </p:cNvPr>
          <p:cNvSpPr txBox="1"/>
          <p:nvPr/>
        </p:nvSpPr>
        <p:spPr>
          <a:xfrm>
            <a:off x="6217290" y="1959425"/>
            <a:ext cx="540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400" dirty="0"/>
              <a:t>Founder – </a:t>
            </a:r>
            <a:r>
              <a:rPr lang="en-IN" sz="1400" b="1" dirty="0"/>
              <a:t>Jack</a:t>
            </a:r>
            <a:r>
              <a:rPr lang="en-IN" sz="1400" dirty="0"/>
              <a:t> </a:t>
            </a:r>
            <a:r>
              <a:rPr lang="en-US" sz="1400" b="1" dirty="0"/>
              <a:t>Dorsey, Noah Glass, Biz Stone, and Evan Williams</a:t>
            </a:r>
            <a:endParaRPr lang="en-IN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400" dirty="0"/>
              <a:t>CEO – </a:t>
            </a:r>
            <a:r>
              <a:rPr lang="en-IN" sz="1400" b="1" dirty="0"/>
              <a:t>Linda </a:t>
            </a:r>
            <a:r>
              <a:rPr lang="en-IN" sz="1400" b="1" dirty="0" err="1"/>
              <a:t>Yaccarino</a:t>
            </a:r>
            <a:endParaRPr lang="en-IN" sz="14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400" dirty="0"/>
              <a:t>CFO – </a:t>
            </a:r>
            <a:r>
              <a:rPr lang="en-IN" sz="1400" b="1" dirty="0"/>
              <a:t>Ned Sehgal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400" dirty="0"/>
              <a:t>Chief Technology Officer – </a:t>
            </a:r>
            <a:r>
              <a:rPr lang="en-IN" sz="1400" b="1" dirty="0"/>
              <a:t>Parag Aggarwal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400" dirty="0"/>
              <a:t>Chief Product Officer – </a:t>
            </a:r>
            <a:r>
              <a:rPr lang="en-IN" sz="1400" b="1" dirty="0"/>
              <a:t>Keith Coleman</a:t>
            </a:r>
          </a:p>
          <a:p>
            <a:endParaRPr lang="en-IN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A62C0-BE13-6E9C-ED08-456F160A3A44}"/>
              </a:ext>
            </a:extLst>
          </p:cNvPr>
          <p:cNvCxnSpPr/>
          <p:nvPr/>
        </p:nvCxnSpPr>
        <p:spPr>
          <a:xfrm>
            <a:off x="-15554" y="5995818"/>
            <a:ext cx="12204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0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FE5BE3-5F2F-3809-4A51-1DA724F63A82}"/>
              </a:ext>
            </a:extLst>
          </p:cNvPr>
          <p:cNvCxnSpPr/>
          <p:nvPr/>
        </p:nvCxnSpPr>
        <p:spPr>
          <a:xfrm>
            <a:off x="0" y="979710"/>
            <a:ext cx="12192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8FCD22-2C90-0F72-112A-A19F84A5525E}"/>
              </a:ext>
            </a:extLst>
          </p:cNvPr>
          <p:cNvSpPr txBox="1"/>
          <p:nvPr/>
        </p:nvSpPr>
        <p:spPr>
          <a:xfrm>
            <a:off x="575717" y="469277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Offices and 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93918-0454-F9D9-88AD-4CDD696C3433}"/>
              </a:ext>
            </a:extLst>
          </p:cNvPr>
          <p:cNvSpPr/>
          <p:nvPr/>
        </p:nvSpPr>
        <p:spPr>
          <a:xfrm>
            <a:off x="690465" y="1101013"/>
            <a:ext cx="11047446" cy="317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Offices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EDD3A-DB90-F833-2448-2B4EE731C633}"/>
              </a:ext>
            </a:extLst>
          </p:cNvPr>
          <p:cNvSpPr txBox="1"/>
          <p:nvPr/>
        </p:nvSpPr>
        <p:spPr>
          <a:xfrm>
            <a:off x="690465" y="1427578"/>
            <a:ext cx="9255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US Offices</a:t>
            </a:r>
          </a:p>
          <a:p>
            <a:endParaRPr lang="en-IN" sz="12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/>
              <a:t>San Francisco, Atlanta, Boulder, Cambridge, Chicago, Detroit, Miami, New York, Santa Monica, </a:t>
            </a:r>
            <a:r>
              <a:rPr lang="en-IN" sz="1200" dirty="0" err="1"/>
              <a:t>Seatle</a:t>
            </a:r>
            <a:r>
              <a:rPr lang="en-IN" sz="1200" dirty="0"/>
              <a:t>, etc</a:t>
            </a:r>
          </a:p>
          <a:p>
            <a:endParaRPr lang="en-IN" sz="1200" b="1" dirty="0"/>
          </a:p>
          <a:p>
            <a:r>
              <a:rPr lang="en-IN" sz="1200" b="1" dirty="0"/>
              <a:t>International Offices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/>
              <a:t> Amsterdam, Sao Paulo, Toronto, Singapore, Delhi, </a:t>
            </a:r>
            <a:r>
              <a:rPr lang="en-IN" sz="1200" dirty="0" err="1"/>
              <a:t>Banglore</a:t>
            </a:r>
            <a:r>
              <a:rPr lang="en-IN" sz="1200" dirty="0"/>
              <a:t>, Mumbai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r>
              <a:rPr lang="en-IN" sz="1200" b="1" dirty="0"/>
              <a:t>Data Centre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/>
              <a:t>Atlanta</a:t>
            </a:r>
          </a:p>
          <a:p>
            <a:endParaRPr lang="en-IN" sz="1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87F018-1172-ED96-0B43-04D31AAFB8E9}"/>
              </a:ext>
            </a:extLst>
          </p:cNvPr>
          <p:cNvCxnSpPr/>
          <p:nvPr/>
        </p:nvCxnSpPr>
        <p:spPr>
          <a:xfrm>
            <a:off x="3106" y="3632711"/>
            <a:ext cx="12192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AE733B-03A9-C205-F0AA-26E18085076D}"/>
              </a:ext>
            </a:extLst>
          </p:cNvPr>
          <p:cNvSpPr/>
          <p:nvPr/>
        </p:nvSpPr>
        <p:spPr>
          <a:xfrm>
            <a:off x="693574" y="3791341"/>
            <a:ext cx="11047446" cy="317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Timeline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207EAF-DDDF-A27A-9DAA-311B1D5B3C09}"/>
              </a:ext>
            </a:extLst>
          </p:cNvPr>
          <p:cNvSpPr/>
          <p:nvPr/>
        </p:nvSpPr>
        <p:spPr>
          <a:xfrm>
            <a:off x="690465" y="4603103"/>
            <a:ext cx="10935478" cy="1101320"/>
          </a:xfrm>
          <a:custGeom>
            <a:avLst/>
            <a:gdLst>
              <a:gd name="connsiteX0" fmla="*/ 0 w 10935478"/>
              <a:gd name="connsiteY0" fmla="*/ 485499 h 1101320"/>
              <a:gd name="connsiteX1" fmla="*/ 18661 w 10935478"/>
              <a:gd name="connsiteY1" fmla="*/ 541483 h 1101320"/>
              <a:gd name="connsiteX2" fmla="*/ 37323 w 10935478"/>
              <a:gd name="connsiteY2" fmla="*/ 634789 h 1101320"/>
              <a:gd name="connsiteX3" fmla="*/ 65314 w 10935478"/>
              <a:gd name="connsiteY3" fmla="*/ 793410 h 1101320"/>
              <a:gd name="connsiteX4" fmla="*/ 83976 w 10935478"/>
              <a:gd name="connsiteY4" fmla="*/ 830732 h 1101320"/>
              <a:gd name="connsiteX5" fmla="*/ 111967 w 10935478"/>
              <a:gd name="connsiteY5" fmla="*/ 849393 h 1101320"/>
              <a:gd name="connsiteX6" fmla="*/ 130629 w 10935478"/>
              <a:gd name="connsiteY6" fmla="*/ 886716 h 1101320"/>
              <a:gd name="connsiteX7" fmla="*/ 214604 w 10935478"/>
              <a:gd name="connsiteY7" fmla="*/ 942699 h 1101320"/>
              <a:gd name="connsiteX8" fmla="*/ 233265 w 10935478"/>
              <a:gd name="connsiteY8" fmla="*/ 961361 h 1101320"/>
              <a:gd name="connsiteX9" fmla="*/ 270588 w 10935478"/>
              <a:gd name="connsiteY9" fmla="*/ 970691 h 1101320"/>
              <a:gd name="connsiteX10" fmla="*/ 401216 w 10935478"/>
              <a:gd name="connsiteY10" fmla="*/ 1008014 h 1101320"/>
              <a:gd name="connsiteX11" fmla="*/ 466531 w 10935478"/>
              <a:gd name="connsiteY11" fmla="*/ 1036005 h 1101320"/>
              <a:gd name="connsiteX12" fmla="*/ 578498 w 10935478"/>
              <a:gd name="connsiteY12" fmla="*/ 1063997 h 1101320"/>
              <a:gd name="connsiteX13" fmla="*/ 643812 w 10935478"/>
              <a:gd name="connsiteY13" fmla="*/ 1054667 h 1101320"/>
              <a:gd name="connsiteX14" fmla="*/ 690465 w 10935478"/>
              <a:gd name="connsiteY14" fmla="*/ 1036005 h 1101320"/>
              <a:gd name="connsiteX15" fmla="*/ 821094 w 10935478"/>
              <a:gd name="connsiteY15" fmla="*/ 970691 h 1101320"/>
              <a:gd name="connsiteX16" fmla="*/ 877078 w 10935478"/>
              <a:gd name="connsiteY16" fmla="*/ 952030 h 1101320"/>
              <a:gd name="connsiteX17" fmla="*/ 951723 w 10935478"/>
              <a:gd name="connsiteY17" fmla="*/ 933369 h 1101320"/>
              <a:gd name="connsiteX18" fmla="*/ 979714 w 10935478"/>
              <a:gd name="connsiteY18" fmla="*/ 924038 h 1101320"/>
              <a:gd name="connsiteX19" fmla="*/ 1007706 w 10935478"/>
              <a:gd name="connsiteY19" fmla="*/ 905377 h 1101320"/>
              <a:gd name="connsiteX20" fmla="*/ 1101012 w 10935478"/>
              <a:gd name="connsiteY20" fmla="*/ 849393 h 1101320"/>
              <a:gd name="connsiteX21" fmla="*/ 1147665 w 10935478"/>
              <a:gd name="connsiteY21" fmla="*/ 821401 h 1101320"/>
              <a:gd name="connsiteX22" fmla="*/ 1203649 w 10935478"/>
              <a:gd name="connsiteY22" fmla="*/ 793410 h 1101320"/>
              <a:gd name="connsiteX23" fmla="*/ 1306286 w 10935478"/>
              <a:gd name="connsiteY23" fmla="*/ 718765 h 1101320"/>
              <a:gd name="connsiteX24" fmla="*/ 1362270 w 10935478"/>
              <a:gd name="connsiteY24" fmla="*/ 672112 h 1101320"/>
              <a:gd name="connsiteX25" fmla="*/ 1399592 w 10935478"/>
              <a:gd name="connsiteY25" fmla="*/ 653450 h 1101320"/>
              <a:gd name="connsiteX26" fmla="*/ 1511559 w 10935478"/>
              <a:gd name="connsiteY26" fmla="*/ 597467 h 1101320"/>
              <a:gd name="connsiteX27" fmla="*/ 1726163 w 10935478"/>
              <a:gd name="connsiteY27" fmla="*/ 578805 h 1101320"/>
              <a:gd name="connsiteX28" fmla="*/ 1791478 w 10935478"/>
              <a:gd name="connsiteY28" fmla="*/ 569475 h 1101320"/>
              <a:gd name="connsiteX29" fmla="*/ 1978090 w 10935478"/>
              <a:gd name="connsiteY29" fmla="*/ 597467 h 1101320"/>
              <a:gd name="connsiteX30" fmla="*/ 2034074 w 10935478"/>
              <a:gd name="connsiteY30" fmla="*/ 634789 h 1101320"/>
              <a:gd name="connsiteX31" fmla="*/ 2062065 w 10935478"/>
              <a:gd name="connsiteY31" fmla="*/ 681442 h 1101320"/>
              <a:gd name="connsiteX32" fmla="*/ 2090057 w 10935478"/>
              <a:gd name="connsiteY32" fmla="*/ 690773 h 1101320"/>
              <a:gd name="connsiteX33" fmla="*/ 2164702 w 10935478"/>
              <a:gd name="connsiteY33" fmla="*/ 728095 h 1101320"/>
              <a:gd name="connsiteX34" fmla="*/ 2211355 w 10935478"/>
              <a:gd name="connsiteY34" fmla="*/ 737426 h 1101320"/>
              <a:gd name="connsiteX35" fmla="*/ 2304661 w 10935478"/>
              <a:gd name="connsiteY35" fmla="*/ 784079 h 1101320"/>
              <a:gd name="connsiteX36" fmla="*/ 2369976 w 10935478"/>
              <a:gd name="connsiteY36" fmla="*/ 830732 h 1101320"/>
              <a:gd name="connsiteX37" fmla="*/ 2593910 w 10935478"/>
              <a:gd name="connsiteY37" fmla="*/ 942699 h 1101320"/>
              <a:gd name="connsiteX38" fmla="*/ 2696547 w 10935478"/>
              <a:gd name="connsiteY38" fmla="*/ 980022 h 1101320"/>
              <a:gd name="connsiteX39" fmla="*/ 2780523 w 10935478"/>
              <a:gd name="connsiteY39" fmla="*/ 998683 h 1101320"/>
              <a:gd name="connsiteX40" fmla="*/ 2957804 w 10935478"/>
              <a:gd name="connsiteY40" fmla="*/ 1063997 h 1101320"/>
              <a:gd name="connsiteX41" fmla="*/ 3163078 w 10935478"/>
              <a:gd name="connsiteY41" fmla="*/ 1101320 h 1101320"/>
              <a:gd name="connsiteX42" fmla="*/ 3340359 w 10935478"/>
              <a:gd name="connsiteY42" fmla="*/ 1091989 h 1101320"/>
              <a:gd name="connsiteX43" fmla="*/ 3387012 w 10935478"/>
              <a:gd name="connsiteY43" fmla="*/ 1063997 h 1101320"/>
              <a:gd name="connsiteX44" fmla="*/ 3433665 w 10935478"/>
              <a:gd name="connsiteY44" fmla="*/ 1045336 h 1101320"/>
              <a:gd name="connsiteX45" fmla="*/ 3685592 w 10935478"/>
              <a:gd name="connsiteY45" fmla="*/ 980022 h 1101320"/>
              <a:gd name="connsiteX46" fmla="*/ 3750906 w 10935478"/>
              <a:gd name="connsiteY46" fmla="*/ 961361 h 1101320"/>
              <a:gd name="connsiteX47" fmla="*/ 3881535 w 10935478"/>
              <a:gd name="connsiteY47" fmla="*/ 933369 h 1101320"/>
              <a:gd name="connsiteX48" fmla="*/ 3928188 w 10935478"/>
              <a:gd name="connsiteY48" fmla="*/ 896046 h 1101320"/>
              <a:gd name="connsiteX49" fmla="*/ 4040155 w 10935478"/>
              <a:gd name="connsiteY49" fmla="*/ 877385 h 1101320"/>
              <a:gd name="connsiteX50" fmla="*/ 4208106 w 10935478"/>
              <a:gd name="connsiteY50" fmla="*/ 793410 h 1101320"/>
              <a:gd name="connsiteX51" fmla="*/ 4245429 w 10935478"/>
              <a:gd name="connsiteY51" fmla="*/ 774748 h 1101320"/>
              <a:gd name="connsiteX52" fmla="*/ 4282751 w 10935478"/>
              <a:gd name="connsiteY52" fmla="*/ 746756 h 1101320"/>
              <a:gd name="connsiteX53" fmla="*/ 4320074 w 10935478"/>
              <a:gd name="connsiteY53" fmla="*/ 728095 h 1101320"/>
              <a:gd name="connsiteX54" fmla="*/ 4394719 w 10935478"/>
              <a:gd name="connsiteY54" fmla="*/ 709434 h 1101320"/>
              <a:gd name="connsiteX55" fmla="*/ 4460033 w 10935478"/>
              <a:gd name="connsiteY55" fmla="*/ 662781 h 1101320"/>
              <a:gd name="connsiteX56" fmla="*/ 4478694 w 10935478"/>
              <a:gd name="connsiteY56" fmla="*/ 634789 h 1101320"/>
              <a:gd name="connsiteX57" fmla="*/ 4497355 w 10935478"/>
              <a:gd name="connsiteY57" fmla="*/ 588136 h 1101320"/>
              <a:gd name="connsiteX58" fmla="*/ 4544008 w 10935478"/>
              <a:gd name="connsiteY58" fmla="*/ 569475 h 1101320"/>
              <a:gd name="connsiteX59" fmla="*/ 4674637 w 10935478"/>
              <a:gd name="connsiteY59" fmla="*/ 541483 h 1101320"/>
              <a:gd name="connsiteX60" fmla="*/ 4786604 w 10935478"/>
              <a:gd name="connsiteY60" fmla="*/ 476169 h 1101320"/>
              <a:gd name="connsiteX61" fmla="*/ 4851919 w 10935478"/>
              <a:gd name="connsiteY61" fmla="*/ 438846 h 1101320"/>
              <a:gd name="connsiteX62" fmla="*/ 4935894 w 10935478"/>
              <a:gd name="connsiteY62" fmla="*/ 410854 h 1101320"/>
              <a:gd name="connsiteX63" fmla="*/ 5094514 w 10935478"/>
              <a:gd name="connsiteY63" fmla="*/ 326879 h 1101320"/>
              <a:gd name="connsiteX64" fmla="*/ 5141167 w 10935478"/>
              <a:gd name="connsiteY64" fmla="*/ 289556 h 1101320"/>
              <a:gd name="connsiteX65" fmla="*/ 5169159 w 10935478"/>
              <a:gd name="connsiteY65" fmla="*/ 270895 h 1101320"/>
              <a:gd name="connsiteX66" fmla="*/ 5309119 w 10935478"/>
              <a:gd name="connsiteY66" fmla="*/ 102944 h 1101320"/>
              <a:gd name="connsiteX67" fmla="*/ 5346441 w 10935478"/>
              <a:gd name="connsiteY67" fmla="*/ 65622 h 1101320"/>
              <a:gd name="connsiteX68" fmla="*/ 5449078 w 10935478"/>
              <a:gd name="connsiteY68" fmla="*/ 56291 h 1101320"/>
              <a:gd name="connsiteX69" fmla="*/ 5710335 w 10935478"/>
              <a:gd name="connsiteY69" fmla="*/ 18969 h 1101320"/>
              <a:gd name="connsiteX70" fmla="*/ 5747657 w 10935478"/>
              <a:gd name="connsiteY70" fmla="*/ 307 h 1101320"/>
              <a:gd name="connsiteX71" fmla="*/ 5794310 w 10935478"/>
              <a:gd name="connsiteY71" fmla="*/ 9638 h 1101320"/>
              <a:gd name="connsiteX72" fmla="*/ 5831633 w 10935478"/>
              <a:gd name="connsiteY72" fmla="*/ 28299 h 1101320"/>
              <a:gd name="connsiteX73" fmla="*/ 5952931 w 10935478"/>
              <a:gd name="connsiteY73" fmla="*/ 112275 h 1101320"/>
              <a:gd name="connsiteX74" fmla="*/ 6027576 w 10935478"/>
              <a:gd name="connsiteY74" fmla="*/ 196250 h 1101320"/>
              <a:gd name="connsiteX75" fmla="*/ 6148874 w 10935478"/>
              <a:gd name="connsiteY75" fmla="*/ 214912 h 1101320"/>
              <a:gd name="connsiteX76" fmla="*/ 6316825 w 10935478"/>
              <a:gd name="connsiteY76" fmla="*/ 224242 h 1101320"/>
              <a:gd name="connsiteX77" fmla="*/ 6466114 w 10935478"/>
              <a:gd name="connsiteY77" fmla="*/ 289556 h 1101320"/>
              <a:gd name="connsiteX78" fmla="*/ 6494106 w 10935478"/>
              <a:gd name="connsiteY78" fmla="*/ 308218 h 1101320"/>
              <a:gd name="connsiteX79" fmla="*/ 6559421 w 10935478"/>
              <a:gd name="connsiteY79" fmla="*/ 373532 h 1101320"/>
              <a:gd name="connsiteX80" fmla="*/ 6578082 w 10935478"/>
              <a:gd name="connsiteY80" fmla="*/ 401524 h 1101320"/>
              <a:gd name="connsiteX81" fmla="*/ 6643396 w 10935478"/>
              <a:gd name="connsiteY81" fmla="*/ 429516 h 1101320"/>
              <a:gd name="connsiteX82" fmla="*/ 6680719 w 10935478"/>
              <a:gd name="connsiteY82" fmla="*/ 448177 h 1101320"/>
              <a:gd name="connsiteX83" fmla="*/ 6727372 w 10935478"/>
              <a:gd name="connsiteY83" fmla="*/ 504161 h 1101320"/>
              <a:gd name="connsiteX84" fmla="*/ 6923314 w 10935478"/>
              <a:gd name="connsiteY84" fmla="*/ 625458 h 1101320"/>
              <a:gd name="connsiteX85" fmla="*/ 7035282 w 10935478"/>
              <a:gd name="connsiteY85" fmla="*/ 672112 h 1101320"/>
              <a:gd name="connsiteX86" fmla="*/ 7128588 w 10935478"/>
              <a:gd name="connsiteY86" fmla="*/ 681442 h 1101320"/>
              <a:gd name="connsiteX87" fmla="*/ 7296539 w 10935478"/>
              <a:gd name="connsiteY87" fmla="*/ 709434 h 1101320"/>
              <a:gd name="connsiteX88" fmla="*/ 7445829 w 10935478"/>
              <a:gd name="connsiteY88" fmla="*/ 802740 h 1101320"/>
              <a:gd name="connsiteX89" fmla="*/ 7539135 w 10935478"/>
              <a:gd name="connsiteY89" fmla="*/ 849393 h 1101320"/>
              <a:gd name="connsiteX90" fmla="*/ 7595119 w 10935478"/>
              <a:gd name="connsiteY90" fmla="*/ 821401 h 1101320"/>
              <a:gd name="connsiteX91" fmla="*/ 7735078 w 10935478"/>
              <a:gd name="connsiteY91" fmla="*/ 830732 h 1101320"/>
              <a:gd name="connsiteX92" fmla="*/ 7819053 w 10935478"/>
              <a:gd name="connsiteY92" fmla="*/ 821401 h 1101320"/>
              <a:gd name="connsiteX93" fmla="*/ 7856376 w 10935478"/>
              <a:gd name="connsiteY93" fmla="*/ 812071 h 1101320"/>
              <a:gd name="connsiteX94" fmla="*/ 7968343 w 10935478"/>
              <a:gd name="connsiteY94" fmla="*/ 774748 h 1101320"/>
              <a:gd name="connsiteX95" fmla="*/ 8042988 w 10935478"/>
              <a:gd name="connsiteY95" fmla="*/ 765418 h 1101320"/>
              <a:gd name="connsiteX96" fmla="*/ 8089641 w 10935478"/>
              <a:gd name="connsiteY96" fmla="*/ 737426 h 1101320"/>
              <a:gd name="connsiteX97" fmla="*/ 8117633 w 10935478"/>
              <a:gd name="connsiteY97" fmla="*/ 718765 h 1101320"/>
              <a:gd name="connsiteX98" fmla="*/ 8154955 w 10935478"/>
              <a:gd name="connsiteY98" fmla="*/ 709434 h 1101320"/>
              <a:gd name="connsiteX99" fmla="*/ 8182947 w 10935478"/>
              <a:gd name="connsiteY99" fmla="*/ 700103 h 1101320"/>
              <a:gd name="connsiteX100" fmla="*/ 8257592 w 10935478"/>
              <a:gd name="connsiteY100" fmla="*/ 653450 h 1101320"/>
              <a:gd name="connsiteX101" fmla="*/ 8294914 w 10935478"/>
              <a:gd name="connsiteY101" fmla="*/ 644120 h 1101320"/>
              <a:gd name="connsiteX102" fmla="*/ 8397551 w 10935478"/>
              <a:gd name="connsiteY102" fmla="*/ 606797 h 1101320"/>
              <a:gd name="connsiteX103" fmla="*/ 8481527 w 10935478"/>
              <a:gd name="connsiteY103" fmla="*/ 541483 h 1101320"/>
              <a:gd name="connsiteX104" fmla="*/ 8518849 w 10935478"/>
              <a:gd name="connsiteY104" fmla="*/ 532152 h 1101320"/>
              <a:gd name="connsiteX105" fmla="*/ 8546841 w 10935478"/>
              <a:gd name="connsiteY105" fmla="*/ 513491 h 1101320"/>
              <a:gd name="connsiteX106" fmla="*/ 8602825 w 10935478"/>
              <a:gd name="connsiteY106" fmla="*/ 494830 h 1101320"/>
              <a:gd name="connsiteX107" fmla="*/ 8668139 w 10935478"/>
              <a:gd name="connsiteY107" fmla="*/ 476169 h 1101320"/>
              <a:gd name="connsiteX108" fmla="*/ 8714792 w 10935478"/>
              <a:gd name="connsiteY108" fmla="*/ 420185 h 1101320"/>
              <a:gd name="connsiteX109" fmla="*/ 8742784 w 10935478"/>
              <a:gd name="connsiteY109" fmla="*/ 392193 h 1101320"/>
              <a:gd name="connsiteX110" fmla="*/ 8780106 w 10935478"/>
              <a:gd name="connsiteY110" fmla="*/ 382863 h 1101320"/>
              <a:gd name="connsiteX111" fmla="*/ 8920065 w 10935478"/>
              <a:gd name="connsiteY111" fmla="*/ 364201 h 1101320"/>
              <a:gd name="connsiteX112" fmla="*/ 9144000 w 10935478"/>
              <a:gd name="connsiteY112" fmla="*/ 326879 h 1101320"/>
              <a:gd name="connsiteX113" fmla="*/ 9181323 w 10935478"/>
              <a:gd name="connsiteY113" fmla="*/ 308218 h 1101320"/>
              <a:gd name="connsiteX114" fmla="*/ 9237306 w 10935478"/>
              <a:gd name="connsiteY114" fmla="*/ 280226 h 1101320"/>
              <a:gd name="connsiteX115" fmla="*/ 9377265 w 10935478"/>
              <a:gd name="connsiteY115" fmla="*/ 308218 h 1101320"/>
              <a:gd name="connsiteX116" fmla="*/ 9423919 w 10935478"/>
              <a:gd name="connsiteY116" fmla="*/ 317548 h 1101320"/>
              <a:gd name="connsiteX117" fmla="*/ 9451910 w 10935478"/>
              <a:gd name="connsiteY117" fmla="*/ 326879 h 1101320"/>
              <a:gd name="connsiteX118" fmla="*/ 9629192 w 10935478"/>
              <a:gd name="connsiteY118" fmla="*/ 336210 h 1101320"/>
              <a:gd name="connsiteX119" fmla="*/ 9741159 w 10935478"/>
              <a:gd name="connsiteY119" fmla="*/ 354871 h 1101320"/>
              <a:gd name="connsiteX120" fmla="*/ 9909110 w 10935478"/>
              <a:gd name="connsiteY120" fmla="*/ 364201 h 1101320"/>
              <a:gd name="connsiteX121" fmla="*/ 9974425 w 10935478"/>
              <a:gd name="connsiteY121" fmla="*/ 392193 h 1101320"/>
              <a:gd name="connsiteX122" fmla="*/ 10011747 w 10935478"/>
              <a:gd name="connsiteY122" fmla="*/ 410854 h 1101320"/>
              <a:gd name="connsiteX123" fmla="*/ 10123714 w 10935478"/>
              <a:gd name="connsiteY123" fmla="*/ 448177 h 1101320"/>
              <a:gd name="connsiteX124" fmla="*/ 10170367 w 10935478"/>
              <a:gd name="connsiteY124" fmla="*/ 476169 h 1101320"/>
              <a:gd name="connsiteX125" fmla="*/ 10198359 w 10935478"/>
              <a:gd name="connsiteY125" fmla="*/ 494830 h 1101320"/>
              <a:gd name="connsiteX126" fmla="*/ 10226351 w 10935478"/>
              <a:gd name="connsiteY126" fmla="*/ 504161 h 1101320"/>
              <a:gd name="connsiteX127" fmla="*/ 10291665 w 10935478"/>
              <a:gd name="connsiteY127" fmla="*/ 532152 h 1101320"/>
              <a:gd name="connsiteX128" fmla="*/ 10328988 w 10935478"/>
              <a:gd name="connsiteY128" fmla="*/ 550814 h 1101320"/>
              <a:gd name="connsiteX129" fmla="*/ 10506270 w 10935478"/>
              <a:gd name="connsiteY129" fmla="*/ 578805 h 1101320"/>
              <a:gd name="connsiteX130" fmla="*/ 10711543 w 10935478"/>
              <a:gd name="connsiteY130" fmla="*/ 625458 h 1101320"/>
              <a:gd name="connsiteX131" fmla="*/ 10795519 w 10935478"/>
              <a:gd name="connsiteY131" fmla="*/ 653450 h 1101320"/>
              <a:gd name="connsiteX132" fmla="*/ 10898155 w 10935478"/>
              <a:gd name="connsiteY132" fmla="*/ 606797 h 1101320"/>
              <a:gd name="connsiteX133" fmla="*/ 10935478 w 10935478"/>
              <a:gd name="connsiteY133" fmla="*/ 606797 h 110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0935478" h="1101320">
                <a:moveTo>
                  <a:pt x="0" y="485499"/>
                </a:moveTo>
                <a:cubicBezTo>
                  <a:pt x="6220" y="504160"/>
                  <a:pt x="14238" y="522316"/>
                  <a:pt x="18661" y="541483"/>
                </a:cubicBezTo>
                <a:cubicBezTo>
                  <a:pt x="50823" y="680852"/>
                  <a:pt x="11449" y="557169"/>
                  <a:pt x="37323" y="634789"/>
                </a:cubicBezTo>
                <a:cubicBezTo>
                  <a:pt x="46176" y="741030"/>
                  <a:pt x="33580" y="722008"/>
                  <a:pt x="65314" y="793410"/>
                </a:cubicBezTo>
                <a:cubicBezTo>
                  <a:pt x="70963" y="806120"/>
                  <a:pt x="75071" y="820047"/>
                  <a:pt x="83976" y="830732"/>
                </a:cubicBezTo>
                <a:cubicBezTo>
                  <a:pt x="91155" y="839347"/>
                  <a:pt x="102637" y="843173"/>
                  <a:pt x="111967" y="849393"/>
                </a:cubicBezTo>
                <a:cubicBezTo>
                  <a:pt x="118188" y="861834"/>
                  <a:pt x="121577" y="876155"/>
                  <a:pt x="130629" y="886716"/>
                </a:cubicBezTo>
                <a:cubicBezTo>
                  <a:pt x="147715" y="906649"/>
                  <a:pt x="195136" y="928793"/>
                  <a:pt x="214604" y="942699"/>
                </a:cubicBezTo>
                <a:cubicBezTo>
                  <a:pt x="221762" y="947812"/>
                  <a:pt x="225397" y="957427"/>
                  <a:pt x="233265" y="961361"/>
                </a:cubicBezTo>
                <a:cubicBezTo>
                  <a:pt x="244735" y="967096"/>
                  <a:pt x="258422" y="966636"/>
                  <a:pt x="270588" y="970691"/>
                </a:cubicBezTo>
                <a:cubicBezTo>
                  <a:pt x="386043" y="1009175"/>
                  <a:pt x="302578" y="991574"/>
                  <a:pt x="401216" y="1008014"/>
                </a:cubicBezTo>
                <a:cubicBezTo>
                  <a:pt x="430698" y="1022755"/>
                  <a:pt x="437108" y="1028159"/>
                  <a:pt x="466531" y="1036005"/>
                </a:cubicBezTo>
                <a:cubicBezTo>
                  <a:pt x="503703" y="1045917"/>
                  <a:pt x="578498" y="1063997"/>
                  <a:pt x="578498" y="1063997"/>
                </a:cubicBezTo>
                <a:cubicBezTo>
                  <a:pt x="600269" y="1060887"/>
                  <a:pt x="622476" y="1060001"/>
                  <a:pt x="643812" y="1054667"/>
                </a:cubicBezTo>
                <a:cubicBezTo>
                  <a:pt x="660061" y="1050605"/>
                  <a:pt x="675328" y="1043175"/>
                  <a:pt x="690465" y="1036005"/>
                </a:cubicBezTo>
                <a:cubicBezTo>
                  <a:pt x="734461" y="1015165"/>
                  <a:pt x="774910" y="986086"/>
                  <a:pt x="821094" y="970691"/>
                </a:cubicBezTo>
                <a:cubicBezTo>
                  <a:pt x="839755" y="964471"/>
                  <a:pt x="857995" y="956801"/>
                  <a:pt x="877078" y="952030"/>
                </a:cubicBezTo>
                <a:cubicBezTo>
                  <a:pt x="901960" y="945810"/>
                  <a:pt x="927392" y="941480"/>
                  <a:pt x="951723" y="933369"/>
                </a:cubicBezTo>
                <a:cubicBezTo>
                  <a:pt x="961053" y="930259"/>
                  <a:pt x="970917" y="928436"/>
                  <a:pt x="979714" y="924038"/>
                </a:cubicBezTo>
                <a:cubicBezTo>
                  <a:pt x="989744" y="919023"/>
                  <a:pt x="997969" y="910941"/>
                  <a:pt x="1007706" y="905377"/>
                </a:cubicBezTo>
                <a:cubicBezTo>
                  <a:pt x="1147736" y="825362"/>
                  <a:pt x="900194" y="977189"/>
                  <a:pt x="1101012" y="849393"/>
                </a:cubicBezTo>
                <a:cubicBezTo>
                  <a:pt x="1116312" y="839656"/>
                  <a:pt x="1131744" y="830085"/>
                  <a:pt x="1147665" y="821401"/>
                </a:cubicBezTo>
                <a:cubicBezTo>
                  <a:pt x="1165981" y="811410"/>
                  <a:pt x="1186132" y="804744"/>
                  <a:pt x="1203649" y="793410"/>
                </a:cubicBezTo>
                <a:cubicBezTo>
                  <a:pt x="1239166" y="770429"/>
                  <a:pt x="1273788" y="745847"/>
                  <a:pt x="1306286" y="718765"/>
                </a:cubicBezTo>
                <a:cubicBezTo>
                  <a:pt x="1324947" y="703214"/>
                  <a:pt x="1342370" y="686042"/>
                  <a:pt x="1362270" y="672112"/>
                </a:cubicBezTo>
                <a:cubicBezTo>
                  <a:pt x="1373665" y="664136"/>
                  <a:pt x="1387433" y="660205"/>
                  <a:pt x="1399592" y="653450"/>
                </a:cubicBezTo>
                <a:cubicBezTo>
                  <a:pt x="1431936" y="635480"/>
                  <a:pt x="1474792" y="603595"/>
                  <a:pt x="1511559" y="597467"/>
                </a:cubicBezTo>
                <a:cubicBezTo>
                  <a:pt x="1582387" y="585662"/>
                  <a:pt x="1654715" y="585950"/>
                  <a:pt x="1726163" y="578805"/>
                </a:cubicBezTo>
                <a:cubicBezTo>
                  <a:pt x="1748047" y="576617"/>
                  <a:pt x="1769706" y="572585"/>
                  <a:pt x="1791478" y="569475"/>
                </a:cubicBezTo>
                <a:cubicBezTo>
                  <a:pt x="1871776" y="574828"/>
                  <a:pt x="1915383" y="563263"/>
                  <a:pt x="1978090" y="597467"/>
                </a:cubicBezTo>
                <a:cubicBezTo>
                  <a:pt x="1997779" y="608207"/>
                  <a:pt x="2015413" y="622348"/>
                  <a:pt x="2034074" y="634789"/>
                </a:cubicBezTo>
                <a:cubicBezTo>
                  <a:pt x="2043404" y="650340"/>
                  <a:pt x="2049242" y="668618"/>
                  <a:pt x="2062065" y="681442"/>
                </a:cubicBezTo>
                <a:cubicBezTo>
                  <a:pt x="2069020" y="688397"/>
                  <a:pt x="2081103" y="686703"/>
                  <a:pt x="2090057" y="690773"/>
                </a:cubicBezTo>
                <a:cubicBezTo>
                  <a:pt x="2115382" y="702284"/>
                  <a:pt x="2137424" y="722639"/>
                  <a:pt x="2164702" y="728095"/>
                </a:cubicBezTo>
                <a:cubicBezTo>
                  <a:pt x="2180253" y="731205"/>
                  <a:pt x="2196165" y="732869"/>
                  <a:pt x="2211355" y="737426"/>
                </a:cubicBezTo>
                <a:cubicBezTo>
                  <a:pt x="2247287" y="748206"/>
                  <a:pt x="2273487" y="763296"/>
                  <a:pt x="2304661" y="784079"/>
                </a:cubicBezTo>
                <a:cubicBezTo>
                  <a:pt x="2326923" y="798920"/>
                  <a:pt x="2347714" y="815891"/>
                  <a:pt x="2369976" y="830732"/>
                </a:cubicBezTo>
                <a:cubicBezTo>
                  <a:pt x="2430595" y="871145"/>
                  <a:pt x="2552045" y="927475"/>
                  <a:pt x="2593910" y="942699"/>
                </a:cubicBezTo>
                <a:cubicBezTo>
                  <a:pt x="2628122" y="955140"/>
                  <a:pt x="2661678" y="969561"/>
                  <a:pt x="2696547" y="980022"/>
                </a:cubicBezTo>
                <a:cubicBezTo>
                  <a:pt x="2724012" y="988262"/>
                  <a:pt x="2753198" y="989989"/>
                  <a:pt x="2780523" y="998683"/>
                </a:cubicBezTo>
                <a:cubicBezTo>
                  <a:pt x="2892361" y="1034267"/>
                  <a:pt x="2873356" y="1039869"/>
                  <a:pt x="2957804" y="1063997"/>
                </a:cubicBezTo>
                <a:cubicBezTo>
                  <a:pt x="3045789" y="1089135"/>
                  <a:pt x="3057363" y="1086217"/>
                  <a:pt x="3163078" y="1101320"/>
                </a:cubicBezTo>
                <a:cubicBezTo>
                  <a:pt x="3222172" y="1098210"/>
                  <a:pt x="3281989" y="1101718"/>
                  <a:pt x="3340359" y="1091989"/>
                </a:cubicBezTo>
                <a:cubicBezTo>
                  <a:pt x="3358248" y="1089007"/>
                  <a:pt x="3370791" y="1072107"/>
                  <a:pt x="3387012" y="1063997"/>
                </a:cubicBezTo>
                <a:cubicBezTo>
                  <a:pt x="3401993" y="1056507"/>
                  <a:pt x="3417542" y="1049871"/>
                  <a:pt x="3433665" y="1045336"/>
                </a:cubicBezTo>
                <a:cubicBezTo>
                  <a:pt x="3517177" y="1021848"/>
                  <a:pt x="3601728" y="1002221"/>
                  <a:pt x="3685592" y="980022"/>
                </a:cubicBezTo>
                <a:cubicBezTo>
                  <a:pt x="3707481" y="974228"/>
                  <a:pt x="3728766" y="966105"/>
                  <a:pt x="3750906" y="961361"/>
                </a:cubicBezTo>
                <a:lnTo>
                  <a:pt x="3881535" y="933369"/>
                </a:lnTo>
                <a:cubicBezTo>
                  <a:pt x="3897086" y="920928"/>
                  <a:pt x="3910375" y="904952"/>
                  <a:pt x="3928188" y="896046"/>
                </a:cubicBezTo>
                <a:cubicBezTo>
                  <a:pt x="3939099" y="890590"/>
                  <a:pt x="4038612" y="877605"/>
                  <a:pt x="4040155" y="877385"/>
                </a:cubicBezTo>
                <a:lnTo>
                  <a:pt x="4208106" y="793410"/>
                </a:lnTo>
                <a:cubicBezTo>
                  <a:pt x="4220547" y="787189"/>
                  <a:pt x="4234301" y="783094"/>
                  <a:pt x="4245429" y="774748"/>
                </a:cubicBezTo>
                <a:cubicBezTo>
                  <a:pt x="4257870" y="765417"/>
                  <a:pt x="4269564" y="754998"/>
                  <a:pt x="4282751" y="746756"/>
                </a:cubicBezTo>
                <a:cubicBezTo>
                  <a:pt x="4294546" y="739384"/>
                  <a:pt x="4306878" y="732493"/>
                  <a:pt x="4320074" y="728095"/>
                </a:cubicBezTo>
                <a:cubicBezTo>
                  <a:pt x="4344405" y="719985"/>
                  <a:pt x="4394719" y="709434"/>
                  <a:pt x="4394719" y="709434"/>
                </a:cubicBezTo>
                <a:cubicBezTo>
                  <a:pt x="4410611" y="698839"/>
                  <a:pt x="4448462" y="674352"/>
                  <a:pt x="4460033" y="662781"/>
                </a:cubicBezTo>
                <a:cubicBezTo>
                  <a:pt x="4467962" y="654852"/>
                  <a:pt x="4473679" y="644819"/>
                  <a:pt x="4478694" y="634789"/>
                </a:cubicBezTo>
                <a:cubicBezTo>
                  <a:pt x="4486184" y="619808"/>
                  <a:pt x="4485512" y="599979"/>
                  <a:pt x="4497355" y="588136"/>
                </a:cubicBezTo>
                <a:cubicBezTo>
                  <a:pt x="4509198" y="576293"/>
                  <a:pt x="4527811" y="573737"/>
                  <a:pt x="4544008" y="569475"/>
                </a:cubicBezTo>
                <a:cubicBezTo>
                  <a:pt x="4587073" y="558142"/>
                  <a:pt x="4631094" y="550814"/>
                  <a:pt x="4674637" y="541483"/>
                </a:cubicBezTo>
                <a:lnTo>
                  <a:pt x="4786604" y="476169"/>
                </a:lnTo>
                <a:cubicBezTo>
                  <a:pt x="4808305" y="463605"/>
                  <a:pt x="4828130" y="446776"/>
                  <a:pt x="4851919" y="438846"/>
                </a:cubicBezTo>
                <a:cubicBezTo>
                  <a:pt x="4879911" y="429515"/>
                  <a:pt x="4908774" y="422477"/>
                  <a:pt x="4935894" y="410854"/>
                </a:cubicBezTo>
                <a:cubicBezTo>
                  <a:pt x="4960472" y="400321"/>
                  <a:pt x="5057111" y="353062"/>
                  <a:pt x="5094514" y="326879"/>
                </a:cubicBezTo>
                <a:cubicBezTo>
                  <a:pt x="5110829" y="315458"/>
                  <a:pt x="5125235" y="301505"/>
                  <a:pt x="5141167" y="289556"/>
                </a:cubicBezTo>
                <a:cubicBezTo>
                  <a:pt x="5150138" y="282828"/>
                  <a:pt x="5161581" y="279161"/>
                  <a:pt x="5169159" y="270895"/>
                </a:cubicBezTo>
                <a:cubicBezTo>
                  <a:pt x="5257945" y="174038"/>
                  <a:pt x="5222982" y="189081"/>
                  <a:pt x="5309119" y="102944"/>
                </a:cubicBezTo>
                <a:cubicBezTo>
                  <a:pt x="5321560" y="90503"/>
                  <a:pt x="5329750" y="71186"/>
                  <a:pt x="5346441" y="65622"/>
                </a:cubicBezTo>
                <a:cubicBezTo>
                  <a:pt x="5379032" y="54758"/>
                  <a:pt x="5414895" y="59709"/>
                  <a:pt x="5449078" y="56291"/>
                </a:cubicBezTo>
                <a:cubicBezTo>
                  <a:pt x="5565000" y="44699"/>
                  <a:pt x="5563678" y="42125"/>
                  <a:pt x="5710335" y="18969"/>
                </a:cubicBezTo>
                <a:cubicBezTo>
                  <a:pt x="5722776" y="12748"/>
                  <a:pt x="5733833" y="1843"/>
                  <a:pt x="5747657" y="307"/>
                </a:cubicBezTo>
                <a:cubicBezTo>
                  <a:pt x="5763419" y="-1444"/>
                  <a:pt x="5779265" y="4623"/>
                  <a:pt x="5794310" y="9638"/>
                </a:cubicBezTo>
                <a:cubicBezTo>
                  <a:pt x="5807506" y="14037"/>
                  <a:pt x="5819955" y="20743"/>
                  <a:pt x="5831633" y="28299"/>
                </a:cubicBezTo>
                <a:cubicBezTo>
                  <a:pt x="5872920" y="55014"/>
                  <a:pt x="5924348" y="72258"/>
                  <a:pt x="5952931" y="112275"/>
                </a:cubicBezTo>
                <a:cubicBezTo>
                  <a:pt x="5983901" y="155633"/>
                  <a:pt x="5986628" y="175775"/>
                  <a:pt x="6027576" y="196250"/>
                </a:cubicBezTo>
                <a:cubicBezTo>
                  <a:pt x="6060643" y="212784"/>
                  <a:pt x="6123892" y="213128"/>
                  <a:pt x="6148874" y="214912"/>
                </a:cubicBezTo>
                <a:cubicBezTo>
                  <a:pt x="6204801" y="218907"/>
                  <a:pt x="6260841" y="221132"/>
                  <a:pt x="6316825" y="224242"/>
                </a:cubicBezTo>
                <a:cubicBezTo>
                  <a:pt x="6374428" y="243443"/>
                  <a:pt x="6410668" y="252591"/>
                  <a:pt x="6466114" y="289556"/>
                </a:cubicBezTo>
                <a:cubicBezTo>
                  <a:pt x="6475445" y="295777"/>
                  <a:pt x="6485771" y="300716"/>
                  <a:pt x="6494106" y="308218"/>
                </a:cubicBezTo>
                <a:cubicBezTo>
                  <a:pt x="6516992" y="328815"/>
                  <a:pt x="6542342" y="347913"/>
                  <a:pt x="6559421" y="373532"/>
                </a:cubicBezTo>
                <a:cubicBezTo>
                  <a:pt x="6565641" y="382863"/>
                  <a:pt x="6570153" y="393595"/>
                  <a:pt x="6578082" y="401524"/>
                </a:cubicBezTo>
                <a:cubicBezTo>
                  <a:pt x="6604553" y="427995"/>
                  <a:pt x="6609136" y="416668"/>
                  <a:pt x="6643396" y="429516"/>
                </a:cubicBezTo>
                <a:cubicBezTo>
                  <a:pt x="6656420" y="434400"/>
                  <a:pt x="6668278" y="441957"/>
                  <a:pt x="6680719" y="448177"/>
                </a:cubicBezTo>
                <a:cubicBezTo>
                  <a:pt x="6696270" y="466838"/>
                  <a:pt x="6708571" y="488779"/>
                  <a:pt x="6727372" y="504161"/>
                </a:cubicBezTo>
                <a:cubicBezTo>
                  <a:pt x="6863047" y="615168"/>
                  <a:pt x="6829827" y="602088"/>
                  <a:pt x="6923314" y="625458"/>
                </a:cubicBezTo>
                <a:cubicBezTo>
                  <a:pt x="6959167" y="643385"/>
                  <a:pt x="6995830" y="663345"/>
                  <a:pt x="7035282" y="672112"/>
                </a:cubicBezTo>
                <a:cubicBezTo>
                  <a:pt x="7065795" y="678893"/>
                  <a:pt x="7097486" y="678332"/>
                  <a:pt x="7128588" y="681442"/>
                </a:cubicBezTo>
                <a:cubicBezTo>
                  <a:pt x="7246482" y="705021"/>
                  <a:pt x="7190421" y="696169"/>
                  <a:pt x="7296539" y="709434"/>
                </a:cubicBezTo>
                <a:cubicBezTo>
                  <a:pt x="7429195" y="747336"/>
                  <a:pt x="7293106" y="698246"/>
                  <a:pt x="7445829" y="802740"/>
                </a:cubicBezTo>
                <a:cubicBezTo>
                  <a:pt x="7474528" y="822376"/>
                  <a:pt x="7539135" y="849393"/>
                  <a:pt x="7539135" y="849393"/>
                </a:cubicBezTo>
                <a:cubicBezTo>
                  <a:pt x="7557796" y="840062"/>
                  <a:pt x="7574349" y="823379"/>
                  <a:pt x="7595119" y="821401"/>
                </a:cubicBezTo>
                <a:cubicBezTo>
                  <a:pt x="7641665" y="816968"/>
                  <a:pt x="7688321" y="830732"/>
                  <a:pt x="7735078" y="830732"/>
                </a:cubicBezTo>
                <a:cubicBezTo>
                  <a:pt x="7763242" y="830732"/>
                  <a:pt x="7791061" y="824511"/>
                  <a:pt x="7819053" y="821401"/>
                </a:cubicBezTo>
                <a:cubicBezTo>
                  <a:pt x="7831494" y="818291"/>
                  <a:pt x="7844136" y="815896"/>
                  <a:pt x="7856376" y="812071"/>
                </a:cubicBezTo>
                <a:cubicBezTo>
                  <a:pt x="7893926" y="800337"/>
                  <a:pt x="7929305" y="779627"/>
                  <a:pt x="7968343" y="774748"/>
                </a:cubicBezTo>
                <a:lnTo>
                  <a:pt x="8042988" y="765418"/>
                </a:lnTo>
                <a:cubicBezTo>
                  <a:pt x="8058539" y="756087"/>
                  <a:pt x="8074262" y="747038"/>
                  <a:pt x="8089641" y="737426"/>
                </a:cubicBezTo>
                <a:cubicBezTo>
                  <a:pt x="8099150" y="731483"/>
                  <a:pt x="8107326" y="723182"/>
                  <a:pt x="8117633" y="718765"/>
                </a:cubicBezTo>
                <a:cubicBezTo>
                  <a:pt x="8129420" y="713713"/>
                  <a:pt x="8142625" y="712957"/>
                  <a:pt x="8154955" y="709434"/>
                </a:cubicBezTo>
                <a:cubicBezTo>
                  <a:pt x="8164412" y="706732"/>
                  <a:pt x="8173616" y="703213"/>
                  <a:pt x="8182947" y="700103"/>
                </a:cubicBezTo>
                <a:cubicBezTo>
                  <a:pt x="8212300" y="678089"/>
                  <a:pt x="8223443" y="666256"/>
                  <a:pt x="8257592" y="653450"/>
                </a:cubicBezTo>
                <a:cubicBezTo>
                  <a:pt x="8269599" y="648947"/>
                  <a:pt x="8282631" y="647805"/>
                  <a:pt x="8294914" y="644120"/>
                </a:cubicBezTo>
                <a:cubicBezTo>
                  <a:pt x="8342821" y="629748"/>
                  <a:pt x="8353040" y="624601"/>
                  <a:pt x="8397551" y="606797"/>
                </a:cubicBezTo>
                <a:cubicBezTo>
                  <a:pt x="8428270" y="576078"/>
                  <a:pt x="8436883" y="563805"/>
                  <a:pt x="8481527" y="541483"/>
                </a:cubicBezTo>
                <a:cubicBezTo>
                  <a:pt x="8492997" y="535748"/>
                  <a:pt x="8506408" y="535262"/>
                  <a:pt x="8518849" y="532152"/>
                </a:cubicBezTo>
                <a:cubicBezTo>
                  <a:pt x="8528180" y="525932"/>
                  <a:pt x="8536593" y="518045"/>
                  <a:pt x="8546841" y="513491"/>
                </a:cubicBezTo>
                <a:cubicBezTo>
                  <a:pt x="8564816" y="505502"/>
                  <a:pt x="8584164" y="501051"/>
                  <a:pt x="8602825" y="494830"/>
                </a:cubicBezTo>
                <a:cubicBezTo>
                  <a:pt x="8642991" y="481441"/>
                  <a:pt x="8621262" y="487887"/>
                  <a:pt x="8668139" y="476169"/>
                </a:cubicBezTo>
                <a:cubicBezTo>
                  <a:pt x="8716623" y="427683"/>
                  <a:pt x="8648241" y="497827"/>
                  <a:pt x="8714792" y="420185"/>
                </a:cubicBezTo>
                <a:cubicBezTo>
                  <a:pt x="8723380" y="410166"/>
                  <a:pt x="8731327" y="398740"/>
                  <a:pt x="8742784" y="392193"/>
                </a:cubicBezTo>
                <a:cubicBezTo>
                  <a:pt x="8753918" y="385831"/>
                  <a:pt x="8767588" y="385645"/>
                  <a:pt x="8780106" y="382863"/>
                </a:cubicBezTo>
                <a:cubicBezTo>
                  <a:pt x="8843360" y="368807"/>
                  <a:pt x="8838669" y="372341"/>
                  <a:pt x="8920065" y="364201"/>
                </a:cubicBezTo>
                <a:cubicBezTo>
                  <a:pt x="9023791" y="329628"/>
                  <a:pt x="8850159" y="385647"/>
                  <a:pt x="9144000" y="326879"/>
                </a:cubicBezTo>
                <a:cubicBezTo>
                  <a:pt x="9157639" y="324151"/>
                  <a:pt x="9168538" y="313697"/>
                  <a:pt x="9181323" y="308218"/>
                </a:cubicBezTo>
                <a:cubicBezTo>
                  <a:pt x="9235402" y="285041"/>
                  <a:pt x="9183515" y="316086"/>
                  <a:pt x="9237306" y="280226"/>
                </a:cubicBezTo>
                <a:lnTo>
                  <a:pt x="9377265" y="308218"/>
                </a:lnTo>
                <a:cubicBezTo>
                  <a:pt x="9392816" y="311328"/>
                  <a:pt x="9408874" y="312533"/>
                  <a:pt x="9423919" y="317548"/>
                </a:cubicBezTo>
                <a:cubicBezTo>
                  <a:pt x="9433249" y="320658"/>
                  <a:pt x="9442115" y="325989"/>
                  <a:pt x="9451910" y="326879"/>
                </a:cubicBezTo>
                <a:cubicBezTo>
                  <a:pt x="9510843" y="332237"/>
                  <a:pt x="9570098" y="333100"/>
                  <a:pt x="9629192" y="336210"/>
                </a:cubicBezTo>
                <a:cubicBezTo>
                  <a:pt x="9666803" y="343732"/>
                  <a:pt x="9702590" y="351786"/>
                  <a:pt x="9741159" y="354871"/>
                </a:cubicBezTo>
                <a:cubicBezTo>
                  <a:pt x="9797050" y="359342"/>
                  <a:pt x="9853126" y="361091"/>
                  <a:pt x="9909110" y="364201"/>
                </a:cubicBezTo>
                <a:cubicBezTo>
                  <a:pt x="9930882" y="373532"/>
                  <a:pt x="9952861" y="382391"/>
                  <a:pt x="9974425" y="392193"/>
                </a:cubicBezTo>
                <a:cubicBezTo>
                  <a:pt x="9987087" y="397949"/>
                  <a:pt x="9998675" y="406101"/>
                  <a:pt x="10011747" y="410854"/>
                </a:cubicBezTo>
                <a:cubicBezTo>
                  <a:pt x="10072590" y="432979"/>
                  <a:pt x="10071258" y="421949"/>
                  <a:pt x="10123714" y="448177"/>
                </a:cubicBezTo>
                <a:cubicBezTo>
                  <a:pt x="10139935" y="456287"/>
                  <a:pt x="10154988" y="466557"/>
                  <a:pt x="10170367" y="476169"/>
                </a:cubicBezTo>
                <a:cubicBezTo>
                  <a:pt x="10179876" y="482112"/>
                  <a:pt x="10188329" y="489815"/>
                  <a:pt x="10198359" y="494830"/>
                </a:cubicBezTo>
                <a:cubicBezTo>
                  <a:pt x="10207156" y="499229"/>
                  <a:pt x="10217554" y="499762"/>
                  <a:pt x="10226351" y="504161"/>
                </a:cubicBezTo>
                <a:cubicBezTo>
                  <a:pt x="10290784" y="536378"/>
                  <a:pt x="10213994" y="512735"/>
                  <a:pt x="10291665" y="532152"/>
                </a:cubicBezTo>
                <a:cubicBezTo>
                  <a:pt x="10304106" y="538373"/>
                  <a:pt x="10316073" y="545648"/>
                  <a:pt x="10328988" y="550814"/>
                </a:cubicBezTo>
                <a:cubicBezTo>
                  <a:pt x="10403950" y="580799"/>
                  <a:pt x="10405544" y="571057"/>
                  <a:pt x="10506270" y="578805"/>
                </a:cubicBezTo>
                <a:cubicBezTo>
                  <a:pt x="10590738" y="642157"/>
                  <a:pt x="10520588" y="599418"/>
                  <a:pt x="10711543" y="625458"/>
                </a:cubicBezTo>
                <a:cubicBezTo>
                  <a:pt x="10742019" y="629614"/>
                  <a:pt x="10767123" y="642092"/>
                  <a:pt x="10795519" y="653450"/>
                </a:cubicBezTo>
                <a:cubicBezTo>
                  <a:pt x="10796922" y="652749"/>
                  <a:pt x="10872778" y="610422"/>
                  <a:pt x="10898155" y="606797"/>
                </a:cubicBezTo>
                <a:cubicBezTo>
                  <a:pt x="10910471" y="605038"/>
                  <a:pt x="10923037" y="606797"/>
                  <a:pt x="10935478" y="606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874BD-21B0-CFE0-97D5-14EA4B589FBB}"/>
              </a:ext>
            </a:extLst>
          </p:cNvPr>
          <p:cNvCxnSpPr>
            <a:cxnSpLocks/>
          </p:cNvCxnSpPr>
          <p:nvPr/>
        </p:nvCxnSpPr>
        <p:spPr>
          <a:xfrm>
            <a:off x="681136" y="4677898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F90F5-7144-09B2-F5F6-2639C9580DB1}"/>
              </a:ext>
            </a:extLst>
          </p:cNvPr>
          <p:cNvCxnSpPr>
            <a:cxnSpLocks/>
          </p:cNvCxnSpPr>
          <p:nvPr/>
        </p:nvCxnSpPr>
        <p:spPr>
          <a:xfrm>
            <a:off x="4593774" y="4942272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399700-2F8E-7059-0010-CA1B19168DC0}"/>
              </a:ext>
            </a:extLst>
          </p:cNvPr>
          <p:cNvCxnSpPr>
            <a:cxnSpLocks/>
          </p:cNvCxnSpPr>
          <p:nvPr/>
        </p:nvCxnSpPr>
        <p:spPr>
          <a:xfrm>
            <a:off x="10157921" y="4590812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9E863-C3EE-FD70-43EC-2E4C70088A06}"/>
              </a:ext>
            </a:extLst>
          </p:cNvPr>
          <p:cNvCxnSpPr>
            <a:cxnSpLocks/>
          </p:cNvCxnSpPr>
          <p:nvPr/>
        </p:nvCxnSpPr>
        <p:spPr>
          <a:xfrm>
            <a:off x="3023121" y="4855180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FA428F-1806-CF0C-7115-2389F7C268C4}"/>
              </a:ext>
            </a:extLst>
          </p:cNvPr>
          <p:cNvCxnSpPr>
            <a:cxnSpLocks/>
          </p:cNvCxnSpPr>
          <p:nvPr/>
        </p:nvCxnSpPr>
        <p:spPr>
          <a:xfrm>
            <a:off x="6151981" y="4503725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FCA091-56FD-4F49-C33C-62DB04333AF2}"/>
              </a:ext>
            </a:extLst>
          </p:cNvPr>
          <p:cNvCxnSpPr>
            <a:cxnSpLocks/>
          </p:cNvCxnSpPr>
          <p:nvPr/>
        </p:nvCxnSpPr>
        <p:spPr>
          <a:xfrm>
            <a:off x="7514249" y="4690339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CBFDF-ECD7-5F27-5D81-1413984403F7}"/>
              </a:ext>
            </a:extLst>
          </p:cNvPr>
          <p:cNvCxnSpPr>
            <a:cxnSpLocks/>
          </p:cNvCxnSpPr>
          <p:nvPr/>
        </p:nvCxnSpPr>
        <p:spPr>
          <a:xfrm>
            <a:off x="1794589" y="4820969"/>
            <a:ext cx="0" cy="88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F366F7-4618-F63B-9042-2CCB79374098}"/>
              </a:ext>
            </a:extLst>
          </p:cNvPr>
          <p:cNvSpPr txBox="1"/>
          <p:nvPr/>
        </p:nvSpPr>
        <p:spPr>
          <a:xfrm>
            <a:off x="466531" y="424076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 21, 2006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ECDB6-3BB7-6D0E-03F3-1884EC315FBB}"/>
              </a:ext>
            </a:extLst>
          </p:cNvPr>
          <p:cNvSpPr txBox="1"/>
          <p:nvPr/>
        </p:nvSpPr>
        <p:spPr>
          <a:xfrm>
            <a:off x="9818909" y="41132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April, 14, 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695F0-770B-4C63-458A-CA4BF9D332FA}"/>
              </a:ext>
            </a:extLst>
          </p:cNvPr>
          <p:cNvSpPr txBox="1"/>
          <p:nvPr/>
        </p:nvSpPr>
        <p:spPr>
          <a:xfrm>
            <a:off x="7225000" y="42158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Nov 03, 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A7184F-D150-6B6F-BE81-E0B206444FF0}"/>
              </a:ext>
            </a:extLst>
          </p:cNvPr>
          <p:cNvSpPr txBox="1"/>
          <p:nvPr/>
        </p:nvSpPr>
        <p:spPr>
          <a:xfrm>
            <a:off x="5797426" y="40945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 19,2015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BC1D0-1A3F-0EEE-23D3-1851F8E30401}"/>
              </a:ext>
            </a:extLst>
          </p:cNvPr>
          <p:cNvSpPr txBox="1"/>
          <p:nvPr/>
        </p:nvSpPr>
        <p:spPr>
          <a:xfrm>
            <a:off x="4313858" y="450513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Sep 17, 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BB092-9546-5AAD-D22A-FF82F67A2432}"/>
              </a:ext>
            </a:extLst>
          </p:cNvPr>
          <p:cNvSpPr txBox="1"/>
          <p:nvPr/>
        </p:nvSpPr>
        <p:spPr>
          <a:xfrm>
            <a:off x="2680999" y="453312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April, 2009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2BFD0-4E48-BB9D-3F47-39C9B394E471}"/>
              </a:ext>
            </a:extLst>
          </p:cNvPr>
          <p:cNvSpPr txBox="1"/>
          <p:nvPr/>
        </p:nvSpPr>
        <p:spPr>
          <a:xfrm>
            <a:off x="1496009" y="435584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Jul 15, 2008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7AAB17-5D07-E640-4DB3-F5F158549A07}"/>
              </a:ext>
            </a:extLst>
          </p:cNvPr>
          <p:cNvSpPr txBox="1"/>
          <p:nvPr/>
        </p:nvSpPr>
        <p:spPr>
          <a:xfrm>
            <a:off x="373223" y="559370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Founded</a:t>
            </a:r>
          </a:p>
          <a:p>
            <a:r>
              <a:rPr lang="en-IN" sz="1200" dirty="0"/>
              <a:t>Jack Dorsey 1</a:t>
            </a:r>
            <a:r>
              <a:rPr lang="en-IN" sz="1200" baseline="30000" dirty="0"/>
              <a:t>st</a:t>
            </a:r>
            <a:r>
              <a:rPr lang="en-IN" sz="1200" dirty="0"/>
              <a:t> Tweet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00CD3-570F-0DA3-1DC8-3E7C6CEE14DB}"/>
              </a:ext>
            </a:extLst>
          </p:cNvPr>
          <p:cNvSpPr txBox="1"/>
          <p:nvPr/>
        </p:nvSpPr>
        <p:spPr>
          <a:xfrm>
            <a:off x="1502227" y="57149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Available For Public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7A435-043D-719C-A8B3-2D83927EC0F8}"/>
              </a:ext>
            </a:extLst>
          </p:cNvPr>
          <p:cNvSpPr txBox="1"/>
          <p:nvPr/>
        </p:nvSpPr>
        <p:spPr>
          <a:xfrm>
            <a:off x="2668557" y="5724328"/>
            <a:ext cx="109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Introduced in Middle East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C90A2-AB25-9CD8-62D9-4E0B5A1289F5}"/>
              </a:ext>
            </a:extLst>
          </p:cNvPr>
          <p:cNvSpPr txBox="1"/>
          <p:nvPr/>
        </p:nvSpPr>
        <p:spPr>
          <a:xfrm>
            <a:off x="4310745" y="58363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Came up with IPO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DA7499-F017-FBB3-E7AD-573864714B6A}"/>
              </a:ext>
            </a:extLst>
          </p:cNvPr>
          <p:cNvSpPr txBox="1"/>
          <p:nvPr/>
        </p:nvSpPr>
        <p:spPr>
          <a:xfrm>
            <a:off x="5682341" y="5500398"/>
            <a:ext cx="118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Announces Acquisition of Periscope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3ECB97-DB9A-0817-535B-0DFEF930422D}"/>
              </a:ext>
            </a:extLst>
          </p:cNvPr>
          <p:cNvSpPr txBox="1"/>
          <p:nvPr/>
        </p:nvSpPr>
        <p:spPr>
          <a:xfrm>
            <a:off x="7072601" y="5593706"/>
            <a:ext cx="15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Favorite</a:t>
            </a:r>
            <a:r>
              <a:rPr lang="en-IN" sz="1200" dirty="0"/>
              <a:t> Button Become “Like Button”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BD5A2E-26EC-87FC-32C9-07BB7F6A6C5A}"/>
              </a:ext>
            </a:extLst>
          </p:cNvPr>
          <p:cNvSpPr txBox="1"/>
          <p:nvPr/>
        </p:nvSpPr>
        <p:spPr>
          <a:xfrm>
            <a:off x="9629184" y="5528387"/>
            <a:ext cx="18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Elon Musk becomes the largest Private Shareholder</a:t>
            </a:r>
          </a:p>
        </p:txBody>
      </p:sp>
    </p:spTree>
    <p:extLst>
      <p:ext uri="{BB962C8B-B14F-4D97-AF65-F5344CB8AC3E}">
        <p14:creationId xmlns:p14="http://schemas.microsoft.com/office/powerpoint/2010/main" val="791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D04265-5404-F3BF-05DA-24EBB77ABEC1}"/>
              </a:ext>
            </a:extLst>
          </p:cNvPr>
          <p:cNvCxnSpPr/>
          <p:nvPr/>
        </p:nvCxnSpPr>
        <p:spPr>
          <a:xfrm>
            <a:off x="0" y="879532"/>
            <a:ext cx="12204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5BB76-1B41-3009-2D0F-B6A1938BCAC0}"/>
              </a:ext>
            </a:extLst>
          </p:cNvPr>
          <p:cNvSpPr txBox="1"/>
          <p:nvPr/>
        </p:nvSpPr>
        <p:spPr>
          <a:xfrm>
            <a:off x="575717" y="301326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Twitter - Business Segments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080E0-83C6-D8A0-0231-462DFE8B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97" y="4236474"/>
            <a:ext cx="4645152" cy="2384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1BBC4-E83D-24C0-0F98-8E6B5101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93" y="1343979"/>
            <a:ext cx="4689348" cy="238421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843FE5-BC54-CFBA-569A-2FFBFFB1B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355396"/>
              </p:ext>
            </p:extLst>
          </p:nvPr>
        </p:nvGraphicFramePr>
        <p:xfrm>
          <a:off x="486542" y="2644979"/>
          <a:ext cx="5401073" cy="355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E0DF8B-364D-2A69-B9CD-5EBBC24D4025}"/>
              </a:ext>
            </a:extLst>
          </p:cNvPr>
          <p:cNvSpPr/>
          <p:nvPr/>
        </p:nvSpPr>
        <p:spPr>
          <a:xfrm>
            <a:off x="690464" y="969595"/>
            <a:ext cx="4805267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Revenue Growth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9D8E1-4E27-BA9B-2FCB-22D779DB3D3C}"/>
              </a:ext>
            </a:extLst>
          </p:cNvPr>
          <p:cNvSpPr/>
          <p:nvPr/>
        </p:nvSpPr>
        <p:spPr>
          <a:xfrm>
            <a:off x="6550086" y="960265"/>
            <a:ext cx="4689348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Revenue by Geography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C44A-26F5-CF65-E91C-A52E5952D604}"/>
              </a:ext>
            </a:extLst>
          </p:cNvPr>
          <p:cNvSpPr/>
          <p:nvPr/>
        </p:nvSpPr>
        <p:spPr>
          <a:xfrm>
            <a:off x="6590513" y="3827870"/>
            <a:ext cx="4689348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Revenue by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EFDB01-02E4-D0DC-77D3-BADC1DD792F4}"/>
              </a:ext>
            </a:extLst>
          </p:cNvPr>
          <p:cNvCxnSpPr>
            <a:cxnSpLocks/>
          </p:cNvCxnSpPr>
          <p:nvPr/>
        </p:nvCxnSpPr>
        <p:spPr>
          <a:xfrm flipV="1">
            <a:off x="1399592" y="3088433"/>
            <a:ext cx="3648269" cy="63975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C56C25-7A61-B6A4-94C2-B98252BF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89674"/>
              </p:ext>
            </p:extLst>
          </p:nvPr>
        </p:nvGraphicFramePr>
        <p:xfrm>
          <a:off x="562882" y="1340006"/>
          <a:ext cx="4298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Ownerhip</a:t>
                      </a:r>
                      <a:r>
                        <a:rPr lang="en-US" baseline="0" dirty="0"/>
                        <a:t>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Elon Musk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Alwaleed bin Talal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Larry Ellison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Jack Dorsey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Sequoia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Vy</a:t>
                      </a:r>
                      <a:r>
                        <a:rPr lang="en-US" sz="1400" dirty="0"/>
                        <a:t>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2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1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4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69139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045FEA-7157-EE4E-71F2-B50C7102AF76}"/>
              </a:ext>
            </a:extLst>
          </p:cNvPr>
          <p:cNvCxnSpPr/>
          <p:nvPr/>
        </p:nvCxnSpPr>
        <p:spPr>
          <a:xfrm>
            <a:off x="0" y="879532"/>
            <a:ext cx="12204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3B2A55-792E-E2E9-30DD-08D73C7D9F21}"/>
              </a:ext>
            </a:extLst>
          </p:cNvPr>
          <p:cNvSpPr/>
          <p:nvPr/>
        </p:nvSpPr>
        <p:spPr>
          <a:xfrm>
            <a:off x="559831" y="969595"/>
            <a:ext cx="4298401" cy="30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3399"/>
                </a:solidFill>
              </a:rPr>
              <a:t>Top Owners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380E1-CF6F-F83B-4410-048978F0B301}"/>
              </a:ext>
            </a:extLst>
          </p:cNvPr>
          <p:cNvSpPr txBox="1"/>
          <p:nvPr/>
        </p:nvSpPr>
        <p:spPr>
          <a:xfrm>
            <a:off x="575717" y="301326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Twitter - Ownership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ECD16-9B10-B15F-3A0D-5A47DD88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9" y="1340006"/>
            <a:ext cx="6550090" cy="48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4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19D66-BB8D-A258-3869-EF8B28FEA5D3}"/>
              </a:ext>
            </a:extLst>
          </p:cNvPr>
          <p:cNvSpPr/>
          <p:nvPr/>
        </p:nvSpPr>
        <p:spPr>
          <a:xfrm>
            <a:off x="1278294" y="3013786"/>
            <a:ext cx="4058816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1C0D2-E7BA-00E3-80CC-3DBE59D8CEBE}"/>
              </a:ext>
            </a:extLst>
          </p:cNvPr>
          <p:cNvSpPr txBox="1"/>
          <p:nvPr/>
        </p:nvSpPr>
        <p:spPr>
          <a:xfrm>
            <a:off x="5365097" y="3023118"/>
            <a:ext cx="2967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7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292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jithava</dc:creator>
  <cp:lastModifiedBy>varun jithava</cp:lastModifiedBy>
  <cp:revision>2</cp:revision>
  <dcterms:created xsi:type="dcterms:W3CDTF">2023-11-15T08:02:17Z</dcterms:created>
  <dcterms:modified xsi:type="dcterms:W3CDTF">2023-11-16T06:56:10Z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2023-11-15T10:28:46Z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a0c9ab8a-0c32-4b2b-9c2c-adfdf11dfb6d</vt:lpwstr>
  </property>
  <property fmtid="{D5CDD505-2E9C-101B-9397-08002B2CF9AE}" pid="7" name="MSIP_Label_defa4170-0d19-0005-0004-bc88714345d2_ActionId">
    <vt:lpwstr>88bc2b15-0292-42a0-8c4b-00d87089bdfb</vt:lpwstr>
  </property>
  <property fmtid="{D5CDD505-2E9C-101B-9397-08002B2CF9AE}" pid="8" name="MSIP_Label_defa4170-0d19-0005-0004-bc88714345d2_ContentBits">
    <vt:lpwstr>0</vt:lpwstr>
  </property>
</Properties>
</file>