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wanth Davandla" userId="67e91bce83db5f86" providerId="LiveId" clId="{CFE691F6-9FA0-4034-A439-4AA67C252D54}"/>
    <pc:docChg chg="undo custSel addSld modSld">
      <pc:chgData name="yashwanth Davandla" userId="67e91bce83db5f86" providerId="LiveId" clId="{CFE691F6-9FA0-4034-A439-4AA67C252D54}" dt="2022-08-09T07:14:27.106" v="408" actId="1076"/>
      <pc:docMkLst>
        <pc:docMk/>
      </pc:docMkLst>
      <pc:sldChg chg="addSp delSp modSp mod modAnim">
        <pc:chgData name="yashwanth Davandla" userId="67e91bce83db5f86" providerId="LiveId" clId="{CFE691F6-9FA0-4034-A439-4AA67C252D54}" dt="2022-08-09T07:01:31.804" v="384" actId="207"/>
        <pc:sldMkLst>
          <pc:docMk/>
          <pc:sldMk cId="3981618194" sldId="256"/>
        </pc:sldMkLst>
        <pc:spChg chg="mod">
          <ac:chgData name="yashwanth Davandla" userId="67e91bce83db5f86" providerId="LiveId" clId="{CFE691F6-9FA0-4034-A439-4AA67C252D54}" dt="2022-08-09T07:00:52.251" v="376"/>
          <ac:spMkLst>
            <pc:docMk/>
            <pc:sldMk cId="3981618194" sldId="256"/>
            <ac:spMk id="2" creationId="{C17BFBFC-F654-D8BA-0F65-E8BF7C238965}"/>
          </ac:spMkLst>
        </pc:spChg>
        <pc:spChg chg="mod">
          <ac:chgData name="yashwanth Davandla" userId="67e91bce83db5f86" providerId="LiveId" clId="{CFE691F6-9FA0-4034-A439-4AA67C252D54}" dt="2022-08-09T07:01:31.804" v="384" actId="207"/>
          <ac:spMkLst>
            <pc:docMk/>
            <pc:sldMk cId="3981618194" sldId="256"/>
            <ac:spMk id="3" creationId="{3D7A9FBD-2ADB-B53A-4006-05F8388E684C}"/>
          </ac:spMkLst>
        </pc:spChg>
        <pc:picChg chg="add del mod">
          <ac:chgData name="yashwanth Davandla" userId="67e91bce83db5f86" providerId="LiveId" clId="{CFE691F6-9FA0-4034-A439-4AA67C252D54}" dt="2022-08-09T03:22:40.443" v="44"/>
          <ac:picMkLst>
            <pc:docMk/>
            <pc:sldMk cId="3981618194" sldId="256"/>
            <ac:picMk id="1026" creationId="{9CEECA31-EAF9-B9AD-D4D4-57C783312D44}"/>
          </ac:picMkLst>
        </pc:picChg>
        <pc:picChg chg="add mod">
          <ac:chgData name="yashwanth Davandla" userId="67e91bce83db5f86" providerId="LiveId" clId="{CFE691F6-9FA0-4034-A439-4AA67C252D54}" dt="2022-08-09T07:01:04.456" v="380" actId="1076"/>
          <ac:picMkLst>
            <pc:docMk/>
            <pc:sldMk cId="3981618194" sldId="256"/>
            <ac:picMk id="1028" creationId="{99A6165C-9CA0-C2F8-BD51-62E8BB032C39}"/>
          </ac:picMkLst>
        </pc:picChg>
      </pc:sldChg>
      <pc:sldChg chg="modSp">
        <pc:chgData name="yashwanth Davandla" userId="67e91bce83db5f86" providerId="LiveId" clId="{CFE691F6-9FA0-4034-A439-4AA67C252D54}" dt="2022-08-09T07:00:52.251" v="376"/>
        <pc:sldMkLst>
          <pc:docMk/>
          <pc:sldMk cId="3866440278" sldId="257"/>
        </pc:sldMkLst>
        <pc:spChg chg="mod">
          <ac:chgData name="yashwanth Davandla" userId="67e91bce83db5f86" providerId="LiveId" clId="{CFE691F6-9FA0-4034-A439-4AA67C252D54}" dt="2022-08-09T07:00:52.251" v="376"/>
          <ac:spMkLst>
            <pc:docMk/>
            <pc:sldMk cId="3866440278" sldId="257"/>
            <ac:spMk id="2" creationId="{F03CA69A-D3DA-20AD-25B0-937D3500FB30}"/>
          </ac:spMkLst>
        </pc:spChg>
        <pc:spChg chg="mod">
          <ac:chgData name="yashwanth Davandla" userId="67e91bce83db5f86" providerId="LiveId" clId="{CFE691F6-9FA0-4034-A439-4AA67C252D54}" dt="2022-08-09T07:00:52.251" v="376"/>
          <ac:spMkLst>
            <pc:docMk/>
            <pc:sldMk cId="3866440278" sldId="257"/>
            <ac:spMk id="3" creationId="{DF5A3113-E689-7170-561C-8ACE30E87AD3}"/>
          </ac:spMkLst>
        </pc:spChg>
      </pc:sldChg>
      <pc:sldChg chg="modSp mod">
        <pc:chgData name="yashwanth Davandla" userId="67e91bce83db5f86" providerId="LiveId" clId="{CFE691F6-9FA0-4034-A439-4AA67C252D54}" dt="2022-08-09T07:11:39.830" v="400" actId="1076"/>
        <pc:sldMkLst>
          <pc:docMk/>
          <pc:sldMk cId="3484083791" sldId="258"/>
        </pc:sldMkLst>
        <pc:spChg chg="mod">
          <ac:chgData name="yashwanth Davandla" userId="67e91bce83db5f86" providerId="LiveId" clId="{CFE691F6-9FA0-4034-A439-4AA67C252D54}" dt="2022-08-09T07:11:39.830" v="400" actId="1076"/>
          <ac:spMkLst>
            <pc:docMk/>
            <pc:sldMk cId="3484083791" sldId="258"/>
            <ac:spMk id="2" creationId="{09A0C9DD-0FF3-3F90-4A07-E88B632F6380}"/>
          </ac:spMkLst>
        </pc:spChg>
        <pc:spChg chg="mod">
          <ac:chgData name="yashwanth Davandla" userId="67e91bce83db5f86" providerId="LiveId" clId="{CFE691F6-9FA0-4034-A439-4AA67C252D54}" dt="2022-08-09T07:11:33.737" v="399" actId="1076"/>
          <ac:spMkLst>
            <pc:docMk/>
            <pc:sldMk cId="3484083791" sldId="258"/>
            <ac:spMk id="3" creationId="{152881C1-498D-FC3D-2ED4-BB0F52FA5F92}"/>
          </ac:spMkLst>
        </pc:spChg>
      </pc:sldChg>
      <pc:sldChg chg="delSp modSp mod">
        <pc:chgData name="yashwanth Davandla" userId="67e91bce83db5f86" providerId="LiveId" clId="{CFE691F6-9FA0-4034-A439-4AA67C252D54}" dt="2022-08-09T07:10:43.870" v="398" actId="1076"/>
        <pc:sldMkLst>
          <pc:docMk/>
          <pc:sldMk cId="2435329461" sldId="259"/>
        </pc:sldMkLst>
        <pc:spChg chg="mod">
          <ac:chgData name="yashwanth Davandla" userId="67e91bce83db5f86" providerId="LiveId" clId="{CFE691F6-9FA0-4034-A439-4AA67C252D54}" dt="2022-08-09T07:10:39.650" v="396" actId="1076"/>
          <ac:spMkLst>
            <pc:docMk/>
            <pc:sldMk cId="2435329461" sldId="259"/>
            <ac:spMk id="2" creationId="{68414C4D-CBA1-8247-95CD-D5E1BD382012}"/>
          </ac:spMkLst>
        </pc:spChg>
        <pc:spChg chg="mod">
          <ac:chgData name="yashwanth Davandla" userId="67e91bce83db5f86" providerId="LiveId" clId="{CFE691F6-9FA0-4034-A439-4AA67C252D54}" dt="2022-08-09T07:10:43.870" v="398" actId="1076"/>
          <ac:spMkLst>
            <pc:docMk/>
            <pc:sldMk cId="2435329461" sldId="259"/>
            <ac:spMk id="3" creationId="{8572F7DF-939F-3951-26A7-68167D387F05}"/>
          </ac:spMkLst>
        </pc:spChg>
        <pc:spChg chg="del mod">
          <ac:chgData name="yashwanth Davandla" userId="67e91bce83db5f86" providerId="LiveId" clId="{CFE691F6-9FA0-4034-A439-4AA67C252D54}" dt="2022-08-09T07:10:23.460" v="392" actId="21"/>
          <ac:spMkLst>
            <pc:docMk/>
            <pc:sldMk cId="2435329461" sldId="259"/>
            <ac:spMk id="5" creationId="{B45B9AE6-5071-036E-A4B6-28F6EBF360B1}"/>
          </ac:spMkLst>
        </pc:spChg>
      </pc:sldChg>
      <pc:sldChg chg="modSp mod">
        <pc:chgData name="yashwanth Davandla" userId="67e91bce83db5f86" providerId="LiveId" clId="{CFE691F6-9FA0-4034-A439-4AA67C252D54}" dt="2022-08-09T07:12:44.572" v="401" actId="1076"/>
        <pc:sldMkLst>
          <pc:docMk/>
          <pc:sldMk cId="1232650251" sldId="260"/>
        </pc:sldMkLst>
        <pc:spChg chg="mod">
          <ac:chgData name="yashwanth Davandla" userId="67e91bce83db5f86" providerId="LiveId" clId="{CFE691F6-9FA0-4034-A439-4AA67C252D54}" dt="2022-08-09T07:12:44.572" v="401" actId="1076"/>
          <ac:spMkLst>
            <pc:docMk/>
            <pc:sldMk cId="1232650251" sldId="260"/>
            <ac:spMk id="6" creationId="{5C4DECC7-A69A-0E4A-589A-6AAA3E3FA9CF}"/>
          </ac:spMkLst>
        </pc:spChg>
      </pc:sldChg>
      <pc:sldChg chg="modSp mod">
        <pc:chgData name="yashwanth Davandla" userId="67e91bce83db5f86" providerId="LiveId" clId="{CFE691F6-9FA0-4034-A439-4AA67C252D54}" dt="2022-08-09T07:13:25.236" v="404" actId="1076"/>
        <pc:sldMkLst>
          <pc:docMk/>
          <pc:sldMk cId="1808271790" sldId="261"/>
        </pc:sldMkLst>
        <pc:spChg chg="mod">
          <ac:chgData name="yashwanth Davandla" userId="67e91bce83db5f86" providerId="LiveId" clId="{CFE691F6-9FA0-4034-A439-4AA67C252D54}" dt="2022-08-09T07:13:17.748" v="403" actId="1076"/>
          <ac:spMkLst>
            <pc:docMk/>
            <pc:sldMk cId="1808271790" sldId="261"/>
            <ac:spMk id="2" creationId="{C88149CD-D0B2-01E9-8A68-E32D8DCBB0E9}"/>
          </ac:spMkLst>
        </pc:spChg>
        <pc:spChg chg="mod">
          <ac:chgData name="yashwanth Davandla" userId="67e91bce83db5f86" providerId="LiveId" clId="{CFE691F6-9FA0-4034-A439-4AA67C252D54}" dt="2022-08-09T07:13:25.236" v="404" actId="1076"/>
          <ac:spMkLst>
            <pc:docMk/>
            <pc:sldMk cId="1808271790" sldId="261"/>
            <ac:spMk id="3" creationId="{5D53D46D-66A7-87E6-B442-029E1ADAEC89}"/>
          </ac:spMkLst>
        </pc:spChg>
      </pc:sldChg>
      <pc:sldChg chg="addSp delSp modSp mod">
        <pc:chgData name="yashwanth Davandla" userId="67e91bce83db5f86" providerId="LiveId" clId="{CFE691F6-9FA0-4034-A439-4AA67C252D54}" dt="2022-08-09T07:05:04.349" v="390" actId="1076"/>
        <pc:sldMkLst>
          <pc:docMk/>
          <pc:sldMk cId="1467194882" sldId="262"/>
        </pc:sldMkLst>
        <pc:spChg chg="del">
          <ac:chgData name="yashwanth Davandla" userId="67e91bce83db5f86" providerId="LiveId" clId="{CFE691F6-9FA0-4034-A439-4AA67C252D54}" dt="2022-08-09T03:17:33.115" v="23" actId="22"/>
          <ac:spMkLst>
            <pc:docMk/>
            <pc:sldMk cId="1467194882" sldId="262"/>
            <ac:spMk id="3" creationId="{73537A2F-918E-D64E-20D5-D3E1E11F3B14}"/>
          </ac:spMkLst>
        </pc:spChg>
        <pc:spChg chg="add del mod">
          <ac:chgData name="yashwanth Davandla" userId="67e91bce83db5f86" providerId="LiveId" clId="{CFE691F6-9FA0-4034-A439-4AA67C252D54}" dt="2022-08-09T07:04:47.362" v="386" actId="22"/>
          <ac:spMkLst>
            <pc:docMk/>
            <pc:sldMk cId="1467194882" sldId="262"/>
            <ac:spMk id="4" creationId="{87E39074-0785-4C17-A765-392713172FAE}"/>
          </ac:spMkLst>
        </pc:spChg>
        <pc:picChg chg="add del mod ord">
          <ac:chgData name="yashwanth Davandla" userId="67e91bce83db5f86" providerId="LiveId" clId="{CFE691F6-9FA0-4034-A439-4AA67C252D54}" dt="2022-08-09T07:01:48.475" v="385" actId="21"/>
          <ac:picMkLst>
            <pc:docMk/>
            <pc:sldMk cId="1467194882" sldId="262"/>
            <ac:picMk id="5" creationId="{AC47CA04-9B2A-1477-5FA2-850F75408F72}"/>
          </ac:picMkLst>
        </pc:picChg>
        <pc:picChg chg="add mod ord">
          <ac:chgData name="yashwanth Davandla" userId="67e91bce83db5f86" providerId="LiveId" clId="{CFE691F6-9FA0-4034-A439-4AA67C252D54}" dt="2022-08-09T07:05:04.349" v="390" actId="1076"/>
          <ac:picMkLst>
            <pc:docMk/>
            <pc:sldMk cId="1467194882" sldId="262"/>
            <ac:picMk id="7" creationId="{4D577641-C808-E027-B74F-E23D8597968D}"/>
          </ac:picMkLst>
        </pc:picChg>
      </pc:sldChg>
      <pc:sldChg chg="modSp mod">
        <pc:chgData name="yashwanth Davandla" userId="67e91bce83db5f86" providerId="LiveId" clId="{CFE691F6-9FA0-4034-A439-4AA67C252D54}" dt="2022-08-09T03:18:11.937" v="32" actId="1076"/>
        <pc:sldMkLst>
          <pc:docMk/>
          <pc:sldMk cId="1083530875" sldId="263"/>
        </pc:sldMkLst>
        <pc:spChg chg="mod">
          <ac:chgData name="yashwanth Davandla" userId="67e91bce83db5f86" providerId="LiveId" clId="{CFE691F6-9FA0-4034-A439-4AA67C252D54}" dt="2022-08-09T03:18:06.486" v="30" actId="1076"/>
          <ac:spMkLst>
            <pc:docMk/>
            <pc:sldMk cId="1083530875" sldId="263"/>
            <ac:spMk id="2" creationId="{D04B1610-63B8-40EC-6B06-510E044A5F01}"/>
          </ac:spMkLst>
        </pc:spChg>
        <pc:picChg chg="mod">
          <ac:chgData name="yashwanth Davandla" userId="67e91bce83db5f86" providerId="LiveId" clId="{CFE691F6-9FA0-4034-A439-4AA67C252D54}" dt="2022-08-09T03:18:11.937" v="32" actId="1076"/>
          <ac:picMkLst>
            <pc:docMk/>
            <pc:sldMk cId="1083530875" sldId="263"/>
            <ac:picMk id="5" creationId="{2416DFBC-D1AC-78C8-4428-06A3EB4E760A}"/>
          </ac:picMkLst>
        </pc:picChg>
      </pc:sldChg>
      <pc:sldChg chg="addSp delSp modSp new mod">
        <pc:chgData name="yashwanth Davandla" userId="67e91bce83db5f86" providerId="LiveId" clId="{CFE691F6-9FA0-4034-A439-4AA67C252D54}" dt="2022-08-09T07:14:27.106" v="408" actId="1076"/>
        <pc:sldMkLst>
          <pc:docMk/>
          <pc:sldMk cId="3049063010" sldId="264"/>
        </pc:sldMkLst>
        <pc:spChg chg="mod">
          <ac:chgData name="yashwanth Davandla" userId="67e91bce83db5f86" providerId="LiveId" clId="{CFE691F6-9FA0-4034-A439-4AA67C252D54}" dt="2022-08-09T07:14:27.106" v="408" actId="1076"/>
          <ac:spMkLst>
            <pc:docMk/>
            <pc:sldMk cId="3049063010" sldId="264"/>
            <ac:spMk id="2" creationId="{CBF9B6D7-CC0E-16B8-BE38-BC2FDA80AA5A}"/>
          </ac:spMkLst>
        </pc:spChg>
        <pc:spChg chg="mod">
          <ac:chgData name="yashwanth Davandla" userId="67e91bce83db5f86" providerId="LiveId" clId="{CFE691F6-9FA0-4034-A439-4AA67C252D54}" dt="2022-08-09T07:14:20.902" v="407" actId="1076"/>
          <ac:spMkLst>
            <pc:docMk/>
            <pc:sldMk cId="3049063010" sldId="264"/>
            <ac:spMk id="3" creationId="{3EF50B92-73F4-5A9B-723C-4CAADCEB6FC0}"/>
          </ac:spMkLst>
        </pc:spChg>
        <pc:spChg chg="add del">
          <ac:chgData name="yashwanth Davandla" userId="67e91bce83db5f86" providerId="LiveId" clId="{CFE691F6-9FA0-4034-A439-4AA67C252D54}" dt="2022-08-08T18:08:17.905" v="14" actId="22"/>
          <ac:spMkLst>
            <pc:docMk/>
            <pc:sldMk cId="3049063010" sldId="264"/>
            <ac:spMk id="5" creationId="{DC4BDD3D-76FC-5190-A0A6-B0D92C6B09D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B50C3C-F9C3-4085-A4DC-02B0893A752D}" type="datetimeFigureOut">
              <a:rPr lang="en-IN" smtClean="0"/>
              <a:t>09-08-2022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66721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50C3C-F9C3-4085-A4DC-02B0893A752D}"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39616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0C3C-F9C3-4085-A4DC-02B0893A752D}"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70258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0C3C-F9C3-4085-A4DC-02B0893A752D}"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2889650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0C3C-F9C3-4085-A4DC-02B0893A752D}"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3191321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0C3C-F9C3-4085-A4DC-02B0893A752D}"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3158710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0C3C-F9C3-4085-A4DC-02B0893A752D}"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3954779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50C3C-F9C3-4085-A4DC-02B0893A752D}"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1784071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50C3C-F9C3-4085-A4DC-02B0893A752D}"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318527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50C3C-F9C3-4085-A4DC-02B0893A752D}"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87555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0C3C-F9C3-4085-A4DC-02B0893A752D}"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11066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50C3C-F9C3-4085-A4DC-02B0893A752D}"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282803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B50C3C-F9C3-4085-A4DC-02B0893A752D}"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248856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B50C3C-F9C3-4085-A4DC-02B0893A752D}" type="datetimeFigureOut">
              <a:rPr lang="en-IN" smtClean="0"/>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42694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50C3C-F9C3-4085-A4DC-02B0893A752D}" type="datetimeFigureOut">
              <a:rPr lang="en-IN" smtClean="0"/>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378397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50C3C-F9C3-4085-A4DC-02B0893A752D}"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943566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50C3C-F9C3-4085-A4DC-02B0893A752D}"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286B5C-CCCD-47C8-BEEE-26FE8CF0DE9E}" type="slidenum">
              <a:rPr lang="en-IN" smtClean="0"/>
              <a:t>‹#›</a:t>
            </a:fld>
            <a:endParaRPr lang="en-IN"/>
          </a:p>
        </p:txBody>
      </p:sp>
    </p:spTree>
    <p:extLst>
      <p:ext uri="{BB962C8B-B14F-4D97-AF65-F5344CB8AC3E}">
        <p14:creationId xmlns:p14="http://schemas.microsoft.com/office/powerpoint/2010/main" val="199400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B50C3C-F9C3-4085-A4DC-02B0893A752D}" type="datetimeFigureOut">
              <a:rPr lang="en-IN" smtClean="0"/>
              <a:t>09-08-2022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286B5C-CCCD-47C8-BEEE-26FE8CF0DE9E}" type="slidenum">
              <a:rPr lang="en-IN" smtClean="0"/>
              <a:t>‹#›</a:t>
            </a:fld>
            <a:endParaRPr lang="en-IN"/>
          </a:p>
        </p:txBody>
      </p:sp>
    </p:spTree>
    <p:extLst>
      <p:ext uri="{BB962C8B-B14F-4D97-AF65-F5344CB8AC3E}">
        <p14:creationId xmlns:p14="http://schemas.microsoft.com/office/powerpoint/2010/main" val="350389727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FBFC-F654-D8BA-0F65-E8BF7C238965}"/>
              </a:ext>
            </a:extLst>
          </p:cNvPr>
          <p:cNvSpPr>
            <a:spLocks noGrp="1"/>
          </p:cNvSpPr>
          <p:nvPr>
            <p:ph type="ctrTitle"/>
          </p:nvPr>
        </p:nvSpPr>
        <p:spPr/>
        <p:txBody>
          <a:bodyPr/>
          <a:lstStyle/>
          <a:p>
            <a:r>
              <a:rPr lang="en-US" dirty="0"/>
              <a:t>AIRLINE RESERVATION SYSTEM</a:t>
            </a:r>
            <a:endParaRPr lang="en-IN" dirty="0"/>
          </a:p>
        </p:txBody>
      </p:sp>
      <p:sp>
        <p:nvSpPr>
          <p:cNvPr id="3" name="Subtitle 2">
            <a:extLst>
              <a:ext uri="{FF2B5EF4-FFF2-40B4-BE49-F238E27FC236}">
                <a16:creationId xmlns:a16="http://schemas.microsoft.com/office/drawing/2014/main" id="{3D7A9FBD-2ADB-B53A-4006-05F8388E684C}"/>
              </a:ext>
            </a:extLst>
          </p:cNvPr>
          <p:cNvSpPr>
            <a:spLocks noGrp="1"/>
          </p:cNvSpPr>
          <p:nvPr>
            <p:ph type="subTitle" idx="1"/>
          </p:nvPr>
        </p:nvSpPr>
        <p:spPr>
          <a:xfrm>
            <a:off x="3689873" y="4014277"/>
            <a:ext cx="7625785" cy="1463655"/>
          </a:xfrm>
        </p:spPr>
        <p:txBody>
          <a:bodyPr/>
          <a:lstStyle/>
          <a:p>
            <a:r>
              <a:rPr lang="en-US" dirty="0">
                <a:solidFill>
                  <a:srgbClr val="FF0000"/>
                </a:solidFill>
              </a:rPr>
              <a:t>A</a:t>
            </a:r>
            <a:r>
              <a:rPr lang="en-US" dirty="0"/>
              <a:t>OOP</a:t>
            </a:r>
            <a:r>
              <a:rPr lang="en-US" dirty="0">
                <a:solidFill>
                  <a:srgbClr val="FF0000"/>
                </a:solidFill>
              </a:rPr>
              <a:t> </a:t>
            </a:r>
            <a:r>
              <a:rPr lang="en-US" dirty="0"/>
              <a:t>PROJECT</a:t>
            </a:r>
            <a:endParaRPr lang="en-IN" dirty="0"/>
          </a:p>
        </p:txBody>
      </p:sp>
      <p:pic>
        <p:nvPicPr>
          <p:cNvPr id="1028" name="Picture 4" descr="Plane' Sticker | Spreadshirt">
            <a:extLst>
              <a:ext uri="{FF2B5EF4-FFF2-40B4-BE49-F238E27FC236}">
                <a16:creationId xmlns:a16="http://schemas.microsoft.com/office/drawing/2014/main" id="{99A6165C-9CA0-C2F8-BD51-62E8BB032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367" y="7628"/>
            <a:ext cx="2610162" cy="137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61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A69A-D3DA-20AD-25B0-937D3500FB30}"/>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DF5A3113-E689-7170-561C-8ACE30E87AD3}"/>
              </a:ext>
            </a:extLst>
          </p:cNvPr>
          <p:cNvSpPr>
            <a:spLocks noGrp="1"/>
          </p:cNvSpPr>
          <p:nvPr>
            <p:ph idx="1"/>
          </p:nvPr>
        </p:nvSpPr>
        <p:spPr/>
        <p:txBody>
          <a:bodyPr/>
          <a:lstStyle/>
          <a:p>
            <a:r>
              <a:rPr lang="en-US" dirty="0"/>
              <a:t>2110030348-SAI CHARAN</a:t>
            </a:r>
          </a:p>
          <a:p>
            <a:r>
              <a:rPr lang="en-US" dirty="0"/>
              <a:t>2110030297-YASHWANTH</a:t>
            </a:r>
          </a:p>
          <a:p>
            <a:r>
              <a:rPr lang="en-US" dirty="0"/>
              <a:t>2110030304-BHANU PRAKASH</a:t>
            </a:r>
          </a:p>
          <a:p>
            <a:r>
              <a:rPr lang="en-US" dirty="0"/>
              <a:t>2110030308-SHIVA PRASAD</a:t>
            </a:r>
            <a:endParaRPr lang="en-IN" dirty="0"/>
          </a:p>
        </p:txBody>
      </p:sp>
    </p:spTree>
    <p:extLst>
      <p:ext uri="{BB962C8B-B14F-4D97-AF65-F5344CB8AC3E}">
        <p14:creationId xmlns:p14="http://schemas.microsoft.com/office/powerpoint/2010/main" val="386644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C9DD-0FF3-3F90-4A07-E88B632F6380}"/>
              </a:ext>
            </a:extLst>
          </p:cNvPr>
          <p:cNvSpPr>
            <a:spLocks noGrp="1"/>
          </p:cNvSpPr>
          <p:nvPr>
            <p:ph type="title"/>
          </p:nvPr>
        </p:nvSpPr>
        <p:spPr>
          <a:xfrm>
            <a:off x="708212" y="687854"/>
            <a:ext cx="10515600" cy="1325563"/>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52881C1-498D-FC3D-2ED4-BB0F52FA5F92}"/>
              </a:ext>
            </a:extLst>
          </p:cNvPr>
          <p:cNvSpPr>
            <a:spLocks noGrp="1"/>
          </p:cNvSpPr>
          <p:nvPr>
            <p:ph idx="1"/>
          </p:nvPr>
        </p:nvSpPr>
        <p:spPr>
          <a:xfrm>
            <a:off x="1456764" y="1601041"/>
            <a:ext cx="10515600" cy="4351338"/>
          </a:xfrm>
        </p:spPr>
        <p:txBody>
          <a:bodyPr>
            <a:normAutofit/>
          </a:bodyPr>
          <a:lstStyle/>
          <a:p>
            <a:r>
              <a:rPr lang="en-US" sz="2400" dirty="0"/>
              <a:t>The name of this project is airline reservation system. Airline reservation system project provides option for viewing different flights available with different timings and date for a particular destination and provides customers with the facility to book a ticket, cancel a particular reservation seat but it does not allow the customer to change a particular part of his reservation and he can modify all his details. This project 'airline reservation system' is very useful for small airlines as it covers all the basic needs of airlines reservation company.</a:t>
            </a:r>
            <a:endParaRPr lang="en-IN" sz="2400" dirty="0"/>
          </a:p>
        </p:txBody>
      </p:sp>
    </p:spTree>
    <p:extLst>
      <p:ext uri="{BB962C8B-B14F-4D97-AF65-F5344CB8AC3E}">
        <p14:creationId xmlns:p14="http://schemas.microsoft.com/office/powerpoint/2010/main" val="348408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4C4D-CBA1-8247-95CD-D5E1BD382012}"/>
              </a:ext>
            </a:extLst>
          </p:cNvPr>
          <p:cNvSpPr>
            <a:spLocks noGrp="1"/>
          </p:cNvSpPr>
          <p:nvPr>
            <p:ph type="title"/>
          </p:nvPr>
        </p:nvSpPr>
        <p:spPr>
          <a:xfrm>
            <a:off x="1457417" y="381000"/>
            <a:ext cx="10018713" cy="1752599"/>
          </a:xfrm>
        </p:spPr>
        <p:txBody>
          <a:bodyPr>
            <a:normAutofit/>
          </a:bodyPr>
          <a:lstStyle/>
          <a:p>
            <a:r>
              <a:rPr lang="en-US" dirty="0"/>
              <a:t>DOCUMENT AND REPORT INFORMATION</a:t>
            </a:r>
            <a:endParaRPr lang="en-IN" dirty="0"/>
          </a:p>
        </p:txBody>
      </p:sp>
      <p:sp>
        <p:nvSpPr>
          <p:cNvPr id="3" name="Content Placeholder 2">
            <a:extLst>
              <a:ext uri="{FF2B5EF4-FFF2-40B4-BE49-F238E27FC236}">
                <a16:creationId xmlns:a16="http://schemas.microsoft.com/office/drawing/2014/main" id="{8572F7DF-939F-3951-26A7-68167D387F05}"/>
              </a:ext>
            </a:extLst>
          </p:cNvPr>
          <p:cNvSpPr>
            <a:spLocks noGrp="1"/>
          </p:cNvSpPr>
          <p:nvPr>
            <p:ph idx="1"/>
          </p:nvPr>
        </p:nvSpPr>
        <p:spPr>
          <a:xfrm>
            <a:off x="1979938" y="1960097"/>
            <a:ext cx="4486835" cy="4351338"/>
          </a:xfrm>
        </p:spPr>
        <p:txBody>
          <a:bodyPr>
            <a:normAutofit fontScale="85000" lnSpcReduction="20000"/>
          </a:bodyPr>
          <a:lstStyle/>
          <a:p>
            <a:r>
              <a:rPr lang="en-IN" dirty="0"/>
              <a:t>1. Administrator/User Login Page</a:t>
            </a:r>
          </a:p>
          <a:p>
            <a:r>
              <a:rPr lang="en-IN" dirty="0"/>
              <a:t>2. Change Password Page</a:t>
            </a:r>
          </a:p>
          <a:p>
            <a:r>
              <a:rPr lang="en-IN" dirty="0"/>
              <a:t>3. Forgot Password Page</a:t>
            </a:r>
          </a:p>
          <a:p>
            <a:r>
              <a:rPr lang="en-IN" dirty="0"/>
              <a:t>4. Edit Profile</a:t>
            </a:r>
          </a:p>
          <a:p>
            <a:r>
              <a:rPr lang="en-IN" dirty="0"/>
              <a:t>5. General Settings Page</a:t>
            </a:r>
          </a:p>
          <a:p>
            <a:r>
              <a:rPr lang="en-IN" dirty="0"/>
              <a:t>6. Search Flight Page</a:t>
            </a:r>
          </a:p>
          <a:p>
            <a:r>
              <a:rPr lang="en-IN" dirty="0"/>
              <a:t>7. Book Ticket Page</a:t>
            </a:r>
          </a:p>
          <a:p>
            <a:r>
              <a:rPr lang="en-IN" dirty="0"/>
              <a:t>8. Ticket Payment Page</a:t>
            </a:r>
          </a:p>
          <a:p>
            <a:r>
              <a:rPr lang="en-IN" dirty="0"/>
              <a:t>9. My Ticket Page</a:t>
            </a:r>
          </a:p>
          <a:p>
            <a:r>
              <a:rPr lang="en-IN" dirty="0"/>
              <a:t>10. Cancel Ticket Page</a:t>
            </a:r>
          </a:p>
          <a:p>
            <a:r>
              <a:rPr lang="en-IN" dirty="0"/>
              <a:t>11. Customer Feedback</a:t>
            </a:r>
          </a:p>
        </p:txBody>
      </p:sp>
    </p:spTree>
    <p:extLst>
      <p:ext uri="{BB962C8B-B14F-4D97-AF65-F5344CB8AC3E}">
        <p14:creationId xmlns:p14="http://schemas.microsoft.com/office/powerpoint/2010/main" val="243532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4DECC7-A69A-0E4A-589A-6AAA3E3FA9CF}"/>
              </a:ext>
            </a:extLst>
          </p:cNvPr>
          <p:cNvSpPr>
            <a:spLocks noGrp="1"/>
          </p:cNvSpPr>
          <p:nvPr>
            <p:ph idx="1"/>
          </p:nvPr>
        </p:nvSpPr>
        <p:spPr>
          <a:xfrm>
            <a:off x="1474788" y="305454"/>
            <a:ext cx="10717212" cy="5683250"/>
          </a:xfrm>
        </p:spPr>
        <p:txBody>
          <a:bodyPr>
            <a:normAutofit/>
          </a:bodyPr>
          <a:lstStyle/>
          <a:p>
            <a:endParaRPr lang="en-US" sz="2400" dirty="0"/>
          </a:p>
          <a:p>
            <a:r>
              <a:rPr lang="en-US" sz="2400" dirty="0"/>
              <a:t>The main purpose of this project airline reservation system' is to reduce the errors involved in the manual airline reservation system process and make it convenient for the end users and customers to book the flights as when they require. They can utilize this software to make reservations, cancel a particular reservation.</a:t>
            </a:r>
          </a:p>
          <a:p>
            <a:pPr marL="0" indent="0">
              <a:buNone/>
            </a:pPr>
            <a:endParaRPr lang="en-US" sz="2400" dirty="0"/>
          </a:p>
          <a:p>
            <a:r>
              <a:rPr lang="en-US" sz="2400" b="0" i="0" dirty="0">
                <a:solidFill>
                  <a:srgbClr val="000000"/>
                </a:solidFill>
                <a:effectLst/>
                <a:latin typeface="Roboto" panose="02000000000000000000" pitchFamily="2" charset="0"/>
              </a:rPr>
              <a:t>Airline reservation system project provides option for viewing different flights available with different timings and date for a particular destination and provides customers with the facility to book a ticket, cancel a particular reservation seat but it does not allow the customer to change a particular part of his reservation and he can modify all his details.</a:t>
            </a:r>
          </a:p>
          <a:p>
            <a:endParaRPr lang="en-IN" dirty="0"/>
          </a:p>
        </p:txBody>
      </p:sp>
    </p:spTree>
    <p:extLst>
      <p:ext uri="{BB962C8B-B14F-4D97-AF65-F5344CB8AC3E}">
        <p14:creationId xmlns:p14="http://schemas.microsoft.com/office/powerpoint/2010/main" val="123265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49CD-D0B2-01E9-8A68-E32D8DCBB0E9}"/>
              </a:ext>
            </a:extLst>
          </p:cNvPr>
          <p:cNvSpPr>
            <a:spLocks noGrp="1"/>
          </p:cNvSpPr>
          <p:nvPr>
            <p:ph type="title"/>
          </p:nvPr>
        </p:nvSpPr>
        <p:spPr>
          <a:xfrm>
            <a:off x="-380348" y="739588"/>
            <a:ext cx="10018713" cy="1752599"/>
          </a:xfrm>
        </p:spPr>
        <p:txBody>
          <a:bodyPr/>
          <a:lstStyle/>
          <a:p>
            <a:r>
              <a:rPr lang="en-US" dirty="0"/>
              <a:t>SOME KEY FEATURES</a:t>
            </a:r>
            <a:endParaRPr lang="en-IN" dirty="0"/>
          </a:p>
        </p:txBody>
      </p:sp>
      <p:sp>
        <p:nvSpPr>
          <p:cNvPr id="3" name="Content Placeholder 2">
            <a:extLst>
              <a:ext uri="{FF2B5EF4-FFF2-40B4-BE49-F238E27FC236}">
                <a16:creationId xmlns:a16="http://schemas.microsoft.com/office/drawing/2014/main" id="{5D53D46D-66A7-87E6-B442-029E1ADAEC89}"/>
              </a:ext>
            </a:extLst>
          </p:cNvPr>
          <p:cNvSpPr>
            <a:spLocks noGrp="1"/>
          </p:cNvSpPr>
          <p:nvPr>
            <p:ph idx="1"/>
          </p:nvPr>
        </p:nvSpPr>
        <p:spPr>
          <a:xfrm>
            <a:off x="2173287" y="2102222"/>
            <a:ext cx="10018713" cy="3124201"/>
          </a:xfrm>
        </p:spPr>
        <p:txBody>
          <a:bodyPr>
            <a:normAutofit/>
          </a:bodyPr>
          <a:lstStyle/>
          <a:p>
            <a:r>
              <a:rPr lang="en-US" sz="2400" dirty="0"/>
              <a:t>• Updating the flight schedule and timings and fare.</a:t>
            </a:r>
          </a:p>
          <a:p>
            <a:r>
              <a:rPr lang="en-US" sz="2400" dirty="0"/>
              <a:t>• View the passenger list.</a:t>
            </a:r>
          </a:p>
          <a:p>
            <a:r>
              <a:rPr lang="en-US" sz="2400" dirty="0"/>
              <a:t>• View the available seats in the flights.</a:t>
            </a:r>
          </a:p>
          <a:p>
            <a:r>
              <a:rPr lang="en-US" sz="2400" dirty="0"/>
              <a:t>• Cancel the tickets.</a:t>
            </a:r>
          </a:p>
          <a:p>
            <a:r>
              <a:rPr lang="en-US" sz="2400" dirty="0"/>
              <a:t>• Create new airline schedule, timings of the Flight and fare.</a:t>
            </a:r>
          </a:p>
          <a:p>
            <a:r>
              <a:rPr lang="en-US" sz="2400" dirty="0"/>
              <a:t>• Maintain airline schedule, timings of the Flight and fare.</a:t>
            </a:r>
            <a:endParaRPr lang="en-IN" sz="2400" dirty="0"/>
          </a:p>
        </p:txBody>
      </p:sp>
    </p:spTree>
    <p:extLst>
      <p:ext uri="{BB962C8B-B14F-4D97-AF65-F5344CB8AC3E}">
        <p14:creationId xmlns:p14="http://schemas.microsoft.com/office/powerpoint/2010/main" val="180827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98DC-4E0E-D128-80B3-248D6147B189}"/>
              </a:ext>
            </a:extLst>
          </p:cNvPr>
          <p:cNvSpPr>
            <a:spLocks noGrp="1"/>
          </p:cNvSpPr>
          <p:nvPr>
            <p:ph type="title"/>
          </p:nvPr>
        </p:nvSpPr>
        <p:spPr>
          <a:xfrm>
            <a:off x="524435" y="-226546"/>
            <a:ext cx="10515600" cy="1325563"/>
          </a:xfrm>
        </p:spPr>
        <p:txBody>
          <a:bodyPr/>
          <a:lstStyle/>
          <a:p>
            <a:r>
              <a:rPr lang="en-US" dirty="0"/>
              <a:t>CLASS DIAGRAM</a:t>
            </a:r>
            <a:endParaRPr lang="en-IN" dirty="0"/>
          </a:p>
        </p:txBody>
      </p:sp>
      <p:pic>
        <p:nvPicPr>
          <p:cNvPr id="7" name="Content Placeholder 6">
            <a:extLst>
              <a:ext uri="{FF2B5EF4-FFF2-40B4-BE49-F238E27FC236}">
                <a16:creationId xmlns:a16="http://schemas.microsoft.com/office/drawing/2014/main" id="{4D577641-C808-E027-B74F-E23D8597968D}"/>
              </a:ext>
            </a:extLst>
          </p:cNvPr>
          <p:cNvPicPr>
            <a:picLocks noGrp="1" noChangeAspect="1"/>
          </p:cNvPicPr>
          <p:nvPr>
            <p:ph idx="1"/>
          </p:nvPr>
        </p:nvPicPr>
        <p:blipFill>
          <a:blip r:embed="rId2"/>
          <a:stretch>
            <a:fillRect/>
          </a:stretch>
        </p:blipFill>
        <p:spPr>
          <a:xfrm>
            <a:off x="2524296" y="1099017"/>
            <a:ext cx="8255496" cy="4643717"/>
          </a:xfrm>
        </p:spPr>
      </p:pic>
    </p:spTree>
    <p:extLst>
      <p:ext uri="{BB962C8B-B14F-4D97-AF65-F5344CB8AC3E}">
        <p14:creationId xmlns:p14="http://schemas.microsoft.com/office/powerpoint/2010/main" val="146719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1610-63B8-40EC-6B06-510E044A5F01}"/>
              </a:ext>
            </a:extLst>
          </p:cNvPr>
          <p:cNvSpPr>
            <a:spLocks noGrp="1"/>
          </p:cNvSpPr>
          <p:nvPr>
            <p:ph type="title"/>
          </p:nvPr>
        </p:nvSpPr>
        <p:spPr>
          <a:xfrm>
            <a:off x="479612" y="-449527"/>
            <a:ext cx="10515600" cy="1325563"/>
          </a:xfrm>
        </p:spPr>
        <p:txBody>
          <a:bodyPr/>
          <a:lstStyle/>
          <a:p>
            <a:r>
              <a:rPr lang="en-US" dirty="0"/>
              <a:t>GITHUB SETUP</a:t>
            </a:r>
            <a:endParaRPr lang="en-IN" dirty="0"/>
          </a:p>
        </p:txBody>
      </p:sp>
      <p:pic>
        <p:nvPicPr>
          <p:cNvPr id="5" name="Content Placeholder 4">
            <a:extLst>
              <a:ext uri="{FF2B5EF4-FFF2-40B4-BE49-F238E27FC236}">
                <a16:creationId xmlns:a16="http://schemas.microsoft.com/office/drawing/2014/main" id="{2416DFBC-D1AC-78C8-4428-06A3EB4E760A}"/>
              </a:ext>
            </a:extLst>
          </p:cNvPr>
          <p:cNvPicPr>
            <a:picLocks noGrp="1" noChangeAspect="1"/>
          </p:cNvPicPr>
          <p:nvPr>
            <p:ph idx="1"/>
          </p:nvPr>
        </p:nvPicPr>
        <p:blipFill>
          <a:blip r:embed="rId2"/>
          <a:stretch>
            <a:fillRect/>
          </a:stretch>
        </p:blipFill>
        <p:spPr>
          <a:xfrm>
            <a:off x="678278" y="914401"/>
            <a:ext cx="5059134" cy="2841811"/>
          </a:xfrm>
        </p:spPr>
      </p:pic>
      <p:pic>
        <p:nvPicPr>
          <p:cNvPr id="7" name="Picture 6">
            <a:extLst>
              <a:ext uri="{FF2B5EF4-FFF2-40B4-BE49-F238E27FC236}">
                <a16:creationId xmlns:a16="http://schemas.microsoft.com/office/drawing/2014/main" id="{B469E102-BF60-D59F-96A1-3398C866521A}"/>
              </a:ext>
            </a:extLst>
          </p:cNvPr>
          <p:cNvPicPr>
            <a:picLocks noChangeAspect="1"/>
          </p:cNvPicPr>
          <p:nvPr/>
        </p:nvPicPr>
        <p:blipFill>
          <a:blip r:embed="rId3"/>
          <a:stretch>
            <a:fillRect/>
          </a:stretch>
        </p:blipFill>
        <p:spPr>
          <a:xfrm>
            <a:off x="6096000" y="914401"/>
            <a:ext cx="5425509" cy="2841811"/>
          </a:xfrm>
          <a:prstGeom prst="rect">
            <a:avLst/>
          </a:prstGeom>
        </p:spPr>
      </p:pic>
      <p:pic>
        <p:nvPicPr>
          <p:cNvPr id="9" name="Picture 8">
            <a:extLst>
              <a:ext uri="{FF2B5EF4-FFF2-40B4-BE49-F238E27FC236}">
                <a16:creationId xmlns:a16="http://schemas.microsoft.com/office/drawing/2014/main" id="{3735C272-980D-31BB-BCAF-9D15BE045248}"/>
              </a:ext>
            </a:extLst>
          </p:cNvPr>
          <p:cNvPicPr>
            <a:picLocks noChangeAspect="1"/>
          </p:cNvPicPr>
          <p:nvPr/>
        </p:nvPicPr>
        <p:blipFill>
          <a:blip r:embed="rId4"/>
          <a:stretch>
            <a:fillRect/>
          </a:stretch>
        </p:blipFill>
        <p:spPr>
          <a:xfrm>
            <a:off x="678278" y="3832941"/>
            <a:ext cx="5059134" cy="2845763"/>
          </a:xfrm>
          <a:prstGeom prst="rect">
            <a:avLst/>
          </a:prstGeom>
        </p:spPr>
      </p:pic>
      <p:pic>
        <p:nvPicPr>
          <p:cNvPr id="11" name="Picture 10">
            <a:extLst>
              <a:ext uri="{FF2B5EF4-FFF2-40B4-BE49-F238E27FC236}">
                <a16:creationId xmlns:a16="http://schemas.microsoft.com/office/drawing/2014/main" id="{BFE267F6-03E6-205E-C7C0-813D8D99CB7B}"/>
              </a:ext>
            </a:extLst>
          </p:cNvPr>
          <p:cNvPicPr>
            <a:picLocks noChangeAspect="1"/>
          </p:cNvPicPr>
          <p:nvPr/>
        </p:nvPicPr>
        <p:blipFill>
          <a:blip r:embed="rId5"/>
          <a:stretch>
            <a:fillRect/>
          </a:stretch>
        </p:blipFill>
        <p:spPr>
          <a:xfrm>
            <a:off x="6096000" y="3904274"/>
            <a:ext cx="5425508" cy="2703096"/>
          </a:xfrm>
          <a:prstGeom prst="rect">
            <a:avLst/>
          </a:prstGeom>
        </p:spPr>
      </p:pic>
    </p:spTree>
    <p:extLst>
      <p:ext uri="{BB962C8B-B14F-4D97-AF65-F5344CB8AC3E}">
        <p14:creationId xmlns:p14="http://schemas.microsoft.com/office/powerpoint/2010/main" val="108353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B6D7-CC0E-16B8-BE38-BC2FDA80AA5A}"/>
              </a:ext>
            </a:extLst>
          </p:cNvPr>
          <p:cNvSpPr>
            <a:spLocks noGrp="1"/>
          </p:cNvSpPr>
          <p:nvPr>
            <p:ph type="title"/>
          </p:nvPr>
        </p:nvSpPr>
        <p:spPr>
          <a:xfrm>
            <a:off x="-1752600" y="654424"/>
            <a:ext cx="10515600" cy="1325563"/>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EF50B92-73F4-5A9B-723C-4CAADCEB6FC0}"/>
              </a:ext>
            </a:extLst>
          </p:cNvPr>
          <p:cNvSpPr>
            <a:spLocks noGrp="1"/>
          </p:cNvSpPr>
          <p:nvPr>
            <p:ph idx="1"/>
          </p:nvPr>
        </p:nvSpPr>
        <p:spPr>
          <a:xfrm>
            <a:off x="1676400" y="787681"/>
            <a:ext cx="10515600" cy="4351338"/>
          </a:xfrm>
        </p:spPr>
        <p:txBody>
          <a:bodyPr/>
          <a:lstStyle/>
          <a:p>
            <a:r>
              <a:rPr lang="en-US" b="0" i="0" dirty="0">
                <a:solidFill>
                  <a:srgbClr val="000000"/>
                </a:solidFill>
                <a:effectLst/>
                <a:latin typeface="Roboto" panose="02000000000000000000" pitchFamily="2" charset="0"/>
              </a:rPr>
              <a:t> </a:t>
            </a:r>
            <a:r>
              <a:rPr lang="en-US" sz="2400" b="0" i="0" dirty="0">
                <a:solidFill>
                  <a:srgbClr val="000000"/>
                </a:solidFill>
                <a:effectLst/>
                <a:latin typeface="Roboto" panose="02000000000000000000" pitchFamily="2" charset="0"/>
              </a:rPr>
              <a:t>The web based “airline reservation system” project is just another attempt to stimulate the basic concepts of airline reservation system. The system follows a simple process which allows the passenger to check availability of flights by entering the two travel cities, namely the “Departure city” and “Arrival city”.</a:t>
            </a:r>
            <a:endParaRPr lang="en-IN" sz="2400" dirty="0"/>
          </a:p>
        </p:txBody>
      </p:sp>
    </p:spTree>
    <p:extLst>
      <p:ext uri="{BB962C8B-B14F-4D97-AF65-F5344CB8AC3E}">
        <p14:creationId xmlns:p14="http://schemas.microsoft.com/office/powerpoint/2010/main" val="3049063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38</TotalTime>
  <Words>402</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Roboto</vt:lpstr>
      <vt:lpstr>Parallax</vt:lpstr>
      <vt:lpstr>AIRLINE RESERVATION SYSTEM</vt:lpstr>
      <vt:lpstr>TEAM MEMBERS</vt:lpstr>
      <vt:lpstr>INTRODUCTION</vt:lpstr>
      <vt:lpstr>DOCUMENT AND REPORT INFORMATION</vt:lpstr>
      <vt:lpstr>PowerPoint Presentation</vt:lpstr>
      <vt:lpstr>SOME KEY FEATURES</vt:lpstr>
      <vt:lpstr>CLASS DIAGRAM</vt:lpstr>
      <vt:lpstr>GITHUB SETUP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yashwanth Davandla</dc:creator>
  <cp:lastModifiedBy>yashwanth Davandla</cp:lastModifiedBy>
  <cp:revision>1</cp:revision>
  <dcterms:created xsi:type="dcterms:W3CDTF">2022-08-08T18:05:54Z</dcterms:created>
  <dcterms:modified xsi:type="dcterms:W3CDTF">2022-08-09T07:14:38Z</dcterms:modified>
</cp:coreProperties>
</file>