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D5F-05FF-2D11-48B6-B0A92EA0F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DCF03-1E19-27BF-215D-C4CFC683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F4AF-C39B-F9F3-16D1-D371634A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B766-B463-37D2-0F64-275D75EF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25DB-66CA-DF42-12D5-B4B950A1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9D8F-230D-575C-3D73-DDE58E31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82DE4-2905-69DC-B2C2-A1207F22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5219-3568-02B1-1947-07E2FC9B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5F8B-BB01-C6C5-5085-2F05448A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4EBC-AF75-E36A-1F79-FDDCBEFA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0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FE90E-8894-B6CE-11A4-DE1EAAB3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AEDE0-EBC4-90A6-D595-69E20B64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0B478-95DD-7584-7033-2DE2847C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A9C5-7DA1-5B83-BB85-160BB7D3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1AE6F-0F03-289D-7F6F-68C08F87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007A-1077-A62F-D1B5-AF8DAE7C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CAF3-7935-07D7-076D-6CA35829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9FAE-4121-4D27-01D1-C01A4053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D1EE-AB31-59DF-2DEA-8A9BC96E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A483-5B17-D7FE-D692-D6CE23F9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A7D-4BE6-8F6E-4652-04DA2664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35FBD-EBD3-6EAB-2CAC-65B37C97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5F33-3331-209E-45DA-3EEAD288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3548-B324-AD20-1A6D-E8D709B1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A62C4-5C30-CAB8-574C-0D7F9FD8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5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6D5A-ADCA-28FA-D50B-E740E1C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DCEF-85D2-B432-8F38-18FD407BE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7F19-D212-279B-4AFE-89260C396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41DA2-CA12-FF32-A299-F419C3B1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396B2-BC4F-DFEC-52DE-252EE86B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26424-4905-0F16-32A3-94591B20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B922-945D-E5E4-F77C-057D257A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5B0A-05A4-3C7B-AC80-576DCA7A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2B788-D047-E3AA-9997-FBC60B86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680EA-E0F8-2054-CD97-D65C6F3B7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7ADB7-4A49-1194-DEFF-BB9387912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D3408-1FF1-C25E-C6F9-953AAC49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B7EF9-7FCD-7004-F879-89C014BA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4C5E1-1589-5D1A-D814-5D4F494A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8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116F-1355-B83C-7CDB-94F3D4CF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C7009-832D-061F-7F24-FC6C052D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51DC1-5243-5088-47AA-2B1B799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BC6CD-1388-CF8A-F8F5-95A4990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6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72A28-5E78-770C-D49F-425B1223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7B10D-A1FD-2324-160C-8E46C542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6C560-DBA2-5A7D-E47C-4551B0B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3B91-E9DD-6A79-CDA4-EF64A15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E16B-A488-AEB1-4A3D-6E64D4BD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E3DC8-9F17-992E-DFA7-11ECD046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FEDF5-592C-EE54-2C46-0AD5E214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A89D-9DFB-A638-1E12-B0DC2293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65241-FBB4-C1BE-1E20-61D6F6B6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5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2E55-4B89-7738-A475-A9ED5E8E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8F765-B1AA-D4EA-1CD3-D7D01F19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558E3-2EAD-86EE-3F33-ED4A52920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E1A1-566F-8DCC-70E3-63F3CD0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1730-71AA-8EC1-DEE9-0BEFC44F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449E-4562-DA5E-B580-B0A8DFB5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6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21AA9-23AE-BC0B-6587-38874A53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D476-0B1A-1944-D58E-633B2CDB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16F9-82B8-D9F5-FB80-87F941C65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5C39-8B4E-49A1-BDF4-4CA793C0FA12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E09D-1FC7-9D19-9EEF-5685464C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A771-A565-55D2-CA6D-4BB6E2A95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48B8-EE3C-472C-BCF3-413992E30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BE24-1EAC-59E9-ABD9-6C286117E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PFSD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C247A-3B82-980D-30E0-5EF16DBF1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Review-1</a:t>
            </a:r>
          </a:p>
        </p:txBody>
      </p:sp>
    </p:spTree>
    <p:extLst>
      <p:ext uri="{BB962C8B-B14F-4D97-AF65-F5344CB8AC3E}">
        <p14:creationId xmlns:p14="http://schemas.microsoft.com/office/powerpoint/2010/main" val="39485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873D-48B0-5452-A3C7-A77D7CAE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Setup: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9E41240-2170-5C55-F7A6-95B5361DE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7" y="1385454"/>
            <a:ext cx="4687640" cy="242454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7361F-81CB-2DFB-FFF0-0A469D201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81" y="1226416"/>
            <a:ext cx="5347855" cy="2845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EAFCB2-6787-ED11-0FC0-D6D4AB5EA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68" y="4072154"/>
            <a:ext cx="4705349" cy="26057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140C9D-8D51-5A08-5A93-881E4F163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385" y="4163941"/>
            <a:ext cx="5010151" cy="24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CF04-4624-C27E-0943-EFA5E6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 allocation to team members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8D2E-C57A-1B64-CFB6-7E26695A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2110030297-github setup and tools verification.</a:t>
            </a:r>
          </a:p>
          <a:p>
            <a:endParaRPr lang="en-IN" dirty="0"/>
          </a:p>
          <a:p>
            <a:r>
              <a:rPr lang="en-IN" dirty="0"/>
              <a:t>2110030348- documentation and work allotment.</a:t>
            </a:r>
          </a:p>
          <a:p>
            <a:endParaRPr lang="en-IN" dirty="0"/>
          </a:p>
          <a:p>
            <a:r>
              <a:rPr lang="en-IN" dirty="0"/>
              <a:t>2110030304-</a:t>
            </a:r>
            <a:r>
              <a:rPr lang="en-US" dirty="0"/>
              <a:t>Data set collection and tools setup.</a:t>
            </a:r>
            <a:endParaRPr lang="en-IN" dirty="0"/>
          </a:p>
          <a:p>
            <a:endParaRPr lang="en-IN" dirty="0"/>
          </a:p>
          <a:p>
            <a:r>
              <a:rPr lang="en-IN"/>
              <a:t>2110030308-documentation </a:t>
            </a:r>
            <a:r>
              <a:rPr lang="en-IN" dirty="0"/>
              <a:t>and tools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30730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CF6-6CA0-1519-75D4-2AC0A669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set collection and tools setup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D454-9FDE-1D06-C39A-DD897373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Python-All the business logic has been implemented in python.</a:t>
            </a:r>
          </a:p>
          <a:p>
            <a:r>
              <a:rPr lang="en-IN" dirty="0"/>
              <a:t>Django-This has been used for the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3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ABF7-7EC8-08E3-7A2A-232338BB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Cofigurations</a:t>
            </a:r>
            <a:r>
              <a:rPr lang="en-IN" b="1" dirty="0"/>
              <a:t> for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5427-B80D-2313-C5BD-5F1B103F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en-IN" b="1" dirty="0"/>
              <a:t>Windows: </a:t>
            </a:r>
            <a:r>
              <a:rPr lang="en-IN" dirty="0"/>
              <a:t>This project can be configured in windows </a:t>
            </a:r>
            <a:r>
              <a:rPr lang="en-IN" dirty="0" err="1"/>
              <a:t>easily,need</a:t>
            </a:r>
            <a:r>
              <a:rPr lang="en-IN" dirty="0"/>
              <a:t> to install Python, </a:t>
            </a:r>
            <a:r>
              <a:rPr lang="en-IN" dirty="0" err="1"/>
              <a:t>Django,PIP</a:t>
            </a:r>
            <a:r>
              <a:rPr lang="en-IN" dirty="0"/>
              <a:t>.</a:t>
            </a:r>
          </a:p>
          <a:p>
            <a:pPr>
              <a:lnSpc>
                <a:spcPct val="250000"/>
              </a:lnSpc>
            </a:pPr>
            <a:r>
              <a:rPr lang="en-IN" b="1" dirty="0"/>
              <a:t>Linux</a:t>
            </a:r>
            <a:r>
              <a:rPr lang="en-IN" dirty="0"/>
              <a:t>: we can run this project on all versions of operating systems.</a:t>
            </a:r>
          </a:p>
          <a:p>
            <a:pPr>
              <a:lnSpc>
                <a:spcPct val="250000"/>
              </a:lnSpc>
            </a:pPr>
            <a:r>
              <a:rPr lang="en-IN" b="1" dirty="0"/>
              <a:t>Mac</a:t>
            </a:r>
            <a:r>
              <a:rPr lang="en-IN" dirty="0"/>
              <a:t> :we can run this project on operating systems also.</a:t>
            </a:r>
          </a:p>
        </p:txBody>
      </p:sp>
    </p:spTree>
    <p:extLst>
      <p:ext uri="{BB962C8B-B14F-4D97-AF65-F5344CB8AC3E}">
        <p14:creationId xmlns:p14="http://schemas.microsoft.com/office/powerpoint/2010/main" val="308672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D2BC4394A0E4CAE0B36772B5942CB" ma:contentTypeVersion="7" ma:contentTypeDescription="Create a new document." ma:contentTypeScope="" ma:versionID="1bedc55f3400fe69a8dce739c7a55752">
  <xsd:schema xmlns:xsd="http://www.w3.org/2001/XMLSchema" xmlns:xs="http://www.w3.org/2001/XMLSchema" xmlns:p="http://schemas.microsoft.com/office/2006/metadata/properties" xmlns:ns3="e184a4fd-bacb-49f6-bb20-0975603eb679" xmlns:ns4="00867a57-d87e-42b0-bc17-3fb776bde756" targetNamespace="http://schemas.microsoft.com/office/2006/metadata/properties" ma:root="true" ma:fieldsID="0e9f378ed2f48e113f4b503f1c1f9a96" ns3:_="" ns4:_="">
    <xsd:import namespace="e184a4fd-bacb-49f6-bb20-0975603eb679"/>
    <xsd:import namespace="00867a57-d87e-42b0-bc17-3fb776bde7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4a4fd-bacb-49f6-bb20-0975603eb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67a57-d87e-42b0-bc17-3fb776bde7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B82648-B456-4ADB-ACF3-0F35B61FD3D7}">
  <ds:schemaRefs>
    <ds:schemaRef ds:uri="http://purl.org/dc/terms/"/>
    <ds:schemaRef ds:uri="http://schemas.microsoft.com/office/2006/documentManagement/types"/>
    <ds:schemaRef ds:uri="http://purl.org/dc/dcmitype/"/>
    <ds:schemaRef ds:uri="e184a4fd-bacb-49f6-bb20-0975603eb679"/>
    <ds:schemaRef ds:uri="00867a57-d87e-42b0-bc17-3fb776bde756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9C0B9F8-ACBA-4FB3-83B2-B7E8E5FABC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84a4fd-bacb-49f6-bb20-0975603eb679"/>
    <ds:schemaRef ds:uri="00867a57-d87e-42b0-bc17-3fb776bde7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698261-E962-4B53-AC9F-F8B3239E81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PFSD </vt:lpstr>
      <vt:lpstr>Github Setup:</vt:lpstr>
      <vt:lpstr>Work allocation to team members</vt:lpstr>
      <vt:lpstr>Data set collection and tools setup</vt:lpstr>
      <vt:lpstr>Cofigurations for this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NEKKANTI MANASALAKSHMI .</dc:creator>
  <cp:lastModifiedBy>yashwanth Davandla</cp:lastModifiedBy>
  <cp:revision>3</cp:revision>
  <dcterms:created xsi:type="dcterms:W3CDTF">2022-08-07T16:43:54Z</dcterms:created>
  <dcterms:modified xsi:type="dcterms:W3CDTF">2022-08-16T04:55:08Z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0x0101009F0D2BC4394A0E4CAE0B36772B5942CB</vt:lpwstr>
  </property>
</Properties>
</file>