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3f4b0f1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f3f4b0f1b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3f4b0f1b_0_1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3f4b0f1b_0_1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3f4b0f1b_0_1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3f4b0f1b_0_1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3f4b0f1b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3f4b0f1b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be55c1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1be55c1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3f4b0f1b_0_2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3f4b0f1b_0_2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3f4b0f1b_1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3f4b0f1b_1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4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 flipH="1">
            <a:off x="8659500" y="-25"/>
            <a:ext cx="484500" cy="34602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62" name="Google Shape;62;p14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9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500000" y="3464400"/>
            <a:ext cx="4731600" cy="16791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500000" y="342900"/>
            <a:ext cx="4731600" cy="29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4NjepudHFNsPnLCqEc-4Ekd1dJJaygTh/edit#heading=h.gjdgx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Management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Mishra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 Gunjal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05475" y="1375100"/>
            <a:ext cx="8292000" cy="10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Backend APIs for Library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48275" y="465975"/>
            <a:ext cx="5124300" cy="28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553075" y="3612602"/>
            <a:ext cx="51243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IDE: PyCharm Community Edition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Database: SQLite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Programming Language: Python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Framework: Django &amp; Django 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/>
              <a:t>OBJECTIVE</a:t>
            </a:r>
            <a:endParaRPr sz="4000" b="1"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700" y="3143300"/>
            <a:ext cx="8520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Person with membership can search, return or reissue book.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Librarian can manage books, person’s membership and inventory.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Librarian issues permission to person for books.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311700" y="126400"/>
            <a:ext cx="8520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uFill>
                  <a:noFill/>
                </a:uFill>
                <a:hlinkClick r:id="rId3"/>
              </a:rPr>
              <a:t>FEATURES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223225" y="1026950"/>
            <a:ext cx="8520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Person can search books in Library:</a:t>
            </a:r>
            <a:endParaRPr sz="20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Based on Title, Author, Genre, Language or Publisher.</a:t>
            </a:r>
            <a:endParaRPr sz="2000"/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Person can search, issue, return or reissue books.</a:t>
            </a: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4030"/>
          </a:p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674850" y="2438100"/>
            <a:ext cx="8520600" cy="15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Librarian can add, remove or edit books count .</a:t>
            </a:r>
            <a:endParaRPr sz="200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Librarian can grant or cancel membership. </a:t>
            </a:r>
            <a:endParaRPr sz="200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Librarian takes care of inventory.</a:t>
            </a:r>
            <a:endParaRPr sz="20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4" name="Google Shape;104;p20"/>
          <p:cNvSpPr txBox="1"/>
          <p:nvPr/>
        </p:nvSpPr>
        <p:spPr>
          <a:xfrm>
            <a:off x="158525" y="2337950"/>
            <a:ext cx="7388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b="1">
                <a:solidFill>
                  <a:schemeClr val="dk2"/>
                </a:solidFill>
              </a:rPr>
              <a:t>Librarian manages books and membership.</a:t>
            </a:r>
            <a:endParaRPr sz="2000" b="1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311700" y="265350"/>
            <a:ext cx="85206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99" y="930150"/>
            <a:ext cx="5753800" cy="4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ctrTitle"/>
          </p:nvPr>
        </p:nvSpPr>
        <p:spPr>
          <a:xfrm>
            <a:off x="185331" y="1871125"/>
            <a:ext cx="2746500" cy="9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ERD</a:t>
            </a:r>
            <a:endParaRPr sz="5000" b="1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256" y="891675"/>
            <a:ext cx="5907368" cy="367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>
            <a:off x="3500000" y="342900"/>
            <a:ext cx="4731600" cy="2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Library Management System</vt:lpstr>
      <vt:lpstr>To Create Backend APIs for Library Management</vt:lpstr>
      <vt:lpstr>TECHSTACK</vt:lpstr>
      <vt:lpstr>OBJECTIVE</vt:lpstr>
      <vt:lpstr>FEATURES</vt:lpstr>
      <vt:lpstr>USE CASE DIAGRAM </vt:lpstr>
      <vt:lpstr>ERD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Gunjal</dc:creator>
  <cp:lastModifiedBy>Parag Gunjal</cp:lastModifiedBy>
  <cp:revision>1</cp:revision>
  <dcterms:modified xsi:type="dcterms:W3CDTF">2022-06-07T05:53:53Z</dcterms:modified>
</cp:coreProperties>
</file>