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86"/>
    <p:restoredTop sz="94710"/>
  </p:normalViewPr>
  <p:slideViewPr>
    <p:cSldViewPr snapToGrid="0">
      <p:cViewPr varScale="1">
        <p:scale>
          <a:sx n="142" d="100"/>
          <a:sy n="142" d="100"/>
        </p:scale>
        <p:origin x="200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5F4652-74F5-4AE4-9261-1047B84700F2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8945AA0-69CD-42DC-9E24-82CFECB52893}">
      <dgm:prSet/>
      <dgm:spPr/>
      <dgm:t>
        <a:bodyPr/>
        <a:lstStyle/>
        <a:p>
          <a:pPr>
            <a:defRPr b="1"/>
          </a:pPr>
          <a:r>
            <a:rPr lang="en-IN"/>
            <a:t>Create Database</a:t>
          </a:r>
          <a:endParaRPr lang="en-US"/>
        </a:p>
      </dgm:t>
    </dgm:pt>
    <dgm:pt modelId="{4A17E7CB-19AE-448B-B1E9-88267DC648BA}" type="parTrans" cxnId="{A6BE172F-75EB-4C42-88F7-3AD4AA9A9862}">
      <dgm:prSet/>
      <dgm:spPr/>
      <dgm:t>
        <a:bodyPr/>
        <a:lstStyle/>
        <a:p>
          <a:endParaRPr lang="en-US"/>
        </a:p>
      </dgm:t>
    </dgm:pt>
    <dgm:pt modelId="{8C51E42D-1252-4CA3-86F9-0605BC8B91E4}" type="sibTrans" cxnId="{A6BE172F-75EB-4C42-88F7-3AD4AA9A9862}">
      <dgm:prSet/>
      <dgm:spPr/>
      <dgm:t>
        <a:bodyPr/>
        <a:lstStyle/>
        <a:p>
          <a:endParaRPr lang="en-US"/>
        </a:p>
      </dgm:t>
    </dgm:pt>
    <dgm:pt modelId="{E23B9D14-B8ED-4D1B-B674-F572E7D2C20A}">
      <dgm:prSet/>
      <dgm:spPr/>
      <dgm:t>
        <a:bodyPr/>
        <a:lstStyle/>
        <a:p>
          <a:pPr>
            <a:defRPr b="1"/>
          </a:pPr>
          <a:r>
            <a:rPr lang="en-IN"/>
            <a:t>Update .env file</a:t>
          </a:r>
          <a:endParaRPr lang="en-US"/>
        </a:p>
      </dgm:t>
    </dgm:pt>
    <dgm:pt modelId="{CC992F41-FB81-4E63-80C4-1540BBAECDD0}" type="parTrans" cxnId="{AF2FA332-BBB5-4BF9-8904-8469CF7495F2}">
      <dgm:prSet/>
      <dgm:spPr/>
      <dgm:t>
        <a:bodyPr/>
        <a:lstStyle/>
        <a:p>
          <a:endParaRPr lang="en-US"/>
        </a:p>
      </dgm:t>
    </dgm:pt>
    <dgm:pt modelId="{BE62E9F8-7B6E-49C7-A4D2-1054E741EFD0}" type="sibTrans" cxnId="{AF2FA332-BBB5-4BF9-8904-8469CF7495F2}">
      <dgm:prSet/>
      <dgm:spPr/>
      <dgm:t>
        <a:bodyPr/>
        <a:lstStyle/>
        <a:p>
          <a:endParaRPr lang="en-US"/>
        </a:p>
      </dgm:t>
    </dgm:pt>
    <dgm:pt modelId="{89CF1124-E051-4B49-B6B5-3E768BD39690}">
      <dgm:prSet/>
      <dgm:spPr/>
      <dgm:t>
        <a:bodyPr/>
        <a:lstStyle/>
        <a:p>
          <a:r>
            <a:rPr lang="en-IN"/>
            <a:t>DB_CONNECTION=mysql DB_HOST=127.0.0.1 DB_PORT=3306 DB_DATABASE=laravel_crud DB_USERNAME=root DB_PASSWORD=your_password</a:t>
          </a:r>
          <a:endParaRPr lang="en-US"/>
        </a:p>
      </dgm:t>
    </dgm:pt>
    <dgm:pt modelId="{19FFAB46-8B90-41BE-8DDA-5B2DCFAC8B1D}" type="parTrans" cxnId="{81E6AA15-D2AE-4C8D-9C0B-19155429CD8A}">
      <dgm:prSet/>
      <dgm:spPr/>
      <dgm:t>
        <a:bodyPr/>
        <a:lstStyle/>
        <a:p>
          <a:endParaRPr lang="en-US"/>
        </a:p>
      </dgm:t>
    </dgm:pt>
    <dgm:pt modelId="{FEA5DC4F-FF40-463A-9B00-F284998EE406}" type="sibTrans" cxnId="{81E6AA15-D2AE-4C8D-9C0B-19155429CD8A}">
      <dgm:prSet/>
      <dgm:spPr/>
      <dgm:t>
        <a:bodyPr/>
        <a:lstStyle/>
        <a:p>
          <a:endParaRPr lang="en-US"/>
        </a:p>
      </dgm:t>
    </dgm:pt>
    <dgm:pt modelId="{76FCCD7D-E1FA-4017-A67E-0087FF7210DE}" type="pres">
      <dgm:prSet presAssocID="{285F4652-74F5-4AE4-9261-1047B84700F2}" presName="root" presStyleCnt="0">
        <dgm:presLayoutVars>
          <dgm:dir/>
          <dgm:resizeHandles val="exact"/>
        </dgm:presLayoutVars>
      </dgm:prSet>
      <dgm:spPr/>
    </dgm:pt>
    <dgm:pt modelId="{BD118210-3C11-4AB6-BEF9-332973FB65DE}" type="pres">
      <dgm:prSet presAssocID="{68945AA0-69CD-42DC-9E24-82CFECB52893}" presName="compNode" presStyleCnt="0"/>
      <dgm:spPr/>
    </dgm:pt>
    <dgm:pt modelId="{3C911A44-EFDF-497E-8F80-157FF8FCF042}" type="pres">
      <dgm:prSet presAssocID="{68945AA0-69CD-42DC-9E24-82CFECB5289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4C1AF048-669F-42E9-A3FF-023C0B21B381}" type="pres">
      <dgm:prSet presAssocID="{68945AA0-69CD-42DC-9E24-82CFECB52893}" presName="iconSpace" presStyleCnt="0"/>
      <dgm:spPr/>
    </dgm:pt>
    <dgm:pt modelId="{0EBF1772-2843-4774-9AB8-10F674C5E16B}" type="pres">
      <dgm:prSet presAssocID="{68945AA0-69CD-42DC-9E24-82CFECB52893}" presName="parTx" presStyleLbl="revTx" presStyleIdx="0" presStyleCnt="4">
        <dgm:presLayoutVars>
          <dgm:chMax val="0"/>
          <dgm:chPref val="0"/>
        </dgm:presLayoutVars>
      </dgm:prSet>
      <dgm:spPr/>
    </dgm:pt>
    <dgm:pt modelId="{C043CEFF-A31A-4F2E-8F65-6ECAF21624B3}" type="pres">
      <dgm:prSet presAssocID="{68945AA0-69CD-42DC-9E24-82CFECB52893}" presName="txSpace" presStyleCnt="0"/>
      <dgm:spPr/>
    </dgm:pt>
    <dgm:pt modelId="{43F755A0-31DE-4828-ABA5-5861B7A2F73E}" type="pres">
      <dgm:prSet presAssocID="{68945AA0-69CD-42DC-9E24-82CFECB52893}" presName="desTx" presStyleLbl="revTx" presStyleIdx="1" presStyleCnt="4">
        <dgm:presLayoutVars/>
      </dgm:prSet>
      <dgm:spPr/>
    </dgm:pt>
    <dgm:pt modelId="{534DFAC1-BE16-4E3F-8CC1-C6E6945AD6BD}" type="pres">
      <dgm:prSet presAssocID="{8C51E42D-1252-4CA3-86F9-0605BC8B91E4}" presName="sibTrans" presStyleCnt="0"/>
      <dgm:spPr/>
    </dgm:pt>
    <dgm:pt modelId="{A4FD2779-9AA9-407C-AEF8-BAFFAF6B8BBD}" type="pres">
      <dgm:prSet presAssocID="{E23B9D14-B8ED-4D1B-B674-F572E7D2C20A}" presName="compNode" presStyleCnt="0"/>
      <dgm:spPr/>
    </dgm:pt>
    <dgm:pt modelId="{0F17EBA6-B2AB-4C05-B383-FCAC98B8BE6F}" type="pres">
      <dgm:prSet presAssocID="{E23B9D14-B8ED-4D1B-B674-F572E7D2C20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38112893-780F-4892-9813-3F4881733F4C}" type="pres">
      <dgm:prSet presAssocID="{E23B9D14-B8ED-4D1B-B674-F572E7D2C20A}" presName="iconSpace" presStyleCnt="0"/>
      <dgm:spPr/>
    </dgm:pt>
    <dgm:pt modelId="{A4F84440-26BC-499B-82A2-6842FA6521F1}" type="pres">
      <dgm:prSet presAssocID="{E23B9D14-B8ED-4D1B-B674-F572E7D2C20A}" presName="parTx" presStyleLbl="revTx" presStyleIdx="2" presStyleCnt="4">
        <dgm:presLayoutVars>
          <dgm:chMax val="0"/>
          <dgm:chPref val="0"/>
        </dgm:presLayoutVars>
      </dgm:prSet>
      <dgm:spPr/>
    </dgm:pt>
    <dgm:pt modelId="{1D167062-2AA5-4484-85C2-E454E074F961}" type="pres">
      <dgm:prSet presAssocID="{E23B9D14-B8ED-4D1B-B674-F572E7D2C20A}" presName="txSpace" presStyleCnt="0"/>
      <dgm:spPr/>
    </dgm:pt>
    <dgm:pt modelId="{210B2A75-9045-49F5-94E7-837C446582CA}" type="pres">
      <dgm:prSet presAssocID="{E23B9D14-B8ED-4D1B-B674-F572E7D2C20A}" presName="desTx" presStyleLbl="revTx" presStyleIdx="3" presStyleCnt="4">
        <dgm:presLayoutVars/>
      </dgm:prSet>
      <dgm:spPr/>
    </dgm:pt>
  </dgm:ptLst>
  <dgm:cxnLst>
    <dgm:cxn modelId="{81E6AA15-D2AE-4C8D-9C0B-19155429CD8A}" srcId="{E23B9D14-B8ED-4D1B-B674-F572E7D2C20A}" destId="{89CF1124-E051-4B49-B6B5-3E768BD39690}" srcOrd="0" destOrd="0" parTransId="{19FFAB46-8B90-41BE-8DDA-5B2DCFAC8B1D}" sibTransId="{FEA5DC4F-FF40-463A-9B00-F284998EE406}"/>
    <dgm:cxn modelId="{A6BE172F-75EB-4C42-88F7-3AD4AA9A9862}" srcId="{285F4652-74F5-4AE4-9261-1047B84700F2}" destId="{68945AA0-69CD-42DC-9E24-82CFECB52893}" srcOrd="0" destOrd="0" parTransId="{4A17E7CB-19AE-448B-B1E9-88267DC648BA}" sibTransId="{8C51E42D-1252-4CA3-86F9-0605BC8B91E4}"/>
    <dgm:cxn modelId="{AF2FA332-BBB5-4BF9-8904-8469CF7495F2}" srcId="{285F4652-74F5-4AE4-9261-1047B84700F2}" destId="{E23B9D14-B8ED-4D1B-B674-F572E7D2C20A}" srcOrd="1" destOrd="0" parTransId="{CC992F41-FB81-4E63-80C4-1540BBAECDD0}" sibTransId="{BE62E9F8-7B6E-49C7-A4D2-1054E741EFD0}"/>
    <dgm:cxn modelId="{40DA205E-179C-4EE4-AD90-AF277E10C288}" type="presOf" srcId="{E23B9D14-B8ED-4D1B-B674-F572E7D2C20A}" destId="{A4F84440-26BC-499B-82A2-6842FA6521F1}" srcOrd="0" destOrd="0" presId="urn:microsoft.com/office/officeart/2018/2/layout/IconLabelDescriptionList"/>
    <dgm:cxn modelId="{233DED6A-B92C-4409-8AFB-E009DA06BC5A}" type="presOf" srcId="{89CF1124-E051-4B49-B6B5-3E768BD39690}" destId="{210B2A75-9045-49F5-94E7-837C446582CA}" srcOrd="0" destOrd="0" presId="urn:microsoft.com/office/officeart/2018/2/layout/IconLabelDescriptionList"/>
    <dgm:cxn modelId="{588A908D-5868-45BB-A2F2-D108F5B13D4E}" type="presOf" srcId="{68945AA0-69CD-42DC-9E24-82CFECB52893}" destId="{0EBF1772-2843-4774-9AB8-10F674C5E16B}" srcOrd="0" destOrd="0" presId="urn:microsoft.com/office/officeart/2018/2/layout/IconLabelDescriptionList"/>
    <dgm:cxn modelId="{BF0D30CB-433C-4B35-8508-B19DDE1959B0}" type="presOf" srcId="{285F4652-74F5-4AE4-9261-1047B84700F2}" destId="{76FCCD7D-E1FA-4017-A67E-0087FF7210DE}" srcOrd="0" destOrd="0" presId="urn:microsoft.com/office/officeart/2018/2/layout/IconLabelDescriptionList"/>
    <dgm:cxn modelId="{9B96828E-BCCA-4E0E-8AE3-E6C64AD704B1}" type="presParOf" srcId="{76FCCD7D-E1FA-4017-A67E-0087FF7210DE}" destId="{BD118210-3C11-4AB6-BEF9-332973FB65DE}" srcOrd="0" destOrd="0" presId="urn:microsoft.com/office/officeart/2018/2/layout/IconLabelDescriptionList"/>
    <dgm:cxn modelId="{CB3A9FB7-6A36-4C2F-883A-FEA59E4665BA}" type="presParOf" srcId="{BD118210-3C11-4AB6-BEF9-332973FB65DE}" destId="{3C911A44-EFDF-497E-8F80-157FF8FCF042}" srcOrd="0" destOrd="0" presId="urn:microsoft.com/office/officeart/2018/2/layout/IconLabelDescriptionList"/>
    <dgm:cxn modelId="{D5456AD1-69E3-4E16-A6C4-72CF0C0DC5D3}" type="presParOf" srcId="{BD118210-3C11-4AB6-BEF9-332973FB65DE}" destId="{4C1AF048-669F-42E9-A3FF-023C0B21B381}" srcOrd="1" destOrd="0" presId="urn:microsoft.com/office/officeart/2018/2/layout/IconLabelDescriptionList"/>
    <dgm:cxn modelId="{EA360A7A-F570-4588-B64F-366C06E2C2B7}" type="presParOf" srcId="{BD118210-3C11-4AB6-BEF9-332973FB65DE}" destId="{0EBF1772-2843-4774-9AB8-10F674C5E16B}" srcOrd="2" destOrd="0" presId="urn:microsoft.com/office/officeart/2018/2/layout/IconLabelDescriptionList"/>
    <dgm:cxn modelId="{D1395A40-4630-4818-A261-ADD395FAEFD3}" type="presParOf" srcId="{BD118210-3C11-4AB6-BEF9-332973FB65DE}" destId="{C043CEFF-A31A-4F2E-8F65-6ECAF21624B3}" srcOrd="3" destOrd="0" presId="urn:microsoft.com/office/officeart/2018/2/layout/IconLabelDescriptionList"/>
    <dgm:cxn modelId="{5686CE66-1BD2-40AB-9499-1AE38ECB0330}" type="presParOf" srcId="{BD118210-3C11-4AB6-BEF9-332973FB65DE}" destId="{43F755A0-31DE-4828-ABA5-5861B7A2F73E}" srcOrd="4" destOrd="0" presId="urn:microsoft.com/office/officeart/2018/2/layout/IconLabelDescriptionList"/>
    <dgm:cxn modelId="{59249C02-B49E-4995-BC82-3DBBBD11F34F}" type="presParOf" srcId="{76FCCD7D-E1FA-4017-A67E-0087FF7210DE}" destId="{534DFAC1-BE16-4E3F-8CC1-C6E6945AD6BD}" srcOrd="1" destOrd="0" presId="urn:microsoft.com/office/officeart/2018/2/layout/IconLabelDescriptionList"/>
    <dgm:cxn modelId="{9A200804-2734-49B8-A35F-15ABA531AB5A}" type="presParOf" srcId="{76FCCD7D-E1FA-4017-A67E-0087FF7210DE}" destId="{A4FD2779-9AA9-407C-AEF8-BAFFAF6B8BBD}" srcOrd="2" destOrd="0" presId="urn:microsoft.com/office/officeart/2018/2/layout/IconLabelDescriptionList"/>
    <dgm:cxn modelId="{FF3F60DA-EADE-4457-B71F-84DF3FFE34B2}" type="presParOf" srcId="{A4FD2779-9AA9-407C-AEF8-BAFFAF6B8BBD}" destId="{0F17EBA6-B2AB-4C05-B383-FCAC98B8BE6F}" srcOrd="0" destOrd="0" presId="urn:microsoft.com/office/officeart/2018/2/layout/IconLabelDescriptionList"/>
    <dgm:cxn modelId="{35F7D136-6F7C-49BF-BC65-895584B64536}" type="presParOf" srcId="{A4FD2779-9AA9-407C-AEF8-BAFFAF6B8BBD}" destId="{38112893-780F-4892-9813-3F4881733F4C}" srcOrd="1" destOrd="0" presId="urn:microsoft.com/office/officeart/2018/2/layout/IconLabelDescriptionList"/>
    <dgm:cxn modelId="{D891291D-EDE8-4196-8C72-7AD24B71271A}" type="presParOf" srcId="{A4FD2779-9AA9-407C-AEF8-BAFFAF6B8BBD}" destId="{A4F84440-26BC-499B-82A2-6842FA6521F1}" srcOrd="2" destOrd="0" presId="urn:microsoft.com/office/officeart/2018/2/layout/IconLabelDescriptionList"/>
    <dgm:cxn modelId="{A9453CD8-3E6F-4DE9-9E9C-192798BE5C24}" type="presParOf" srcId="{A4FD2779-9AA9-407C-AEF8-BAFFAF6B8BBD}" destId="{1D167062-2AA5-4484-85C2-E454E074F961}" srcOrd="3" destOrd="0" presId="urn:microsoft.com/office/officeart/2018/2/layout/IconLabelDescriptionList"/>
    <dgm:cxn modelId="{0D3E6CE0-6EA0-4FC1-8704-1BB63CB037E3}" type="presParOf" srcId="{A4FD2779-9AA9-407C-AEF8-BAFFAF6B8BBD}" destId="{210B2A75-9045-49F5-94E7-837C446582CA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3175503-D905-452C-B381-6C0122612DE8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132623ED-1D20-4808-A0DB-A7766E9176EE}">
      <dgm:prSet/>
      <dgm:spPr/>
      <dgm:t>
        <a:bodyPr/>
        <a:lstStyle/>
        <a:p>
          <a:pPr>
            <a:defRPr b="1"/>
          </a:pPr>
          <a:r>
            <a:rPr lang="en-IN"/>
            <a:t>php artisan make:model Product –mcr</a:t>
          </a:r>
          <a:endParaRPr lang="en-US"/>
        </a:p>
      </dgm:t>
    </dgm:pt>
    <dgm:pt modelId="{605DF8C8-DF53-44CF-8D30-E4C7D20B3AB2}" type="parTrans" cxnId="{3F4B43FF-BDE4-42F5-B3BA-992688482023}">
      <dgm:prSet/>
      <dgm:spPr/>
      <dgm:t>
        <a:bodyPr/>
        <a:lstStyle/>
        <a:p>
          <a:endParaRPr lang="en-US"/>
        </a:p>
      </dgm:t>
    </dgm:pt>
    <dgm:pt modelId="{1B35EB7E-8308-46B1-A6FF-892E5644B199}" type="sibTrans" cxnId="{3F4B43FF-BDE4-42F5-B3BA-992688482023}">
      <dgm:prSet/>
      <dgm:spPr/>
      <dgm:t>
        <a:bodyPr/>
        <a:lstStyle/>
        <a:p>
          <a:endParaRPr lang="en-US"/>
        </a:p>
      </dgm:t>
    </dgm:pt>
    <dgm:pt modelId="{5BD1F862-8D7D-4305-B4FA-F5CEE9D6BB10}">
      <dgm:prSet/>
      <dgm:spPr/>
      <dgm:t>
        <a:bodyPr/>
        <a:lstStyle/>
        <a:p>
          <a:pPr>
            <a:defRPr b="1"/>
          </a:pPr>
          <a:r>
            <a:rPr lang="en-IN"/>
            <a:t>This will create below:</a:t>
          </a:r>
          <a:endParaRPr lang="en-US"/>
        </a:p>
      </dgm:t>
    </dgm:pt>
    <dgm:pt modelId="{4F3B77EE-6274-4708-9D9D-AEA1BF096E21}" type="parTrans" cxnId="{80F5A89A-63C7-498D-9F5C-1012CA2F5867}">
      <dgm:prSet/>
      <dgm:spPr/>
      <dgm:t>
        <a:bodyPr/>
        <a:lstStyle/>
        <a:p>
          <a:endParaRPr lang="en-US"/>
        </a:p>
      </dgm:t>
    </dgm:pt>
    <dgm:pt modelId="{BE50BA08-FB2D-496F-BD00-32B9C72FF49B}" type="sibTrans" cxnId="{80F5A89A-63C7-498D-9F5C-1012CA2F5867}">
      <dgm:prSet/>
      <dgm:spPr/>
      <dgm:t>
        <a:bodyPr/>
        <a:lstStyle/>
        <a:p>
          <a:endParaRPr lang="en-US"/>
        </a:p>
      </dgm:t>
    </dgm:pt>
    <dgm:pt modelId="{79A8A8B9-9F84-4F6F-952A-8F306AB9F0E6}">
      <dgm:prSet/>
      <dgm:spPr/>
      <dgm:t>
        <a:bodyPr/>
        <a:lstStyle/>
        <a:p>
          <a:r>
            <a:rPr lang="en-IN"/>
            <a:t>Product.php model</a:t>
          </a:r>
          <a:endParaRPr lang="en-US"/>
        </a:p>
      </dgm:t>
    </dgm:pt>
    <dgm:pt modelId="{5BC1DE33-48F1-417E-8330-FFBE8FA15ACD}" type="parTrans" cxnId="{9380A534-F44B-4D89-98FB-2D303BAB6CFF}">
      <dgm:prSet/>
      <dgm:spPr/>
      <dgm:t>
        <a:bodyPr/>
        <a:lstStyle/>
        <a:p>
          <a:endParaRPr lang="en-US"/>
        </a:p>
      </dgm:t>
    </dgm:pt>
    <dgm:pt modelId="{E7D6D54E-9936-419D-AB38-3821DE085B91}" type="sibTrans" cxnId="{9380A534-F44B-4D89-98FB-2D303BAB6CFF}">
      <dgm:prSet/>
      <dgm:spPr/>
      <dgm:t>
        <a:bodyPr/>
        <a:lstStyle/>
        <a:p>
          <a:endParaRPr lang="en-US"/>
        </a:p>
      </dgm:t>
    </dgm:pt>
    <dgm:pt modelId="{8188207B-1E1F-40F4-B601-0FF0600DC8F8}">
      <dgm:prSet/>
      <dgm:spPr/>
      <dgm:t>
        <a:bodyPr/>
        <a:lstStyle/>
        <a:p>
          <a:r>
            <a:rPr lang="en-IN"/>
            <a:t>create_products_table migration</a:t>
          </a:r>
          <a:endParaRPr lang="en-US"/>
        </a:p>
      </dgm:t>
    </dgm:pt>
    <dgm:pt modelId="{9B315E71-7D9B-471E-837E-52ADCF0AF7CA}" type="parTrans" cxnId="{F5C81790-C698-44B9-A48D-AF50024227C9}">
      <dgm:prSet/>
      <dgm:spPr/>
      <dgm:t>
        <a:bodyPr/>
        <a:lstStyle/>
        <a:p>
          <a:endParaRPr lang="en-US"/>
        </a:p>
      </dgm:t>
    </dgm:pt>
    <dgm:pt modelId="{B5246C18-C20B-43B3-BE52-5297BCEBBD50}" type="sibTrans" cxnId="{F5C81790-C698-44B9-A48D-AF50024227C9}">
      <dgm:prSet/>
      <dgm:spPr/>
      <dgm:t>
        <a:bodyPr/>
        <a:lstStyle/>
        <a:p>
          <a:endParaRPr lang="en-US"/>
        </a:p>
      </dgm:t>
    </dgm:pt>
    <dgm:pt modelId="{D6D1B53D-1289-41F5-93D2-3CD03B7DB76F}">
      <dgm:prSet/>
      <dgm:spPr/>
      <dgm:t>
        <a:bodyPr/>
        <a:lstStyle/>
        <a:p>
          <a:r>
            <a:rPr lang="en-IN"/>
            <a:t>ProductController.php controller</a:t>
          </a:r>
          <a:endParaRPr lang="en-US"/>
        </a:p>
      </dgm:t>
    </dgm:pt>
    <dgm:pt modelId="{D5949857-4F23-49A0-B3FA-3C4AE2CA7352}" type="parTrans" cxnId="{6425B6B4-2A59-4DC9-A6D4-9BB48E871282}">
      <dgm:prSet/>
      <dgm:spPr/>
      <dgm:t>
        <a:bodyPr/>
        <a:lstStyle/>
        <a:p>
          <a:endParaRPr lang="en-US"/>
        </a:p>
      </dgm:t>
    </dgm:pt>
    <dgm:pt modelId="{D73882E9-9FEE-4E7B-889B-304802EA88DE}" type="sibTrans" cxnId="{6425B6B4-2A59-4DC9-A6D4-9BB48E871282}">
      <dgm:prSet/>
      <dgm:spPr/>
      <dgm:t>
        <a:bodyPr/>
        <a:lstStyle/>
        <a:p>
          <a:endParaRPr lang="en-US"/>
        </a:p>
      </dgm:t>
    </dgm:pt>
    <dgm:pt modelId="{D4DDD489-5FB6-4711-95EC-63517375A69A}" type="pres">
      <dgm:prSet presAssocID="{D3175503-D905-452C-B381-6C0122612DE8}" presName="root" presStyleCnt="0">
        <dgm:presLayoutVars>
          <dgm:dir/>
          <dgm:resizeHandles val="exact"/>
        </dgm:presLayoutVars>
      </dgm:prSet>
      <dgm:spPr/>
    </dgm:pt>
    <dgm:pt modelId="{CEF6FF96-29C0-4D6C-B90A-46D8D7ACF568}" type="pres">
      <dgm:prSet presAssocID="{132623ED-1D20-4808-A0DB-A7766E9176EE}" presName="compNode" presStyleCnt="0"/>
      <dgm:spPr/>
    </dgm:pt>
    <dgm:pt modelId="{55452A96-8441-44FF-BFBF-C8C36360C1CE}" type="pres">
      <dgm:prSet presAssocID="{132623ED-1D20-4808-A0DB-A7766E9176E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nabata Tree"/>
        </a:ext>
      </dgm:extLst>
    </dgm:pt>
    <dgm:pt modelId="{CAB78965-3A51-45BC-99CF-C913C4A6D77F}" type="pres">
      <dgm:prSet presAssocID="{132623ED-1D20-4808-A0DB-A7766E9176EE}" presName="iconSpace" presStyleCnt="0"/>
      <dgm:spPr/>
    </dgm:pt>
    <dgm:pt modelId="{35A7CE49-0D38-46BD-AA2B-B56995631F3F}" type="pres">
      <dgm:prSet presAssocID="{132623ED-1D20-4808-A0DB-A7766E9176EE}" presName="parTx" presStyleLbl="revTx" presStyleIdx="0" presStyleCnt="4">
        <dgm:presLayoutVars>
          <dgm:chMax val="0"/>
          <dgm:chPref val="0"/>
        </dgm:presLayoutVars>
      </dgm:prSet>
      <dgm:spPr/>
    </dgm:pt>
    <dgm:pt modelId="{A405AB56-296A-4EC0-9FEC-064B296A3911}" type="pres">
      <dgm:prSet presAssocID="{132623ED-1D20-4808-A0DB-A7766E9176EE}" presName="txSpace" presStyleCnt="0"/>
      <dgm:spPr/>
    </dgm:pt>
    <dgm:pt modelId="{F3D1A9A2-5045-4244-97B9-341716AC2E39}" type="pres">
      <dgm:prSet presAssocID="{132623ED-1D20-4808-A0DB-A7766E9176EE}" presName="desTx" presStyleLbl="revTx" presStyleIdx="1" presStyleCnt="4">
        <dgm:presLayoutVars/>
      </dgm:prSet>
      <dgm:spPr/>
    </dgm:pt>
    <dgm:pt modelId="{2C0B04B9-E1A4-49A1-8090-31D18A409123}" type="pres">
      <dgm:prSet presAssocID="{1B35EB7E-8308-46B1-A6FF-892E5644B199}" presName="sibTrans" presStyleCnt="0"/>
      <dgm:spPr/>
    </dgm:pt>
    <dgm:pt modelId="{A43CEFBA-D683-4CF2-B732-E73BD3BABE1A}" type="pres">
      <dgm:prSet presAssocID="{5BD1F862-8D7D-4305-B4FA-F5CEE9D6BB10}" presName="compNode" presStyleCnt="0"/>
      <dgm:spPr/>
    </dgm:pt>
    <dgm:pt modelId="{870B50A6-4680-4DC5-8C73-FD6297F68F1C}" type="pres">
      <dgm:prSet presAssocID="{5BD1F862-8D7D-4305-B4FA-F5CEE9D6BB1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957DBF98-25AC-4198-B988-406D10C6BBBD}" type="pres">
      <dgm:prSet presAssocID="{5BD1F862-8D7D-4305-B4FA-F5CEE9D6BB10}" presName="iconSpace" presStyleCnt="0"/>
      <dgm:spPr/>
    </dgm:pt>
    <dgm:pt modelId="{F0E0EB35-FA6C-4358-93D6-8FFC48C1C931}" type="pres">
      <dgm:prSet presAssocID="{5BD1F862-8D7D-4305-B4FA-F5CEE9D6BB10}" presName="parTx" presStyleLbl="revTx" presStyleIdx="2" presStyleCnt="4">
        <dgm:presLayoutVars>
          <dgm:chMax val="0"/>
          <dgm:chPref val="0"/>
        </dgm:presLayoutVars>
      </dgm:prSet>
      <dgm:spPr/>
    </dgm:pt>
    <dgm:pt modelId="{285EB6E2-4FF6-42BD-9FF6-9CB34619886E}" type="pres">
      <dgm:prSet presAssocID="{5BD1F862-8D7D-4305-B4FA-F5CEE9D6BB10}" presName="txSpace" presStyleCnt="0"/>
      <dgm:spPr/>
    </dgm:pt>
    <dgm:pt modelId="{45EE8DE0-4C0C-425D-A43C-88D6DFE9C989}" type="pres">
      <dgm:prSet presAssocID="{5BD1F862-8D7D-4305-B4FA-F5CEE9D6BB10}" presName="desTx" presStyleLbl="revTx" presStyleIdx="3" presStyleCnt="4">
        <dgm:presLayoutVars/>
      </dgm:prSet>
      <dgm:spPr/>
    </dgm:pt>
  </dgm:ptLst>
  <dgm:cxnLst>
    <dgm:cxn modelId="{37357E04-30C4-447E-BF23-D1800910478A}" type="presOf" srcId="{5BD1F862-8D7D-4305-B4FA-F5CEE9D6BB10}" destId="{F0E0EB35-FA6C-4358-93D6-8FFC48C1C931}" srcOrd="0" destOrd="0" presId="urn:microsoft.com/office/officeart/2018/2/layout/IconLabelDescriptionList"/>
    <dgm:cxn modelId="{9380A534-F44B-4D89-98FB-2D303BAB6CFF}" srcId="{5BD1F862-8D7D-4305-B4FA-F5CEE9D6BB10}" destId="{79A8A8B9-9F84-4F6F-952A-8F306AB9F0E6}" srcOrd="0" destOrd="0" parTransId="{5BC1DE33-48F1-417E-8330-FFBE8FA15ACD}" sibTransId="{E7D6D54E-9936-419D-AB38-3821DE085B91}"/>
    <dgm:cxn modelId="{CCB9B944-EE04-4FE6-BAB6-EEBA685A6A64}" type="presOf" srcId="{132623ED-1D20-4808-A0DB-A7766E9176EE}" destId="{35A7CE49-0D38-46BD-AA2B-B56995631F3F}" srcOrd="0" destOrd="0" presId="urn:microsoft.com/office/officeart/2018/2/layout/IconLabelDescriptionList"/>
    <dgm:cxn modelId="{352AD24F-5A8E-44B4-A0B3-84C01860E0D8}" type="presOf" srcId="{79A8A8B9-9F84-4F6F-952A-8F306AB9F0E6}" destId="{45EE8DE0-4C0C-425D-A43C-88D6DFE9C989}" srcOrd="0" destOrd="0" presId="urn:microsoft.com/office/officeart/2018/2/layout/IconLabelDescriptionList"/>
    <dgm:cxn modelId="{D61ADA52-AE45-42B6-B082-37DF86C5317A}" type="presOf" srcId="{D6D1B53D-1289-41F5-93D2-3CD03B7DB76F}" destId="{45EE8DE0-4C0C-425D-A43C-88D6DFE9C989}" srcOrd="0" destOrd="2" presId="urn:microsoft.com/office/officeart/2018/2/layout/IconLabelDescriptionList"/>
    <dgm:cxn modelId="{F5C81790-C698-44B9-A48D-AF50024227C9}" srcId="{5BD1F862-8D7D-4305-B4FA-F5CEE9D6BB10}" destId="{8188207B-1E1F-40F4-B601-0FF0600DC8F8}" srcOrd="1" destOrd="0" parTransId="{9B315E71-7D9B-471E-837E-52ADCF0AF7CA}" sibTransId="{B5246C18-C20B-43B3-BE52-5297BCEBBD50}"/>
    <dgm:cxn modelId="{80F5A89A-63C7-498D-9F5C-1012CA2F5867}" srcId="{D3175503-D905-452C-B381-6C0122612DE8}" destId="{5BD1F862-8D7D-4305-B4FA-F5CEE9D6BB10}" srcOrd="1" destOrd="0" parTransId="{4F3B77EE-6274-4708-9D9D-AEA1BF096E21}" sibTransId="{BE50BA08-FB2D-496F-BD00-32B9C72FF49B}"/>
    <dgm:cxn modelId="{6425B6B4-2A59-4DC9-A6D4-9BB48E871282}" srcId="{5BD1F862-8D7D-4305-B4FA-F5CEE9D6BB10}" destId="{D6D1B53D-1289-41F5-93D2-3CD03B7DB76F}" srcOrd="2" destOrd="0" parTransId="{D5949857-4F23-49A0-B3FA-3C4AE2CA7352}" sibTransId="{D73882E9-9FEE-4E7B-889B-304802EA88DE}"/>
    <dgm:cxn modelId="{60FD06C2-D298-465F-A058-EB2954CC487F}" type="presOf" srcId="{D3175503-D905-452C-B381-6C0122612DE8}" destId="{D4DDD489-5FB6-4711-95EC-63517375A69A}" srcOrd="0" destOrd="0" presId="urn:microsoft.com/office/officeart/2018/2/layout/IconLabelDescriptionList"/>
    <dgm:cxn modelId="{EEBBDFE1-3531-4CD1-8A1F-413E08DFFDA6}" type="presOf" srcId="{8188207B-1E1F-40F4-B601-0FF0600DC8F8}" destId="{45EE8DE0-4C0C-425D-A43C-88D6DFE9C989}" srcOrd="0" destOrd="1" presId="urn:microsoft.com/office/officeart/2018/2/layout/IconLabelDescriptionList"/>
    <dgm:cxn modelId="{3F4B43FF-BDE4-42F5-B3BA-992688482023}" srcId="{D3175503-D905-452C-B381-6C0122612DE8}" destId="{132623ED-1D20-4808-A0DB-A7766E9176EE}" srcOrd="0" destOrd="0" parTransId="{605DF8C8-DF53-44CF-8D30-E4C7D20B3AB2}" sibTransId="{1B35EB7E-8308-46B1-A6FF-892E5644B199}"/>
    <dgm:cxn modelId="{835270F7-3AFC-43A8-B7CD-1B3D7B6FF2CB}" type="presParOf" srcId="{D4DDD489-5FB6-4711-95EC-63517375A69A}" destId="{CEF6FF96-29C0-4D6C-B90A-46D8D7ACF568}" srcOrd="0" destOrd="0" presId="urn:microsoft.com/office/officeart/2018/2/layout/IconLabelDescriptionList"/>
    <dgm:cxn modelId="{9B74711D-707F-4FEE-BB6C-997F3095FD8C}" type="presParOf" srcId="{CEF6FF96-29C0-4D6C-B90A-46D8D7ACF568}" destId="{55452A96-8441-44FF-BFBF-C8C36360C1CE}" srcOrd="0" destOrd="0" presId="urn:microsoft.com/office/officeart/2018/2/layout/IconLabelDescriptionList"/>
    <dgm:cxn modelId="{8EC00668-07B0-4DCD-8952-ED9519D93742}" type="presParOf" srcId="{CEF6FF96-29C0-4D6C-B90A-46D8D7ACF568}" destId="{CAB78965-3A51-45BC-99CF-C913C4A6D77F}" srcOrd="1" destOrd="0" presId="urn:microsoft.com/office/officeart/2018/2/layout/IconLabelDescriptionList"/>
    <dgm:cxn modelId="{DF9E3257-66CC-4928-9693-26D21A7DA316}" type="presParOf" srcId="{CEF6FF96-29C0-4D6C-B90A-46D8D7ACF568}" destId="{35A7CE49-0D38-46BD-AA2B-B56995631F3F}" srcOrd="2" destOrd="0" presId="urn:microsoft.com/office/officeart/2018/2/layout/IconLabelDescriptionList"/>
    <dgm:cxn modelId="{DDF3D057-CF62-4FBE-9274-C757DD4BCB8A}" type="presParOf" srcId="{CEF6FF96-29C0-4D6C-B90A-46D8D7ACF568}" destId="{A405AB56-296A-4EC0-9FEC-064B296A3911}" srcOrd="3" destOrd="0" presId="urn:microsoft.com/office/officeart/2018/2/layout/IconLabelDescriptionList"/>
    <dgm:cxn modelId="{DA9CE8BB-76D4-4A85-AE3D-594D35E1F73B}" type="presParOf" srcId="{CEF6FF96-29C0-4D6C-B90A-46D8D7ACF568}" destId="{F3D1A9A2-5045-4244-97B9-341716AC2E39}" srcOrd="4" destOrd="0" presId="urn:microsoft.com/office/officeart/2018/2/layout/IconLabelDescriptionList"/>
    <dgm:cxn modelId="{2E2DF5CF-1552-412C-9BFD-D012C4B008E7}" type="presParOf" srcId="{D4DDD489-5FB6-4711-95EC-63517375A69A}" destId="{2C0B04B9-E1A4-49A1-8090-31D18A409123}" srcOrd="1" destOrd="0" presId="urn:microsoft.com/office/officeart/2018/2/layout/IconLabelDescriptionList"/>
    <dgm:cxn modelId="{5FE9F09D-341A-4F36-AB68-0DF10D1FA208}" type="presParOf" srcId="{D4DDD489-5FB6-4711-95EC-63517375A69A}" destId="{A43CEFBA-D683-4CF2-B732-E73BD3BABE1A}" srcOrd="2" destOrd="0" presId="urn:microsoft.com/office/officeart/2018/2/layout/IconLabelDescriptionList"/>
    <dgm:cxn modelId="{2551A3DD-BB12-42FB-A32D-1A4E64A74838}" type="presParOf" srcId="{A43CEFBA-D683-4CF2-B732-E73BD3BABE1A}" destId="{870B50A6-4680-4DC5-8C73-FD6297F68F1C}" srcOrd="0" destOrd="0" presId="urn:microsoft.com/office/officeart/2018/2/layout/IconLabelDescriptionList"/>
    <dgm:cxn modelId="{66FB9624-5D80-4B2B-A061-05E5CE4E7107}" type="presParOf" srcId="{A43CEFBA-D683-4CF2-B732-E73BD3BABE1A}" destId="{957DBF98-25AC-4198-B988-406D10C6BBBD}" srcOrd="1" destOrd="0" presId="urn:microsoft.com/office/officeart/2018/2/layout/IconLabelDescriptionList"/>
    <dgm:cxn modelId="{F396C69E-AA77-4CD5-92BF-AA846F4B98BF}" type="presParOf" srcId="{A43CEFBA-D683-4CF2-B732-E73BD3BABE1A}" destId="{F0E0EB35-FA6C-4358-93D6-8FFC48C1C931}" srcOrd="2" destOrd="0" presId="urn:microsoft.com/office/officeart/2018/2/layout/IconLabelDescriptionList"/>
    <dgm:cxn modelId="{4C5F2147-2887-4BF5-879D-F11CB889211B}" type="presParOf" srcId="{A43CEFBA-D683-4CF2-B732-E73BD3BABE1A}" destId="{285EB6E2-4FF6-42BD-9FF6-9CB34619886E}" srcOrd="3" destOrd="0" presId="urn:microsoft.com/office/officeart/2018/2/layout/IconLabelDescriptionList"/>
    <dgm:cxn modelId="{695A2410-588F-4371-885C-4170C4E9D876}" type="presParOf" srcId="{A43CEFBA-D683-4CF2-B732-E73BD3BABE1A}" destId="{45EE8DE0-4C0C-425D-A43C-88D6DFE9C989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911A44-EFDF-497E-8F80-157FF8FCF042}">
      <dsp:nvSpPr>
        <dsp:cNvPr id="0" name=""/>
        <dsp:cNvSpPr/>
      </dsp:nvSpPr>
      <dsp:spPr>
        <a:xfrm>
          <a:off x="765914" y="300483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BF1772-2843-4774-9AB8-10F674C5E16B}">
      <dsp:nvSpPr>
        <dsp:cNvPr id="0" name=""/>
        <dsp:cNvSpPr/>
      </dsp:nvSpPr>
      <dsp:spPr>
        <a:xfrm>
          <a:off x="765914" y="1966932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3600" kern="1200"/>
            <a:t>Create Database</a:t>
          </a:r>
          <a:endParaRPr lang="en-US" sz="3600" kern="1200"/>
        </a:p>
      </dsp:txBody>
      <dsp:txXfrm>
        <a:off x="765914" y="1966932"/>
        <a:ext cx="4320000" cy="648000"/>
      </dsp:txXfrm>
    </dsp:sp>
    <dsp:sp modelId="{43F755A0-31DE-4828-ABA5-5861B7A2F73E}">
      <dsp:nvSpPr>
        <dsp:cNvPr id="0" name=""/>
        <dsp:cNvSpPr/>
      </dsp:nvSpPr>
      <dsp:spPr>
        <a:xfrm>
          <a:off x="765914" y="2686769"/>
          <a:ext cx="4320000" cy="12055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17EBA6-B2AB-4C05-B383-FCAC98B8BE6F}">
      <dsp:nvSpPr>
        <dsp:cNvPr id="0" name=""/>
        <dsp:cNvSpPr/>
      </dsp:nvSpPr>
      <dsp:spPr>
        <a:xfrm>
          <a:off x="5841914" y="300483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F84440-26BC-499B-82A2-6842FA6521F1}">
      <dsp:nvSpPr>
        <dsp:cNvPr id="0" name=""/>
        <dsp:cNvSpPr/>
      </dsp:nvSpPr>
      <dsp:spPr>
        <a:xfrm>
          <a:off x="5841914" y="1966932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3600" kern="1200"/>
            <a:t>Update .env file</a:t>
          </a:r>
          <a:endParaRPr lang="en-US" sz="3600" kern="1200"/>
        </a:p>
      </dsp:txBody>
      <dsp:txXfrm>
        <a:off x="5841914" y="1966932"/>
        <a:ext cx="4320000" cy="648000"/>
      </dsp:txXfrm>
    </dsp:sp>
    <dsp:sp modelId="{210B2A75-9045-49F5-94E7-837C446582CA}">
      <dsp:nvSpPr>
        <dsp:cNvPr id="0" name=""/>
        <dsp:cNvSpPr/>
      </dsp:nvSpPr>
      <dsp:spPr>
        <a:xfrm>
          <a:off x="5841914" y="2686769"/>
          <a:ext cx="4320000" cy="12055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DB_CONNECTION=mysql DB_HOST=127.0.0.1 DB_PORT=3306 DB_DATABASE=laravel_crud DB_USERNAME=root DB_PASSWORD=your_password</a:t>
          </a:r>
          <a:endParaRPr lang="en-US" sz="1700" kern="1200"/>
        </a:p>
      </dsp:txBody>
      <dsp:txXfrm>
        <a:off x="5841914" y="2686769"/>
        <a:ext cx="4320000" cy="12055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452A96-8441-44FF-BFBF-C8C36360C1CE}">
      <dsp:nvSpPr>
        <dsp:cNvPr id="0" name=""/>
        <dsp:cNvSpPr/>
      </dsp:nvSpPr>
      <dsp:spPr>
        <a:xfrm>
          <a:off x="765914" y="458154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A7CE49-0D38-46BD-AA2B-B56995631F3F}">
      <dsp:nvSpPr>
        <dsp:cNvPr id="0" name=""/>
        <dsp:cNvSpPr/>
      </dsp:nvSpPr>
      <dsp:spPr>
        <a:xfrm>
          <a:off x="765914" y="2111043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2300" kern="1200"/>
            <a:t>php artisan make:model Product –mcr</a:t>
          </a:r>
          <a:endParaRPr lang="en-US" sz="2300" kern="1200"/>
        </a:p>
      </dsp:txBody>
      <dsp:txXfrm>
        <a:off x="765914" y="2111043"/>
        <a:ext cx="4320000" cy="648000"/>
      </dsp:txXfrm>
    </dsp:sp>
    <dsp:sp modelId="{F3D1A9A2-5045-4244-97B9-341716AC2E39}">
      <dsp:nvSpPr>
        <dsp:cNvPr id="0" name=""/>
        <dsp:cNvSpPr/>
      </dsp:nvSpPr>
      <dsp:spPr>
        <a:xfrm>
          <a:off x="765914" y="2824573"/>
          <a:ext cx="4320000" cy="9100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0B50A6-4680-4DC5-8C73-FD6297F68F1C}">
      <dsp:nvSpPr>
        <dsp:cNvPr id="0" name=""/>
        <dsp:cNvSpPr/>
      </dsp:nvSpPr>
      <dsp:spPr>
        <a:xfrm>
          <a:off x="5841914" y="458154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E0EB35-FA6C-4358-93D6-8FFC48C1C931}">
      <dsp:nvSpPr>
        <dsp:cNvPr id="0" name=""/>
        <dsp:cNvSpPr/>
      </dsp:nvSpPr>
      <dsp:spPr>
        <a:xfrm>
          <a:off x="5841914" y="2111043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2300" kern="1200"/>
            <a:t>This will create below:</a:t>
          </a:r>
          <a:endParaRPr lang="en-US" sz="2300" kern="1200"/>
        </a:p>
      </dsp:txBody>
      <dsp:txXfrm>
        <a:off x="5841914" y="2111043"/>
        <a:ext cx="4320000" cy="648000"/>
      </dsp:txXfrm>
    </dsp:sp>
    <dsp:sp modelId="{45EE8DE0-4C0C-425D-A43C-88D6DFE9C989}">
      <dsp:nvSpPr>
        <dsp:cNvPr id="0" name=""/>
        <dsp:cNvSpPr/>
      </dsp:nvSpPr>
      <dsp:spPr>
        <a:xfrm>
          <a:off x="5841914" y="2824573"/>
          <a:ext cx="4320000" cy="9100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Product.php model</a:t>
          </a:r>
          <a:endParaRPr lang="en-US" sz="1700" kern="120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create_products_table migration</a:t>
          </a:r>
          <a:endParaRPr lang="en-US" sz="1700" kern="120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ProductController.php controller</a:t>
          </a:r>
          <a:endParaRPr lang="en-US" sz="1700" kern="1200"/>
        </a:p>
      </dsp:txBody>
      <dsp:txXfrm>
        <a:off x="5841914" y="2824573"/>
        <a:ext cx="4320000" cy="9100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A8D78-E2A0-8AC3-CC91-5D25AEAC1B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975DEC-8FBF-F527-3013-415D623F4E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390EC9-345C-A4B6-B9F9-6B0B95B3C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92CFE-D94A-ED4A-B80E-D569BDC2F5D8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28FDD4-E76B-FD8F-7909-62870AE6A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1ED75-59F1-399F-EB58-F68278813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4B8DF-9CDC-0E42-96CA-9C8E71106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968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12E30-F35F-8F76-70E4-CA1540353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52B30E-029D-1CEB-6AA4-F3AECAEF61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7B87B2-3EF6-C02C-AE14-0829762CE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92CFE-D94A-ED4A-B80E-D569BDC2F5D8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56854F-047B-AF4D-7C74-CF710520E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87915C-38B0-6F27-4954-19DDE7214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4B8DF-9CDC-0E42-96CA-9C8E71106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318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31A205-C848-4F8D-C4AE-9F60DAECD1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8CC490-E1C3-E4CA-CC0B-39AC671BEF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8766EB-BA24-93D8-DA24-3D2F9D5D5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92CFE-D94A-ED4A-B80E-D569BDC2F5D8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7042A-C1CD-3D19-7E8D-5468C06B4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C27895-3859-9F63-63B8-0584DC7D0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4B8DF-9CDC-0E42-96CA-9C8E71106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034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3E381-EECD-A564-9E99-AE0C22FA7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F341C-2EDD-4940-A4A5-A10F805116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C9F52E-E815-05FC-64F8-4701A8D53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92CFE-D94A-ED4A-B80E-D569BDC2F5D8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4EE262-B207-4AA5-BA0A-1E88B523B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9ABB6-986A-384D-BBCD-C31FFB26E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4B8DF-9CDC-0E42-96CA-9C8E71106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075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CB50E-2269-278F-6E26-E2C894212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217188-DB9E-E7E3-7923-9C6CA6481F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7C3B2-6F7B-832E-371C-17FA9C0B1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92CFE-D94A-ED4A-B80E-D569BDC2F5D8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E62780-5050-9C9B-74C8-9E22BC5CF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52CB32-6F5A-EB18-D540-C060616E7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4B8DF-9CDC-0E42-96CA-9C8E71106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30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88A0F-B636-3E95-CA40-F821A10A0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89A2F-F35C-D99A-2BC5-74253B31A2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C94839-EE61-4FBF-2132-43276E4E1A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B00BFF-2515-59A6-A4E7-F811C2EE0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92CFE-D94A-ED4A-B80E-D569BDC2F5D8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0DDCF7-2C0A-35F5-B22F-9D1B7E50D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BAD4A9-3928-9338-96CC-FF4027235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4B8DF-9CDC-0E42-96CA-9C8E71106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905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0387E-B2BB-B0CB-CC78-61A23BE05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400CB5-C8DD-2516-CE39-15F57B5EA1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118168-B7B8-020C-5DA4-522DFA2618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E6A350-CB11-4117-A05D-3222EF316D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68A464-8D16-E0BD-EDDB-FB407B6189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AA635A-A803-ADA0-60C8-7AEF30494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92CFE-D94A-ED4A-B80E-D569BDC2F5D8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2F09B0-9E4A-9699-E03B-B64EB3AED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DF1AF2-A7DB-1064-650B-18D75FF78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4B8DF-9CDC-0E42-96CA-9C8E71106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114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607CA-DC06-9092-9277-D0B7DF3D5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0A0799-3D81-6188-EF4C-5E9B90AA8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92CFE-D94A-ED4A-B80E-D569BDC2F5D8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E18F5D-9376-1E34-106E-94C6D6F6C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7341D7-5475-D0CE-4C28-16AC83C22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4B8DF-9CDC-0E42-96CA-9C8E71106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666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BA2C60-0CA5-08D1-381E-C0D8DC433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92CFE-D94A-ED4A-B80E-D569BDC2F5D8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FE6DC9-9AB3-3712-12DE-99495B10C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794B27-4BC2-FA68-92A9-35B7426E9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4B8DF-9CDC-0E42-96CA-9C8E71106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696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69509-BE5D-2573-E0D4-3A23798B9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713AD-A9C9-E63B-CB2D-13A3925EE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471185-1126-764C-A506-FE17E891E3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3272F3-0E4B-6BDC-5FA4-3A19C4E95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92CFE-D94A-ED4A-B80E-D569BDC2F5D8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C88619-AD87-F7A2-9D7D-6CA2E1680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37C8C0-C406-B7AF-85D7-4EF00B280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4B8DF-9CDC-0E42-96CA-9C8E71106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510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95773-0457-3F92-221D-7E89D6425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24CDC6-A48F-6E7D-AA71-FC204B0C0C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998299-11A8-D951-DB45-FD64E08794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7438E7-F9A6-23C4-06BC-3DF51E5E9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92CFE-D94A-ED4A-B80E-D569BDC2F5D8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88BA50-D8D1-D853-86F5-659323930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9D593E-9659-DE34-2892-3D10016E2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4B8DF-9CDC-0E42-96CA-9C8E71106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836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D9D769-BA78-1F66-39A0-9BC352671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52D776-73D0-09A3-9D9B-E659472261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08C598-8DC6-85C5-1CE1-22D29E5A98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E92CFE-D94A-ED4A-B80E-D569BDC2F5D8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45C8A2-6475-EC8F-95C1-7A0286313B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74127-1976-B0C0-4C95-23E69E8339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3F4B8DF-9CDC-0E42-96CA-9C8E71106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055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alculus formula">
            <a:extLst>
              <a:ext uri="{FF2B5EF4-FFF2-40B4-BE49-F238E27FC236}">
                <a16:creationId xmlns:a16="http://schemas.microsoft.com/office/drawing/2014/main" id="{95E85A9D-CA85-3167-D15A-5E4744B2E2C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1769" b="1396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3400BDD-B373-46DC-4BB5-383DDBB8E3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0" y="965200"/>
            <a:ext cx="10261600" cy="3564869"/>
          </a:xfrm>
        </p:spPr>
        <p:txBody>
          <a:bodyPr>
            <a:normAutofit/>
          </a:bodyPr>
          <a:lstStyle/>
          <a:p>
            <a:pPr algn="l"/>
            <a:r>
              <a:rPr lang="en-US" sz="11500" b="1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Laravel CRUD Operation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923030-9CBC-E738-A746-81E7B8237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00" y="4572002"/>
            <a:ext cx="10261600" cy="1202995"/>
          </a:xfrm>
        </p:spPr>
        <p:txBody>
          <a:bodyPr>
            <a:normAutofit/>
          </a:bodyPr>
          <a:lstStyle/>
          <a:p>
            <a:pPr algn="l"/>
            <a:r>
              <a:rPr lang="en-US" sz="3200"/>
              <a:t>Gagandeep Sethi</a:t>
            </a:r>
          </a:p>
        </p:txBody>
      </p:sp>
    </p:spTree>
    <p:extLst>
      <p:ext uri="{BB962C8B-B14F-4D97-AF65-F5344CB8AC3E}">
        <p14:creationId xmlns:p14="http://schemas.microsoft.com/office/powerpoint/2010/main" val="12014961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8B3A2D1A-45FC-4F95-B150-1C13EF2F6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39C3C864-C625-4883-B868-9A4C470F4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291" y="3296652"/>
            <a:ext cx="12202113" cy="3561346"/>
          </a:xfrm>
          <a:custGeom>
            <a:avLst/>
            <a:gdLst>
              <a:gd name="connsiteX0" fmla="*/ 0 w 12202113"/>
              <a:gd name="connsiteY0" fmla="*/ 3188466 h 3188466"/>
              <a:gd name="connsiteX1" fmla="*/ 10116 w 12202113"/>
              <a:gd name="connsiteY1" fmla="*/ 2657641 h 3188466"/>
              <a:gd name="connsiteX2" fmla="*/ 10116 w 12202113"/>
              <a:gd name="connsiteY2" fmla="*/ 0 h 3188466"/>
              <a:gd name="connsiteX3" fmla="*/ 12202113 w 12202113"/>
              <a:gd name="connsiteY3" fmla="*/ 0 h 3188466"/>
              <a:gd name="connsiteX4" fmla="*/ 12202113 w 12202113"/>
              <a:gd name="connsiteY4" fmla="*/ 2879832 h 3188466"/>
              <a:gd name="connsiteX5" fmla="*/ 12198167 w 12202113"/>
              <a:gd name="connsiteY5" fmla="*/ 2880360 h 3188466"/>
              <a:gd name="connsiteX6" fmla="*/ 12122128 w 12202113"/>
              <a:gd name="connsiteY6" fmla="*/ 2887194 h 3188466"/>
              <a:gd name="connsiteX7" fmla="*/ 12028868 w 12202113"/>
              <a:gd name="connsiteY7" fmla="*/ 2911786 h 3188466"/>
              <a:gd name="connsiteX8" fmla="*/ 11995238 w 12202113"/>
              <a:gd name="connsiteY8" fmla="*/ 2914090 h 3188466"/>
              <a:gd name="connsiteX9" fmla="*/ 11996460 w 12202113"/>
              <a:gd name="connsiteY9" fmla="*/ 2918442 h 3188466"/>
              <a:gd name="connsiteX10" fmla="*/ 11983968 w 12202113"/>
              <a:gd name="connsiteY10" fmla="*/ 2918762 h 3188466"/>
              <a:gd name="connsiteX11" fmla="*/ 11956084 w 12202113"/>
              <a:gd name="connsiteY11" fmla="*/ 2918868 h 3188466"/>
              <a:gd name="connsiteX12" fmla="*/ 11872586 w 12202113"/>
              <a:gd name="connsiteY12" fmla="*/ 2920076 h 3188466"/>
              <a:gd name="connsiteX13" fmla="*/ 11849804 w 12202113"/>
              <a:gd name="connsiteY13" fmla="*/ 2928420 h 3188466"/>
              <a:gd name="connsiteX14" fmla="*/ 11828254 w 12202113"/>
              <a:gd name="connsiteY14" fmla="*/ 2928551 h 3188466"/>
              <a:gd name="connsiteX15" fmla="*/ 11703277 w 12202113"/>
              <a:gd name="connsiteY15" fmla="*/ 2939735 h 3188466"/>
              <a:gd name="connsiteX16" fmla="*/ 11686094 w 12202113"/>
              <a:gd name="connsiteY16" fmla="*/ 2940570 h 3188466"/>
              <a:gd name="connsiteX17" fmla="*/ 11676788 w 12202113"/>
              <a:gd name="connsiteY17" fmla="*/ 2944321 h 3188466"/>
              <a:gd name="connsiteX18" fmla="*/ 11643464 w 12202113"/>
              <a:gd name="connsiteY18" fmla="*/ 2945066 h 3188466"/>
              <a:gd name="connsiteX19" fmla="*/ 11641922 w 12202113"/>
              <a:gd name="connsiteY19" fmla="*/ 2947200 h 3188466"/>
              <a:gd name="connsiteX20" fmla="*/ 11532386 w 12202113"/>
              <a:gd name="connsiteY20" fmla="*/ 2965529 h 3188466"/>
              <a:gd name="connsiteX21" fmla="*/ 11513619 w 12202113"/>
              <a:gd name="connsiteY21" fmla="*/ 2968556 h 3188466"/>
              <a:gd name="connsiteX22" fmla="*/ 11497404 w 12202113"/>
              <a:gd name="connsiteY22" fmla="*/ 2967639 h 3188466"/>
              <a:gd name="connsiteX23" fmla="*/ 11407630 w 12202113"/>
              <a:gd name="connsiteY23" fmla="*/ 2970255 h 3188466"/>
              <a:gd name="connsiteX24" fmla="*/ 11386276 w 12202113"/>
              <a:gd name="connsiteY24" fmla="*/ 2968648 h 3188466"/>
              <a:gd name="connsiteX25" fmla="*/ 11377296 w 12202113"/>
              <a:gd name="connsiteY25" fmla="*/ 2965257 h 3188466"/>
              <a:gd name="connsiteX26" fmla="*/ 11342536 w 12202113"/>
              <a:gd name="connsiteY26" fmla="*/ 2971666 h 3188466"/>
              <a:gd name="connsiteX27" fmla="*/ 11288902 w 12202113"/>
              <a:gd name="connsiteY27" fmla="*/ 2976058 h 3188466"/>
              <a:gd name="connsiteX28" fmla="*/ 11263411 w 12202113"/>
              <a:gd name="connsiteY28" fmla="*/ 2979228 h 3188466"/>
              <a:gd name="connsiteX29" fmla="*/ 11242843 w 12202113"/>
              <a:gd name="connsiteY29" fmla="*/ 2977303 h 3188466"/>
              <a:gd name="connsiteX30" fmla="*/ 11125798 w 12202113"/>
              <a:gd name="connsiteY30" fmla="*/ 2976816 h 3188466"/>
              <a:gd name="connsiteX31" fmla="*/ 11098884 w 12202113"/>
              <a:gd name="connsiteY31" fmla="*/ 2973758 h 3188466"/>
              <a:gd name="connsiteX32" fmla="*/ 11086128 w 12202113"/>
              <a:gd name="connsiteY32" fmla="*/ 2967663 h 3188466"/>
              <a:gd name="connsiteX33" fmla="*/ 11076132 w 12202113"/>
              <a:gd name="connsiteY33" fmla="*/ 2969836 h 3188466"/>
              <a:gd name="connsiteX34" fmla="*/ 11005337 w 12202113"/>
              <a:gd name="connsiteY34" fmla="*/ 2970053 h 3188466"/>
              <a:gd name="connsiteX35" fmla="*/ 10959154 w 12202113"/>
              <a:gd name="connsiteY35" fmla="*/ 2970750 h 3188466"/>
              <a:gd name="connsiteX36" fmla="*/ 10956347 w 12202113"/>
              <a:gd name="connsiteY36" fmla="*/ 2979118 h 3188466"/>
              <a:gd name="connsiteX37" fmla="*/ 10915223 w 12202113"/>
              <a:gd name="connsiteY37" fmla="*/ 2982099 h 3188466"/>
              <a:gd name="connsiteX38" fmla="*/ 10871398 w 12202113"/>
              <a:gd name="connsiteY38" fmla="*/ 2976728 h 3188466"/>
              <a:gd name="connsiteX39" fmla="*/ 10819743 w 12202113"/>
              <a:gd name="connsiteY39" fmla="*/ 2977481 h 3188466"/>
              <a:gd name="connsiteX40" fmla="*/ 10788834 w 12202113"/>
              <a:gd name="connsiteY40" fmla="*/ 2977840 h 3188466"/>
              <a:gd name="connsiteX41" fmla="*/ 10707711 w 12202113"/>
              <a:gd name="connsiteY41" fmla="*/ 2985644 h 3188466"/>
              <a:gd name="connsiteX42" fmla="*/ 10576086 w 12202113"/>
              <a:gd name="connsiteY42" fmla="*/ 3015319 h 3188466"/>
              <a:gd name="connsiteX43" fmla="*/ 10534761 w 12202113"/>
              <a:gd name="connsiteY43" fmla="*/ 3019524 h 3188466"/>
              <a:gd name="connsiteX44" fmla="*/ 10527537 w 12202113"/>
              <a:gd name="connsiteY44" fmla="*/ 3017814 h 3188466"/>
              <a:gd name="connsiteX45" fmla="*/ 10321799 w 12202113"/>
              <a:gd name="connsiteY45" fmla="*/ 3035635 h 3188466"/>
              <a:gd name="connsiteX46" fmla="*/ 10284989 w 12202113"/>
              <a:gd name="connsiteY46" fmla="*/ 3036679 h 3188466"/>
              <a:gd name="connsiteX47" fmla="*/ 10257423 w 12202113"/>
              <a:gd name="connsiteY47" fmla="*/ 3036027 h 3188466"/>
              <a:gd name="connsiteX48" fmla="*/ 10191450 w 12202113"/>
              <a:gd name="connsiteY48" fmla="*/ 3041963 h 3188466"/>
              <a:gd name="connsiteX49" fmla="*/ 10083845 w 12202113"/>
              <a:gd name="connsiteY49" fmla="*/ 3054978 h 3188466"/>
              <a:gd name="connsiteX50" fmla="*/ 10060611 w 12202113"/>
              <a:gd name="connsiteY50" fmla="*/ 3057035 h 3188466"/>
              <a:gd name="connsiteX51" fmla="*/ 10039363 w 12202113"/>
              <a:gd name="connsiteY51" fmla="*/ 3055961 h 3188466"/>
              <a:gd name="connsiteX52" fmla="*/ 10033322 w 12202113"/>
              <a:gd name="connsiteY52" fmla="*/ 3053238 h 3188466"/>
              <a:gd name="connsiteX53" fmla="*/ 10020337 w 12202113"/>
              <a:gd name="connsiteY53" fmla="*/ 3053912 h 3188466"/>
              <a:gd name="connsiteX54" fmla="*/ 10016616 w 12202113"/>
              <a:gd name="connsiteY54" fmla="*/ 3053498 h 3188466"/>
              <a:gd name="connsiteX55" fmla="*/ 9995549 w 12202113"/>
              <a:gd name="connsiteY55" fmla="*/ 3051719 h 3188466"/>
              <a:gd name="connsiteX56" fmla="*/ 9957212 w 12202113"/>
              <a:gd name="connsiteY56" fmla="*/ 3062663 h 3188466"/>
              <a:gd name="connsiteX57" fmla="*/ 9904584 w 12202113"/>
              <a:gd name="connsiteY57" fmla="*/ 3063999 h 3188466"/>
              <a:gd name="connsiteX58" fmla="*/ 9713857 w 12202113"/>
              <a:gd name="connsiteY58" fmla="*/ 3087955 h 3188466"/>
              <a:gd name="connsiteX59" fmla="*/ 9678879 w 12202113"/>
              <a:gd name="connsiteY59" fmla="*/ 3079676 h 3188466"/>
              <a:gd name="connsiteX60" fmla="*/ 9598760 w 12202113"/>
              <a:gd name="connsiteY60" fmla="*/ 3085228 h 3188466"/>
              <a:gd name="connsiteX61" fmla="*/ 9488796 w 12202113"/>
              <a:gd name="connsiteY61" fmla="*/ 3115384 h 3188466"/>
              <a:gd name="connsiteX62" fmla="*/ 9341972 w 12202113"/>
              <a:gd name="connsiteY62" fmla="*/ 3126583 h 3188466"/>
              <a:gd name="connsiteX63" fmla="*/ 9333795 w 12202113"/>
              <a:gd name="connsiteY63" fmla="*/ 3132083 h 3188466"/>
              <a:gd name="connsiteX64" fmla="*/ 9321736 w 12202113"/>
              <a:gd name="connsiteY64" fmla="*/ 3135834 h 3188466"/>
              <a:gd name="connsiteX65" fmla="*/ 9319405 w 12202113"/>
              <a:gd name="connsiteY65" fmla="*/ 3135561 h 3188466"/>
              <a:gd name="connsiteX66" fmla="*/ 9302847 w 12202113"/>
              <a:gd name="connsiteY66" fmla="*/ 3137746 h 3188466"/>
              <a:gd name="connsiteX67" fmla="*/ 9300930 w 12202113"/>
              <a:gd name="connsiteY67" fmla="*/ 3139687 h 3188466"/>
              <a:gd name="connsiteX68" fmla="*/ 9290106 w 12202113"/>
              <a:gd name="connsiteY68" fmla="*/ 3141645 h 3188466"/>
              <a:gd name="connsiteX69" fmla="*/ 9270220 w 12202113"/>
              <a:gd name="connsiteY69" fmla="*/ 3146737 h 3188466"/>
              <a:gd name="connsiteX70" fmla="*/ 9265150 w 12202113"/>
              <a:gd name="connsiteY70" fmla="*/ 3146531 h 3188466"/>
              <a:gd name="connsiteX71" fmla="*/ 9233057 w 12202113"/>
              <a:gd name="connsiteY71" fmla="*/ 3152408 h 3188466"/>
              <a:gd name="connsiteX72" fmla="*/ 9231974 w 12202113"/>
              <a:gd name="connsiteY72" fmla="*/ 3151938 h 3188466"/>
              <a:gd name="connsiteX73" fmla="*/ 9220130 w 12202113"/>
              <a:gd name="connsiteY73" fmla="*/ 3151189 h 3188466"/>
              <a:gd name="connsiteX74" fmla="*/ 9198955 w 12202113"/>
              <a:gd name="connsiteY74" fmla="*/ 3151015 h 3188466"/>
              <a:gd name="connsiteX75" fmla="*/ 9142196 w 12202113"/>
              <a:gd name="connsiteY75" fmla="*/ 3143802 h 3188466"/>
              <a:gd name="connsiteX76" fmla="*/ 9108665 w 12202113"/>
              <a:gd name="connsiteY76" fmla="*/ 3149868 h 3188466"/>
              <a:gd name="connsiteX77" fmla="*/ 9014086 w 12202113"/>
              <a:gd name="connsiteY77" fmla="*/ 3150791 h 3188466"/>
              <a:gd name="connsiteX78" fmla="*/ 8915037 w 12202113"/>
              <a:gd name="connsiteY78" fmla="*/ 3140020 h 3188466"/>
              <a:gd name="connsiteX79" fmla="*/ 8815667 w 12202113"/>
              <a:gd name="connsiteY79" fmla="*/ 3138606 h 3188466"/>
              <a:gd name="connsiteX80" fmla="*/ 8779688 w 12202113"/>
              <a:gd name="connsiteY80" fmla="*/ 3138895 h 3188466"/>
              <a:gd name="connsiteX81" fmla="*/ 8715556 w 12202113"/>
              <a:gd name="connsiteY81" fmla="*/ 3135878 h 3188466"/>
              <a:gd name="connsiteX82" fmla="*/ 8686183 w 12202113"/>
              <a:gd name="connsiteY82" fmla="*/ 3132307 h 3188466"/>
              <a:gd name="connsiteX83" fmla="*/ 8684895 w 12202113"/>
              <a:gd name="connsiteY83" fmla="*/ 3132527 h 3188466"/>
              <a:gd name="connsiteX84" fmla="*/ 8682270 w 12202113"/>
              <a:gd name="connsiteY84" fmla="*/ 3130989 h 3188466"/>
              <a:gd name="connsiteX85" fmla="*/ 8676836 w 12202113"/>
              <a:gd name="connsiteY85" fmla="*/ 3130278 h 3188466"/>
              <a:gd name="connsiteX86" fmla="*/ 8662002 w 12202113"/>
              <a:gd name="connsiteY86" fmla="*/ 3130735 h 3188466"/>
              <a:gd name="connsiteX87" fmla="*/ 8656423 w 12202113"/>
              <a:gd name="connsiteY87" fmla="*/ 3131304 h 3188466"/>
              <a:gd name="connsiteX88" fmla="*/ 8648261 w 12202113"/>
              <a:gd name="connsiteY88" fmla="*/ 3131294 h 3188466"/>
              <a:gd name="connsiteX89" fmla="*/ 8648057 w 12202113"/>
              <a:gd name="connsiteY89" fmla="*/ 3131167 h 3188466"/>
              <a:gd name="connsiteX90" fmla="*/ 8640412 w 12202113"/>
              <a:gd name="connsiteY90" fmla="*/ 3131403 h 3188466"/>
              <a:gd name="connsiteX91" fmla="*/ 8603003 w 12202113"/>
              <a:gd name="connsiteY91" fmla="*/ 3134155 h 3188466"/>
              <a:gd name="connsiteX92" fmla="*/ 8553571 w 12202113"/>
              <a:gd name="connsiteY92" fmla="*/ 3122125 h 3188466"/>
              <a:gd name="connsiteX93" fmla="*/ 8533128 w 12202113"/>
              <a:gd name="connsiteY93" fmla="*/ 3120039 h 3188466"/>
              <a:gd name="connsiteX94" fmla="*/ 8522209 w 12202113"/>
              <a:gd name="connsiteY94" fmla="*/ 3118252 h 3188466"/>
              <a:gd name="connsiteX95" fmla="*/ 8521532 w 12202113"/>
              <a:gd name="connsiteY95" fmla="*/ 3117705 h 3188466"/>
              <a:gd name="connsiteX96" fmla="*/ 8485667 w 12202113"/>
              <a:gd name="connsiteY96" fmla="*/ 3120406 h 3188466"/>
              <a:gd name="connsiteX97" fmla="*/ 8480905 w 12202113"/>
              <a:gd name="connsiteY97" fmla="*/ 3119749 h 3188466"/>
              <a:gd name="connsiteX98" fmla="*/ 8457530 w 12202113"/>
              <a:gd name="connsiteY98" fmla="*/ 3122810 h 3188466"/>
              <a:gd name="connsiteX99" fmla="*/ 8445451 w 12202113"/>
              <a:gd name="connsiteY99" fmla="*/ 3123697 h 3188466"/>
              <a:gd name="connsiteX100" fmla="*/ 8442039 w 12202113"/>
              <a:gd name="connsiteY100" fmla="*/ 3125378 h 3188466"/>
              <a:gd name="connsiteX101" fmla="*/ 8424215 w 12202113"/>
              <a:gd name="connsiteY101" fmla="*/ 3125963 h 3188466"/>
              <a:gd name="connsiteX102" fmla="*/ 8422165 w 12202113"/>
              <a:gd name="connsiteY102" fmla="*/ 3125491 h 3188466"/>
              <a:gd name="connsiteX103" fmla="*/ 8407465 w 12202113"/>
              <a:gd name="connsiteY103" fmla="*/ 3127979 h 3188466"/>
              <a:gd name="connsiteX104" fmla="*/ 8395146 w 12202113"/>
              <a:gd name="connsiteY104" fmla="*/ 3132488 h 3188466"/>
              <a:gd name="connsiteX105" fmla="*/ 8243538 w 12202113"/>
              <a:gd name="connsiteY105" fmla="*/ 3129873 h 3188466"/>
              <a:gd name="connsiteX106" fmla="*/ 8112685 w 12202113"/>
              <a:gd name="connsiteY106" fmla="*/ 3148698 h 3188466"/>
              <a:gd name="connsiteX107" fmla="*/ 8026741 w 12202113"/>
              <a:gd name="connsiteY107" fmla="*/ 3154015 h 3188466"/>
              <a:gd name="connsiteX108" fmla="*/ 8030400 w 12202113"/>
              <a:gd name="connsiteY108" fmla="*/ 3146736 h 3188466"/>
              <a:gd name="connsiteX109" fmla="*/ 8002987 w 12202113"/>
              <a:gd name="connsiteY109" fmla="*/ 3135663 h 3188466"/>
              <a:gd name="connsiteX110" fmla="*/ 7798568 w 12202113"/>
              <a:gd name="connsiteY110" fmla="*/ 3141249 h 3188466"/>
              <a:gd name="connsiteX111" fmla="*/ 7746353 w 12202113"/>
              <a:gd name="connsiteY111" fmla="*/ 3137755 h 3188466"/>
              <a:gd name="connsiteX112" fmla="*/ 7700395 w 12202113"/>
              <a:gd name="connsiteY112" fmla="*/ 3144729 h 3188466"/>
              <a:gd name="connsiteX113" fmla="*/ 7681335 w 12202113"/>
              <a:gd name="connsiteY113" fmla="*/ 3141120 h 3188466"/>
              <a:gd name="connsiteX114" fmla="*/ 7678044 w 12202113"/>
              <a:gd name="connsiteY114" fmla="*/ 3140387 h 3188466"/>
              <a:gd name="connsiteX115" fmla="*/ 7664890 w 12202113"/>
              <a:gd name="connsiteY115" fmla="*/ 3139855 h 3188466"/>
              <a:gd name="connsiteX116" fmla="*/ 7661183 w 12202113"/>
              <a:gd name="connsiteY116" fmla="*/ 3136706 h 3188466"/>
              <a:gd name="connsiteX117" fmla="*/ 7641383 w 12202113"/>
              <a:gd name="connsiteY117" fmla="*/ 3133755 h 3188466"/>
              <a:gd name="connsiteX118" fmla="*/ 7617169 w 12202113"/>
              <a:gd name="connsiteY118" fmla="*/ 3133614 h 3188466"/>
              <a:gd name="connsiteX119" fmla="*/ 7531143 w 12202113"/>
              <a:gd name="connsiteY119" fmla="*/ 3132781 h 3188466"/>
              <a:gd name="connsiteX120" fmla="*/ 7517113 w 12202113"/>
              <a:gd name="connsiteY120" fmla="*/ 3134483 h 3188466"/>
              <a:gd name="connsiteX121" fmla="*/ 7471320 w 12202113"/>
              <a:gd name="connsiteY121" fmla="*/ 3131645 h 3188466"/>
              <a:gd name="connsiteX122" fmla="*/ 7430512 w 12202113"/>
              <a:gd name="connsiteY122" fmla="*/ 3131007 h 3188466"/>
              <a:gd name="connsiteX123" fmla="*/ 7404071 w 12202113"/>
              <a:gd name="connsiteY123" fmla="*/ 3132361 h 3188466"/>
              <a:gd name="connsiteX124" fmla="*/ 7397140 w 12202113"/>
              <a:gd name="connsiteY124" fmla="*/ 3131239 h 3188466"/>
              <a:gd name="connsiteX125" fmla="*/ 7370514 w 12202113"/>
              <a:gd name="connsiteY125" fmla="*/ 3130516 h 3188466"/>
              <a:gd name="connsiteX126" fmla="*/ 7356953 w 12202113"/>
              <a:gd name="connsiteY126" fmla="*/ 3132179 h 3188466"/>
              <a:gd name="connsiteX127" fmla="*/ 7343567 w 12202113"/>
              <a:gd name="connsiteY127" fmla="*/ 3128350 h 3188466"/>
              <a:gd name="connsiteX128" fmla="*/ 7340295 w 12202113"/>
              <a:gd name="connsiteY128" fmla="*/ 3125545 h 3188466"/>
              <a:gd name="connsiteX129" fmla="*/ 7321348 w 12202113"/>
              <a:gd name="connsiteY129" fmla="*/ 3126804 h 3188466"/>
              <a:gd name="connsiteX130" fmla="*/ 7305815 w 12202113"/>
              <a:gd name="connsiteY130" fmla="*/ 3124063 h 3188466"/>
              <a:gd name="connsiteX131" fmla="*/ 7292274 w 12202113"/>
              <a:gd name="connsiteY131" fmla="*/ 3125855 h 3188466"/>
              <a:gd name="connsiteX132" fmla="*/ 7286654 w 12202113"/>
              <a:gd name="connsiteY132" fmla="*/ 3125451 h 3188466"/>
              <a:gd name="connsiteX133" fmla="*/ 7272685 w 12202113"/>
              <a:gd name="connsiteY133" fmla="*/ 3124094 h 3188466"/>
              <a:gd name="connsiteX134" fmla="*/ 7248584 w 12202113"/>
              <a:gd name="connsiteY134" fmla="*/ 3121080 h 3188466"/>
              <a:gd name="connsiteX135" fmla="*/ 7241065 w 12202113"/>
              <a:gd name="connsiteY135" fmla="*/ 3120661 h 3188466"/>
              <a:gd name="connsiteX136" fmla="*/ 7224696 w 12202113"/>
              <a:gd name="connsiteY136" fmla="*/ 3116051 h 3188466"/>
              <a:gd name="connsiteX137" fmla="*/ 7193009 w 12202113"/>
              <a:gd name="connsiteY137" fmla="*/ 3112108 h 3188466"/>
              <a:gd name="connsiteX138" fmla="*/ 7137220 w 12202113"/>
              <a:gd name="connsiteY138" fmla="*/ 3098354 h 3188466"/>
              <a:gd name="connsiteX139" fmla="*/ 7104427 w 12202113"/>
              <a:gd name="connsiteY139" fmla="*/ 3091790 h 3188466"/>
              <a:gd name="connsiteX140" fmla="*/ 7082240 w 12202113"/>
              <a:gd name="connsiteY140" fmla="*/ 3085740 h 3188466"/>
              <a:gd name="connsiteX141" fmla="*/ 7016754 w 12202113"/>
              <a:gd name="connsiteY141" fmla="*/ 3077196 h 3188466"/>
              <a:gd name="connsiteX142" fmla="*/ 6904436 w 12202113"/>
              <a:gd name="connsiteY142" fmla="*/ 3065900 h 3188466"/>
              <a:gd name="connsiteX143" fmla="*/ 6881434 w 12202113"/>
              <a:gd name="connsiteY143" fmla="*/ 3062865 h 3188466"/>
              <a:gd name="connsiteX144" fmla="*/ 6865273 w 12202113"/>
              <a:gd name="connsiteY144" fmla="*/ 3057749 h 3188466"/>
              <a:gd name="connsiteX145" fmla="*/ 6864671 w 12202113"/>
              <a:gd name="connsiteY145" fmla="*/ 3054378 h 3188466"/>
              <a:gd name="connsiteX146" fmla="*/ 6852599 w 12202113"/>
              <a:gd name="connsiteY146" fmla="*/ 3052306 h 3188466"/>
              <a:gd name="connsiteX147" fmla="*/ 6850143 w 12202113"/>
              <a:gd name="connsiteY147" fmla="*/ 3051232 h 3188466"/>
              <a:gd name="connsiteX148" fmla="*/ 6835301 w 12202113"/>
              <a:gd name="connsiteY148" fmla="*/ 3045593 h 3188466"/>
              <a:gd name="connsiteX149" fmla="*/ 6784871 w 12202113"/>
              <a:gd name="connsiteY149" fmla="*/ 3046562 h 3188466"/>
              <a:gd name="connsiteX150" fmla="*/ 6738245 w 12202113"/>
              <a:gd name="connsiteY150" fmla="*/ 3037055 h 3188466"/>
              <a:gd name="connsiteX151" fmla="*/ 6537703 w 12202113"/>
              <a:gd name="connsiteY151" fmla="*/ 3017736 h 3188466"/>
              <a:gd name="connsiteX152" fmla="*/ 6521858 w 12202113"/>
              <a:gd name="connsiteY152" fmla="*/ 3004158 h 3188466"/>
              <a:gd name="connsiteX153" fmla="*/ 6445069 w 12202113"/>
              <a:gd name="connsiteY153" fmla="*/ 2992470 h 3188466"/>
              <a:gd name="connsiteX154" fmla="*/ 6302447 w 12202113"/>
              <a:gd name="connsiteY154" fmla="*/ 2994274 h 3188466"/>
              <a:gd name="connsiteX155" fmla="*/ 6160029 w 12202113"/>
              <a:gd name="connsiteY155" fmla="*/ 2973666 h 3188466"/>
              <a:gd name="connsiteX156" fmla="*/ 6144046 w 12202113"/>
              <a:gd name="connsiteY156" fmla="*/ 2976380 h 3188466"/>
              <a:gd name="connsiteX157" fmla="*/ 6127670 w 12202113"/>
              <a:gd name="connsiteY157" fmla="*/ 2976929 h 3188466"/>
              <a:gd name="connsiteX158" fmla="*/ 6126155 w 12202113"/>
              <a:gd name="connsiteY158" fmla="*/ 2976245 h 3188466"/>
              <a:gd name="connsiteX159" fmla="*/ 6108575 w 12202113"/>
              <a:gd name="connsiteY159" fmla="*/ 2974651 h 3188466"/>
              <a:gd name="connsiteX160" fmla="*/ 6103746 w 12202113"/>
              <a:gd name="connsiteY160" fmla="*/ 2975803 h 3188466"/>
              <a:gd name="connsiteX161" fmla="*/ 6091377 w 12202113"/>
              <a:gd name="connsiteY161" fmla="*/ 2975180 h 3188466"/>
              <a:gd name="connsiteX162" fmla="*/ 6066183 w 12202113"/>
              <a:gd name="connsiteY162" fmla="*/ 2975222 h 3188466"/>
              <a:gd name="connsiteX163" fmla="*/ 6063287 w 12202113"/>
              <a:gd name="connsiteY163" fmla="*/ 2974353 h 3188466"/>
              <a:gd name="connsiteX164" fmla="*/ 6054813 w 12202113"/>
              <a:gd name="connsiteY164" fmla="*/ 2974911 h 3188466"/>
              <a:gd name="connsiteX165" fmla="*/ 6050809 w 12202113"/>
              <a:gd name="connsiteY165" fmla="*/ 2973985 h 3188466"/>
              <a:gd name="connsiteX166" fmla="*/ 6013979 w 12202113"/>
              <a:gd name="connsiteY166" fmla="*/ 2974553 h 3188466"/>
              <a:gd name="connsiteX167" fmla="*/ 6013800 w 12202113"/>
              <a:gd name="connsiteY167" fmla="*/ 2973973 h 3188466"/>
              <a:gd name="connsiteX168" fmla="*/ 6004866 w 12202113"/>
              <a:gd name="connsiteY168" fmla="*/ 2971570 h 3188466"/>
              <a:gd name="connsiteX169" fmla="*/ 5987036 w 12202113"/>
              <a:gd name="connsiteY169" fmla="*/ 2968315 h 3188466"/>
              <a:gd name="connsiteX170" fmla="*/ 5950027 w 12202113"/>
              <a:gd name="connsiteY170" fmla="*/ 2953546 h 3188466"/>
              <a:gd name="connsiteX171" fmla="*/ 5911668 w 12202113"/>
              <a:gd name="connsiteY171" fmla="*/ 2954074 h 3188466"/>
              <a:gd name="connsiteX172" fmla="*/ 5904110 w 12202113"/>
              <a:gd name="connsiteY172" fmla="*/ 2953861 h 3188466"/>
              <a:gd name="connsiteX173" fmla="*/ 5904026 w 12202113"/>
              <a:gd name="connsiteY173" fmla="*/ 2953724 h 3188466"/>
              <a:gd name="connsiteX174" fmla="*/ 5896189 w 12202113"/>
              <a:gd name="connsiteY174" fmla="*/ 2953236 h 3188466"/>
              <a:gd name="connsiteX175" fmla="*/ 5890331 w 12202113"/>
              <a:gd name="connsiteY175" fmla="*/ 2953471 h 3188466"/>
              <a:gd name="connsiteX176" fmla="*/ 5875672 w 12202113"/>
              <a:gd name="connsiteY176" fmla="*/ 2953056 h 3188466"/>
              <a:gd name="connsiteX177" fmla="*/ 5871070 w 12202113"/>
              <a:gd name="connsiteY177" fmla="*/ 2952035 h 3188466"/>
              <a:gd name="connsiteX178" fmla="*/ 5869888 w 12202113"/>
              <a:gd name="connsiteY178" fmla="*/ 2950364 h 3188466"/>
              <a:gd name="connsiteX179" fmla="*/ 5868461 w 12202113"/>
              <a:gd name="connsiteY179" fmla="*/ 2950506 h 3188466"/>
              <a:gd name="connsiteX180" fmla="*/ 5843343 w 12202113"/>
              <a:gd name="connsiteY180" fmla="*/ 2945262 h 3188466"/>
              <a:gd name="connsiteX181" fmla="*/ 5784331 w 12202113"/>
              <a:gd name="connsiteY181" fmla="*/ 2938531 h 3188466"/>
              <a:gd name="connsiteX182" fmla="*/ 5749498 w 12202113"/>
              <a:gd name="connsiteY182" fmla="*/ 2936713 h 3188466"/>
              <a:gd name="connsiteX183" fmla="*/ 5655214 w 12202113"/>
              <a:gd name="connsiteY183" fmla="*/ 2929503 h 3188466"/>
              <a:gd name="connsiteX184" fmla="*/ 5561446 w 12202113"/>
              <a:gd name="connsiteY184" fmla="*/ 2920575 h 3188466"/>
              <a:gd name="connsiteX185" fmla="*/ 5519456 w 12202113"/>
              <a:gd name="connsiteY185" fmla="*/ 2906631 h 3188466"/>
              <a:gd name="connsiteX186" fmla="*/ 5514099 w 12202113"/>
              <a:gd name="connsiteY186" fmla="*/ 2906097 h 3188466"/>
              <a:gd name="connsiteX187" fmla="*/ 5499273 w 12202113"/>
              <a:gd name="connsiteY187" fmla="*/ 2907057 h 3188466"/>
              <a:gd name="connsiteX188" fmla="*/ 5493664 w 12202113"/>
              <a:gd name="connsiteY188" fmla="*/ 2907817 h 3188466"/>
              <a:gd name="connsiteX189" fmla="*/ 5485530 w 12202113"/>
              <a:gd name="connsiteY189" fmla="*/ 2908080 h 3188466"/>
              <a:gd name="connsiteX190" fmla="*/ 5485337 w 12202113"/>
              <a:gd name="connsiteY190" fmla="*/ 2907959 h 3188466"/>
              <a:gd name="connsiteX191" fmla="*/ 5477696 w 12202113"/>
              <a:gd name="connsiteY191" fmla="*/ 2908455 h 3188466"/>
              <a:gd name="connsiteX192" fmla="*/ 5440170 w 12202113"/>
              <a:gd name="connsiteY192" fmla="*/ 2912482 h 3188466"/>
              <a:gd name="connsiteX193" fmla="*/ 5391911 w 12202113"/>
              <a:gd name="connsiteY193" fmla="*/ 2902040 h 3188466"/>
              <a:gd name="connsiteX194" fmla="*/ 5371708 w 12202113"/>
              <a:gd name="connsiteY194" fmla="*/ 2900629 h 3188466"/>
              <a:gd name="connsiteX195" fmla="*/ 5360976 w 12202113"/>
              <a:gd name="connsiteY195" fmla="*/ 2899197 h 3188466"/>
              <a:gd name="connsiteX196" fmla="*/ 5360345 w 12202113"/>
              <a:gd name="connsiteY196" fmla="*/ 2898671 h 3188466"/>
              <a:gd name="connsiteX197" fmla="*/ 5324367 w 12202113"/>
              <a:gd name="connsiteY197" fmla="*/ 2902593 h 3188466"/>
              <a:gd name="connsiteX198" fmla="*/ 5319673 w 12202113"/>
              <a:gd name="connsiteY198" fmla="*/ 2902094 h 3188466"/>
              <a:gd name="connsiteX199" fmla="*/ 5296114 w 12202113"/>
              <a:gd name="connsiteY199" fmla="*/ 2905958 h 3188466"/>
              <a:gd name="connsiteX200" fmla="*/ 5283999 w 12202113"/>
              <a:gd name="connsiteY200" fmla="*/ 2907258 h 3188466"/>
              <a:gd name="connsiteX201" fmla="*/ 5280460 w 12202113"/>
              <a:gd name="connsiteY201" fmla="*/ 2909063 h 3188466"/>
              <a:gd name="connsiteX202" fmla="*/ 5262637 w 12202113"/>
              <a:gd name="connsiteY202" fmla="*/ 2910250 h 3188466"/>
              <a:gd name="connsiteX203" fmla="*/ 5260635 w 12202113"/>
              <a:gd name="connsiteY203" fmla="*/ 2909845 h 3188466"/>
              <a:gd name="connsiteX204" fmla="*/ 5245770 w 12202113"/>
              <a:gd name="connsiteY204" fmla="*/ 2912842 h 3188466"/>
              <a:gd name="connsiteX205" fmla="*/ 5233108 w 12202113"/>
              <a:gd name="connsiteY205" fmla="*/ 2917794 h 3188466"/>
              <a:gd name="connsiteX206" fmla="*/ 5082201 w 12202113"/>
              <a:gd name="connsiteY206" fmla="*/ 2920260 h 3188466"/>
              <a:gd name="connsiteX207" fmla="*/ 4939211 w 12202113"/>
              <a:gd name="connsiteY207" fmla="*/ 2931760 h 3188466"/>
              <a:gd name="connsiteX208" fmla="*/ 4794309 w 12202113"/>
              <a:gd name="connsiteY208" fmla="*/ 2937227 h 3188466"/>
              <a:gd name="connsiteX209" fmla="*/ 4637676 w 12202113"/>
              <a:gd name="connsiteY209" fmla="*/ 2946666 h 3188466"/>
              <a:gd name="connsiteX210" fmla="*/ 4585922 w 12202113"/>
              <a:gd name="connsiteY210" fmla="*/ 2944906 h 3188466"/>
              <a:gd name="connsiteX211" fmla="*/ 4539516 w 12202113"/>
              <a:gd name="connsiteY211" fmla="*/ 2953466 h 3188466"/>
              <a:gd name="connsiteX212" fmla="*/ 4520819 w 12202113"/>
              <a:gd name="connsiteY212" fmla="*/ 2950477 h 3188466"/>
              <a:gd name="connsiteX213" fmla="*/ 4517604 w 12202113"/>
              <a:gd name="connsiteY213" fmla="*/ 2949852 h 3188466"/>
              <a:gd name="connsiteX214" fmla="*/ 4504537 w 12202113"/>
              <a:gd name="connsiteY214" fmla="*/ 2949759 h 3188466"/>
              <a:gd name="connsiteX215" fmla="*/ 4501104 w 12202113"/>
              <a:gd name="connsiteY215" fmla="*/ 2946715 h 3188466"/>
              <a:gd name="connsiteX216" fmla="*/ 4342695 w 12202113"/>
              <a:gd name="connsiteY216" fmla="*/ 2951638 h 3188466"/>
              <a:gd name="connsiteX217" fmla="*/ 4274096 w 12202113"/>
              <a:gd name="connsiteY217" fmla="*/ 2953640 h 3188466"/>
              <a:gd name="connsiteX218" fmla="*/ 4248170 w 12202113"/>
              <a:gd name="connsiteY218" fmla="*/ 2951384 h 3188466"/>
              <a:gd name="connsiteX219" fmla="*/ 4147924 w 12202113"/>
              <a:gd name="connsiteY219" fmla="*/ 2945945 h 3188466"/>
              <a:gd name="connsiteX220" fmla="*/ 4061825 w 12202113"/>
              <a:gd name="connsiteY220" fmla="*/ 2944206 h 3188466"/>
              <a:gd name="connsiteX221" fmla="*/ 3998557 w 12202113"/>
              <a:gd name="connsiteY221" fmla="*/ 2955821 h 3188466"/>
              <a:gd name="connsiteX222" fmla="*/ 3993107 w 12202113"/>
              <a:gd name="connsiteY222" fmla="*/ 2953708 h 3188466"/>
              <a:gd name="connsiteX223" fmla="*/ 3949713 w 12202113"/>
              <a:gd name="connsiteY223" fmla="*/ 2955441 h 3188466"/>
              <a:gd name="connsiteX224" fmla="*/ 3797284 w 12202113"/>
              <a:gd name="connsiteY224" fmla="*/ 2977037 h 3188466"/>
              <a:gd name="connsiteX225" fmla="*/ 3712498 w 12202113"/>
              <a:gd name="connsiteY225" fmla="*/ 2979996 h 3188466"/>
              <a:gd name="connsiteX226" fmla="*/ 3682471 w 12202113"/>
              <a:gd name="connsiteY226" fmla="*/ 2978543 h 3188466"/>
              <a:gd name="connsiteX227" fmla="*/ 3632163 w 12202113"/>
              <a:gd name="connsiteY227" fmla="*/ 2976264 h 3188466"/>
              <a:gd name="connsiteX228" fmla="*/ 3594728 w 12202113"/>
              <a:gd name="connsiteY228" fmla="*/ 2968398 h 3188466"/>
              <a:gd name="connsiteX229" fmla="*/ 3552594 w 12202113"/>
              <a:gd name="connsiteY229" fmla="*/ 2968934 h 3188466"/>
              <a:gd name="connsiteX230" fmla="*/ 3542589 w 12202113"/>
              <a:gd name="connsiteY230" fmla="*/ 2977031 h 3188466"/>
              <a:gd name="connsiteX231" fmla="*/ 3497591 w 12202113"/>
              <a:gd name="connsiteY231" fmla="*/ 2975018 h 3188466"/>
              <a:gd name="connsiteX232" fmla="*/ 3429352 w 12202113"/>
              <a:gd name="connsiteY232" fmla="*/ 2971090 h 3188466"/>
              <a:gd name="connsiteX233" fmla="*/ 3389938 w 12202113"/>
              <a:gd name="connsiteY233" fmla="*/ 2970884 h 3188466"/>
              <a:gd name="connsiteX234" fmla="*/ 3282344 w 12202113"/>
              <a:gd name="connsiteY234" fmla="*/ 2968084 h 3188466"/>
              <a:gd name="connsiteX235" fmla="*/ 3174624 w 12202113"/>
              <a:gd name="connsiteY235" fmla="*/ 2963576 h 3188466"/>
              <a:gd name="connsiteX236" fmla="*/ 3111077 w 12202113"/>
              <a:gd name="connsiteY236" fmla="*/ 2951285 h 3188466"/>
              <a:gd name="connsiteX237" fmla="*/ 3022501 w 12202113"/>
              <a:gd name="connsiteY237" fmla="*/ 2948619 h 3188466"/>
              <a:gd name="connsiteX238" fmla="*/ 3007714 w 12202113"/>
              <a:gd name="connsiteY238" fmla="*/ 2946762 h 3188466"/>
              <a:gd name="connsiteX239" fmla="*/ 2903098 w 12202113"/>
              <a:gd name="connsiteY239" fmla="*/ 2940576 h 3188466"/>
              <a:gd name="connsiteX240" fmla="*/ 2781591 w 12202113"/>
              <a:gd name="connsiteY240" fmla="*/ 2946394 h 3188466"/>
              <a:gd name="connsiteX241" fmla="*/ 2627942 w 12202113"/>
              <a:gd name="connsiteY241" fmla="*/ 2919996 h 3188466"/>
              <a:gd name="connsiteX242" fmla="*/ 2354959 w 12202113"/>
              <a:gd name="connsiteY242" fmla="*/ 2882080 h 3188466"/>
              <a:gd name="connsiteX243" fmla="*/ 2063184 w 12202113"/>
              <a:gd name="connsiteY243" fmla="*/ 2879109 h 3188466"/>
              <a:gd name="connsiteX244" fmla="*/ 1986946 w 12202113"/>
              <a:gd name="connsiteY244" fmla="*/ 2887619 h 3188466"/>
              <a:gd name="connsiteX245" fmla="*/ 1763479 w 12202113"/>
              <a:gd name="connsiteY245" fmla="*/ 2909077 h 3188466"/>
              <a:gd name="connsiteX246" fmla="*/ 1537980 w 12202113"/>
              <a:gd name="connsiteY246" fmla="*/ 2960398 h 3188466"/>
              <a:gd name="connsiteX247" fmla="*/ 1395229 w 12202113"/>
              <a:gd name="connsiteY247" fmla="*/ 2975625 h 3188466"/>
              <a:gd name="connsiteX248" fmla="*/ 1327834 w 12202113"/>
              <a:gd name="connsiteY248" fmla="*/ 2989485 h 3188466"/>
              <a:gd name="connsiteX249" fmla="*/ 1280757 w 12202113"/>
              <a:gd name="connsiteY249" fmla="*/ 2992959 h 3188466"/>
              <a:gd name="connsiteX250" fmla="*/ 1252582 w 12202113"/>
              <a:gd name="connsiteY250" fmla="*/ 2995877 h 3188466"/>
              <a:gd name="connsiteX251" fmla="*/ 1204670 w 12202113"/>
              <a:gd name="connsiteY251" fmla="*/ 3014826 h 3188466"/>
              <a:gd name="connsiteX252" fmla="*/ 1020457 w 12202113"/>
              <a:gd name="connsiteY252" fmla="*/ 3031603 h 3188466"/>
              <a:gd name="connsiteX253" fmla="*/ 843248 w 12202113"/>
              <a:gd name="connsiteY253" fmla="*/ 3026954 h 3188466"/>
              <a:gd name="connsiteX254" fmla="*/ 583517 w 12202113"/>
              <a:gd name="connsiteY254" fmla="*/ 3089095 h 3188466"/>
              <a:gd name="connsiteX255" fmla="*/ 556836 w 12202113"/>
              <a:gd name="connsiteY255" fmla="*/ 3094374 h 3188466"/>
              <a:gd name="connsiteX256" fmla="*/ 412089 w 12202113"/>
              <a:gd name="connsiteY256" fmla="*/ 3121334 h 3188466"/>
              <a:gd name="connsiteX257" fmla="*/ 83929 w 12202113"/>
              <a:gd name="connsiteY257" fmla="*/ 3150566 h 3188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</a:cxnLst>
            <a:rect l="l" t="t" r="r" b="b"/>
            <a:pathLst>
              <a:path w="12202113" h="3188466">
                <a:moveTo>
                  <a:pt x="0" y="3188466"/>
                </a:moveTo>
                <a:lnTo>
                  <a:pt x="10116" y="2657641"/>
                </a:lnTo>
                <a:lnTo>
                  <a:pt x="10116" y="0"/>
                </a:lnTo>
                <a:lnTo>
                  <a:pt x="12202113" y="0"/>
                </a:lnTo>
                <a:lnTo>
                  <a:pt x="12202113" y="2879832"/>
                </a:lnTo>
                <a:lnTo>
                  <a:pt x="12198167" y="2880360"/>
                </a:lnTo>
                <a:cubicBezTo>
                  <a:pt x="12163116" y="2884349"/>
                  <a:pt x="12143771" y="2884544"/>
                  <a:pt x="12122128" y="2887194"/>
                </a:cubicBezTo>
                <a:cubicBezTo>
                  <a:pt x="12087086" y="2893347"/>
                  <a:pt x="12050015" y="2907304"/>
                  <a:pt x="12028868" y="2911786"/>
                </a:cubicBezTo>
                <a:lnTo>
                  <a:pt x="11995238" y="2914090"/>
                </a:lnTo>
                <a:lnTo>
                  <a:pt x="11996460" y="2918442"/>
                </a:lnTo>
                <a:lnTo>
                  <a:pt x="11983968" y="2918762"/>
                </a:lnTo>
                <a:lnTo>
                  <a:pt x="11956084" y="2918868"/>
                </a:lnTo>
                <a:cubicBezTo>
                  <a:pt x="11938684" y="2919526"/>
                  <a:pt x="11890300" y="2918483"/>
                  <a:pt x="11872586" y="2920076"/>
                </a:cubicBezTo>
                <a:cubicBezTo>
                  <a:pt x="11867476" y="2924717"/>
                  <a:pt x="11859589" y="2927247"/>
                  <a:pt x="11849804" y="2928420"/>
                </a:cubicBezTo>
                <a:lnTo>
                  <a:pt x="11828254" y="2928551"/>
                </a:lnTo>
                <a:lnTo>
                  <a:pt x="11703277" y="2939735"/>
                </a:lnTo>
                <a:lnTo>
                  <a:pt x="11686094" y="2940570"/>
                </a:lnTo>
                <a:lnTo>
                  <a:pt x="11676788" y="2944321"/>
                </a:lnTo>
                <a:cubicBezTo>
                  <a:pt x="11669684" y="2945069"/>
                  <a:pt x="11649276" y="2944585"/>
                  <a:pt x="11643464" y="2945066"/>
                </a:cubicBezTo>
                <a:lnTo>
                  <a:pt x="11641922" y="2947200"/>
                </a:lnTo>
                <a:cubicBezTo>
                  <a:pt x="11623408" y="2950611"/>
                  <a:pt x="11553770" y="2961969"/>
                  <a:pt x="11532386" y="2965529"/>
                </a:cubicBezTo>
                <a:cubicBezTo>
                  <a:pt x="11528114" y="2962248"/>
                  <a:pt x="11518548" y="2967430"/>
                  <a:pt x="11513619" y="2968556"/>
                </a:cubicBezTo>
                <a:cubicBezTo>
                  <a:pt x="11512856" y="2966346"/>
                  <a:pt x="11500924" y="2965672"/>
                  <a:pt x="11497404" y="2967639"/>
                </a:cubicBezTo>
                <a:cubicBezTo>
                  <a:pt x="11413522" y="2978420"/>
                  <a:pt x="11455510" y="2956141"/>
                  <a:pt x="11407630" y="2970255"/>
                </a:cubicBezTo>
                <a:cubicBezTo>
                  <a:pt x="11399160" y="2971190"/>
                  <a:pt x="11392296" y="2970299"/>
                  <a:pt x="11386276" y="2968648"/>
                </a:cubicBezTo>
                <a:lnTo>
                  <a:pt x="11377296" y="2965257"/>
                </a:lnTo>
                <a:lnTo>
                  <a:pt x="11342536" y="2971666"/>
                </a:lnTo>
                <a:cubicBezTo>
                  <a:pt x="11325414" y="2973900"/>
                  <a:pt x="11307393" y="2975381"/>
                  <a:pt x="11288902" y="2976058"/>
                </a:cubicBezTo>
                <a:cubicBezTo>
                  <a:pt x="11284753" y="2971542"/>
                  <a:pt x="11270239" y="2977957"/>
                  <a:pt x="11263411" y="2979228"/>
                </a:cubicBezTo>
                <a:cubicBezTo>
                  <a:pt x="11263340" y="2976278"/>
                  <a:pt x="11248212" y="2974865"/>
                  <a:pt x="11242843" y="2977303"/>
                </a:cubicBezTo>
                <a:cubicBezTo>
                  <a:pt x="11130019" y="2987845"/>
                  <a:pt x="11193504" y="2960297"/>
                  <a:pt x="11125798" y="2976816"/>
                </a:cubicBezTo>
                <a:cubicBezTo>
                  <a:pt x="11114472" y="2977677"/>
                  <a:pt x="11105974" y="2976199"/>
                  <a:pt x="11098884" y="2973758"/>
                </a:cubicBezTo>
                <a:lnTo>
                  <a:pt x="11086128" y="2967663"/>
                </a:lnTo>
                <a:lnTo>
                  <a:pt x="11076132" y="2969836"/>
                </a:lnTo>
                <a:cubicBezTo>
                  <a:pt x="11038408" y="2970007"/>
                  <a:pt x="11027285" y="2963760"/>
                  <a:pt x="11005337" y="2970053"/>
                </a:cubicBezTo>
                <a:cubicBezTo>
                  <a:pt x="10972902" y="2956973"/>
                  <a:pt x="10983824" y="2968749"/>
                  <a:pt x="10959154" y="2970750"/>
                </a:cubicBezTo>
                <a:cubicBezTo>
                  <a:pt x="10939692" y="2973358"/>
                  <a:pt x="10975422" y="2978377"/>
                  <a:pt x="10956347" y="2979118"/>
                </a:cubicBezTo>
                <a:cubicBezTo>
                  <a:pt x="10935712" y="2975741"/>
                  <a:pt x="10936682" y="2986229"/>
                  <a:pt x="10915223" y="2982099"/>
                </a:cubicBezTo>
                <a:cubicBezTo>
                  <a:pt x="10920436" y="2974198"/>
                  <a:pt x="10872877" y="2983630"/>
                  <a:pt x="10871398" y="2976728"/>
                </a:cubicBezTo>
                <a:cubicBezTo>
                  <a:pt x="10853171" y="2986599"/>
                  <a:pt x="10844013" y="2974439"/>
                  <a:pt x="10819743" y="2977481"/>
                </a:cubicBezTo>
                <a:cubicBezTo>
                  <a:pt x="10808314" y="2981215"/>
                  <a:pt x="10800068" y="2981856"/>
                  <a:pt x="10788834" y="2977840"/>
                </a:cubicBezTo>
                <a:cubicBezTo>
                  <a:pt x="10736185" y="2996020"/>
                  <a:pt x="10756982" y="2978653"/>
                  <a:pt x="10707711" y="2985644"/>
                </a:cubicBezTo>
                <a:cubicBezTo>
                  <a:pt x="10665262" y="2992997"/>
                  <a:pt x="10617142" y="2997767"/>
                  <a:pt x="10576086" y="3015319"/>
                </a:cubicBezTo>
                <a:cubicBezTo>
                  <a:pt x="10568550" y="3020292"/>
                  <a:pt x="10550046" y="3022174"/>
                  <a:pt x="10534761" y="3019524"/>
                </a:cubicBezTo>
                <a:cubicBezTo>
                  <a:pt x="10532134" y="3019067"/>
                  <a:pt x="10529698" y="3018490"/>
                  <a:pt x="10527537" y="3017814"/>
                </a:cubicBezTo>
                <a:cubicBezTo>
                  <a:pt x="10492044" y="3020498"/>
                  <a:pt x="10362224" y="3032491"/>
                  <a:pt x="10321799" y="3035635"/>
                </a:cubicBezTo>
                <a:cubicBezTo>
                  <a:pt x="10318526" y="3029246"/>
                  <a:pt x="10298084" y="3040774"/>
                  <a:pt x="10284989" y="3036679"/>
                </a:cubicBezTo>
                <a:cubicBezTo>
                  <a:pt x="10275610" y="3033085"/>
                  <a:pt x="10267220" y="3035744"/>
                  <a:pt x="10257423" y="3036027"/>
                </a:cubicBezTo>
                <a:cubicBezTo>
                  <a:pt x="10244517" y="3033202"/>
                  <a:pt x="10202424" y="3038304"/>
                  <a:pt x="10191450" y="3041963"/>
                </a:cubicBezTo>
                <a:cubicBezTo>
                  <a:pt x="10165225" y="3054679"/>
                  <a:pt x="10105634" y="3045236"/>
                  <a:pt x="10083845" y="3054978"/>
                </a:cubicBezTo>
                <a:cubicBezTo>
                  <a:pt x="10075939" y="3056408"/>
                  <a:pt x="10068203" y="3056986"/>
                  <a:pt x="10060611" y="3057035"/>
                </a:cubicBezTo>
                <a:lnTo>
                  <a:pt x="10039363" y="3055961"/>
                </a:lnTo>
                <a:lnTo>
                  <a:pt x="10033322" y="3053238"/>
                </a:lnTo>
                <a:lnTo>
                  <a:pt x="10020337" y="3053912"/>
                </a:lnTo>
                <a:lnTo>
                  <a:pt x="10016616" y="3053498"/>
                </a:lnTo>
                <a:cubicBezTo>
                  <a:pt x="10009508" y="3052695"/>
                  <a:pt x="10002492" y="3051995"/>
                  <a:pt x="9995549" y="3051719"/>
                </a:cubicBezTo>
                <a:cubicBezTo>
                  <a:pt x="10004680" y="3065377"/>
                  <a:pt x="9937988" y="3051618"/>
                  <a:pt x="9957212" y="3062663"/>
                </a:cubicBezTo>
                <a:cubicBezTo>
                  <a:pt x="9920646" y="3063519"/>
                  <a:pt x="9948538" y="3073806"/>
                  <a:pt x="9904584" y="3063999"/>
                </a:cubicBezTo>
                <a:cubicBezTo>
                  <a:pt x="9847813" y="3075166"/>
                  <a:pt x="9758323" y="3071010"/>
                  <a:pt x="9713857" y="3087955"/>
                </a:cubicBezTo>
                <a:cubicBezTo>
                  <a:pt x="9719380" y="3081485"/>
                  <a:pt x="9695453" y="3076466"/>
                  <a:pt x="9678879" y="3079676"/>
                </a:cubicBezTo>
                <a:cubicBezTo>
                  <a:pt x="9698255" y="3054291"/>
                  <a:pt x="9613348" y="3102551"/>
                  <a:pt x="9598760" y="3085228"/>
                </a:cubicBezTo>
                <a:cubicBezTo>
                  <a:pt x="9598041" y="3101310"/>
                  <a:pt x="9523758" y="3128579"/>
                  <a:pt x="9488796" y="3115384"/>
                </a:cubicBezTo>
                <a:cubicBezTo>
                  <a:pt x="9435532" y="3118605"/>
                  <a:pt x="9397815" y="3131898"/>
                  <a:pt x="9341972" y="3126583"/>
                </a:cubicBezTo>
                <a:cubicBezTo>
                  <a:pt x="9340239" y="3128735"/>
                  <a:pt x="9337399" y="3130536"/>
                  <a:pt x="9333795" y="3132083"/>
                </a:cubicBezTo>
                <a:lnTo>
                  <a:pt x="9321736" y="3135834"/>
                </a:lnTo>
                <a:lnTo>
                  <a:pt x="9319405" y="3135561"/>
                </a:lnTo>
                <a:cubicBezTo>
                  <a:pt x="9310247" y="3135512"/>
                  <a:pt x="9305558" y="3136419"/>
                  <a:pt x="9302847" y="3137746"/>
                </a:cubicBezTo>
                <a:lnTo>
                  <a:pt x="9300930" y="3139687"/>
                </a:lnTo>
                <a:lnTo>
                  <a:pt x="9290106" y="3141645"/>
                </a:lnTo>
                <a:lnTo>
                  <a:pt x="9270220" y="3146737"/>
                </a:lnTo>
                <a:lnTo>
                  <a:pt x="9265150" y="3146531"/>
                </a:lnTo>
                <a:lnTo>
                  <a:pt x="9233057" y="3152408"/>
                </a:lnTo>
                <a:lnTo>
                  <a:pt x="9231974" y="3151938"/>
                </a:lnTo>
                <a:cubicBezTo>
                  <a:pt x="9228816" y="3151020"/>
                  <a:pt x="9225099" y="3150595"/>
                  <a:pt x="9220130" y="3151189"/>
                </a:cubicBezTo>
                <a:cubicBezTo>
                  <a:pt x="9218372" y="3142213"/>
                  <a:pt x="9213458" y="3148467"/>
                  <a:pt x="9198955" y="3151015"/>
                </a:cubicBezTo>
                <a:cubicBezTo>
                  <a:pt x="9192986" y="3137641"/>
                  <a:pt x="9157451" y="3149750"/>
                  <a:pt x="9142196" y="3143802"/>
                </a:cubicBezTo>
                <a:cubicBezTo>
                  <a:pt x="9131673" y="3145976"/>
                  <a:pt x="9120437" y="3148030"/>
                  <a:pt x="9108665" y="3149868"/>
                </a:cubicBezTo>
                <a:lnTo>
                  <a:pt x="9014086" y="3150791"/>
                </a:lnTo>
                <a:lnTo>
                  <a:pt x="8915037" y="3140020"/>
                </a:lnTo>
                <a:cubicBezTo>
                  <a:pt x="8878400" y="3139785"/>
                  <a:pt x="8846675" y="3135786"/>
                  <a:pt x="8815667" y="3138606"/>
                </a:cubicBezTo>
                <a:cubicBezTo>
                  <a:pt x="8803071" y="3135495"/>
                  <a:pt x="8791199" y="3134238"/>
                  <a:pt x="8779688" y="3138895"/>
                </a:cubicBezTo>
                <a:cubicBezTo>
                  <a:pt x="8745498" y="3137342"/>
                  <a:pt x="8737221" y="3130691"/>
                  <a:pt x="8715556" y="3135878"/>
                </a:cubicBezTo>
                <a:cubicBezTo>
                  <a:pt x="8696347" y="3125121"/>
                  <a:pt x="8695210" y="3129227"/>
                  <a:pt x="8686183" y="3132307"/>
                </a:cubicBezTo>
                <a:lnTo>
                  <a:pt x="8684895" y="3132527"/>
                </a:lnTo>
                <a:lnTo>
                  <a:pt x="8682270" y="3130989"/>
                </a:lnTo>
                <a:lnTo>
                  <a:pt x="8676836" y="3130278"/>
                </a:lnTo>
                <a:lnTo>
                  <a:pt x="8662002" y="3130735"/>
                </a:lnTo>
                <a:lnTo>
                  <a:pt x="8656423" y="3131304"/>
                </a:lnTo>
                <a:cubicBezTo>
                  <a:pt x="8652581" y="3131550"/>
                  <a:pt x="8650028" y="3131521"/>
                  <a:pt x="8648261" y="3131294"/>
                </a:cubicBezTo>
                <a:lnTo>
                  <a:pt x="8648057" y="3131167"/>
                </a:lnTo>
                <a:lnTo>
                  <a:pt x="8640412" y="3131403"/>
                </a:lnTo>
                <a:cubicBezTo>
                  <a:pt x="8627510" y="3132092"/>
                  <a:pt x="8614954" y="3133035"/>
                  <a:pt x="8603003" y="3134155"/>
                </a:cubicBezTo>
                <a:cubicBezTo>
                  <a:pt x="8592897" y="3127095"/>
                  <a:pt x="8548738" y="3135435"/>
                  <a:pt x="8553571" y="3122125"/>
                </a:cubicBezTo>
                <a:cubicBezTo>
                  <a:pt x="8537450" y="3123243"/>
                  <a:pt x="8527699" y="3128769"/>
                  <a:pt x="8533128" y="3120039"/>
                </a:cubicBezTo>
                <a:cubicBezTo>
                  <a:pt x="8527821" y="3120156"/>
                  <a:pt x="8524551" y="3119414"/>
                  <a:pt x="8522209" y="3118252"/>
                </a:cubicBezTo>
                <a:lnTo>
                  <a:pt x="8521532" y="3117705"/>
                </a:lnTo>
                <a:lnTo>
                  <a:pt x="8485667" y="3120406"/>
                </a:lnTo>
                <a:lnTo>
                  <a:pt x="8480905" y="3119749"/>
                </a:lnTo>
                <a:lnTo>
                  <a:pt x="8457530" y="3122810"/>
                </a:lnTo>
                <a:lnTo>
                  <a:pt x="8445451" y="3123697"/>
                </a:lnTo>
                <a:lnTo>
                  <a:pt x="8442039" y="3125378"/>
                </a:lnTo>
                <a:cubicBezTo>
                  <a:pt x="8438355" y="3126399"/>
                  <a:pt x="8433075" y="3126839"/>
                  <a:pt x="8424215" y="3125963"/>
                </a:cubicBezTo>
                <a:lnTo>
                  <a:pt x="8422165" y="3125491"/>
                </a:lnTo>
                <a:lnTo>
                  <a:pt x="8407465" y="3127979"/>
                </a:lnTo>
                <a:cubicBezTo>
                  <a:pt x="8402731" y="3129129"/>
                  <a:pt x="8398540" y="3130592"/>
                  <a:pt x="8395146" y="3132488"/>
                </a:cubicBezTo>
                <a:cubicBezTo>
                  <a:pt x="8345093" y="3122354"/>
                  <a:pt x="8297866" y="3131626"/>
                  <a:pt x="8243538" y="3129873"/>
                </a:cubicBezTo>
                <a:cubicBezTo>
                  <a:pt x="8220052" y="3114107"/>
                  <a:pt x="8126172" y="3133411"/>
                  <a:pt x="8112685" y="3148698"/>
                </a:cubicBezTo>
                <a:cubicBezTo>
                  <a:pt x="8112380" y="3135302"/>
                  <a:pt x="8044302" y="3153542"/>
                  <a:pt x="8026741" y="3154015"/>
                </a:cubicBezTo>
                <a:cubicBezTo>
                  <a:pt x="8020887" y="3154173"/>
                  <a:pt x="8020646" y="3152357"/>
                  <a:pt x="8030400" y="3146736"/>
                </a:cubicBezTo>
                <a:cubicBezTo>
                  <a:pt x="8011739" y="3148301"/>
                  <a:pt x="7992477" y="3141339"/>
                  <a:pt x="8002987" y="3135663"/>
                </a:cubicBezTo>
                <a:cubicBezTo>
                  <a:pt x="7946297" y="3147811"/>
                  <a:pt x="7862627" y="3135732"/>
                  <a:pt x="7798568" y="3141249"/>
                </a:cubicBezTo>
                <a:cubicBezTo>
                  <a:pt x="7763645" y="3127901"/>
                  <a:pt x="7782577" y="3140251"/>
                  <a:pt x="7746353" y="3137755"/>
                </a:cubicBezTo>
                <a:cubicBezTo>
                  <a:pt x="7756261" y="3150042"/>
                  <a:pt x="7702377" y="3130861"/>
                  <a:pt x="7700395" y="3144729"/>
                </a:cubicBezTo>
                <a:cubicBezTo>
                  <a:pt x="7693866" y="3143835"/>
                  <a:pt x="7687603" y="3142532"/>
                  <a:pt x="7681335" y="3141120"/>
                </a:cubicBezTo>
                <a:lnTo>
                  <a:pt x="7678044" y="3140387"/>
                </a:lnTo>
                <a:lnTo>
                  <a:pt x="7664890" y="3139855"/>
                </a:lnTo>
                <a:lnTo>
                  <a:pt x="7661183" y="3136706"/>
                </a:lnTo>
                <a:lnTo>
                  <a:pt x="7641383" y="3133755"/>
                </a:lnTo>
                <a:cubicBezTo>
                  <a:pt x="7633967" y="3133115"/>
                  <a:pt x="7625987" y="3132967"/>
                  <a:pt x="7617169" y="3133614"/>
                </a:cubicBezTo>
                <a:cubicBezTo>
                  <a:pt x="7595475" y="3139109"/>
                  <a:pt x="7561695" y="3132374"/>
                  <a:pt x="7531143" y="3132781"/>
                </a:cubicBezTo>
                <a:lnTo>
                  <a:pt x="7517113" y="3134483"/>
                </a:lnTo>
                <a:lnTo>
                  <a:pt x="7471320" y="3131645"/>
                </a:lnTo>
                <a:cubicBezTo>
                  <a:pt x="7458285" y="3131095"/>
                  <a:pt x="7444756" y="3130805"/>
                  <a:pt x="7430512" y="3131007"/>
                </a:cubicBezTo>
                <a:lnTo>
                  <a:pt x="7404071" y="3132361"/>
                </a:lnTo>
                <a:lnTo>
                  <a:pt x="7397140" y="3131239"/>
                </a:lnTo>
                <a:cubicBezTo>
                  <a:pt x="7385068" y="3131364"/>
                  <a:pt x="7369091" y="3135313"/>
                  <a:pt x="7370514" y="3130516"/>
                </a:cubicBezTo>
                <a:lnTo>
                  <a:pt x="7356953" y="3132179"/>
                </a:lnTo>
                <a:lnTo>
                  <a:pt x="7343567" y="3128350"/>
                </a:lnTo>
                <a:cubicBezTo>
                  <a:pt x="7342101" y="3127461"/>
                  <a:pt x="7340998" y="3126514"/>
                  <a:pt x="7340295" y="3125545"/>
                </a:cubicBezTo>
                <a:lnTo>
                  <a:pt x="7321348" y="3126804"/>
                </a:lnTo>
                <a:lnTo>
                  <a:pt x="7305815" y="3124063"/>
                </a:lnTo>
                <a:lnTo>
                  <a:pt x="7292274" y="3125855"/>
                </a:lnTo>
                <a:lnTo>
                  <a:pt x="7286654" y="3125451"/>
                </a:lnTo>
                <a:lnTo>
                  <a:pt x="7272685" y="3124094"/>
                </a:lnTo>
                <a:cubicBezTo>
                  <a:pt x="7265523" y="3123143"/>
                  <a:pt x="7257508" y="3121997"/>
                  <a:pt x="7248584" y="3121080"/>
                </a:cubicBezTo>
                <a:lnTo>
                  <a:pt x="7241065" y="3120661"/>
                </a:lnTo>
                <a:lnTo>
                  <a:pt x="7224696" y="3116051"/>
                </a:lnTo>
                <a:cubicBezTo>
                  <a:pt x="7212786" y="3112566"/>
                  <a:pt x="7203412" y="3110217"/>
                  <a:pt x="7193009" y="3112108"/>
                </a:cubicBezTo>
                <a:cubicBezTo>
                  <a:pt x="7175276" y="3107606"/>
                  <a:pt x="7162888" y="3094987"/>
                  <a:pt x="7137220" y="3098354"/>
                </a:cubicBezTo>
                <a:cubicBezTo>
                  <a:pt x="7145010" y="3092637"/>
                  <a:pt x="7108715" y="3097662"/>
                  <a:pt x="7104427" y="3091790"/>
                </a:cubicBezTo>
                <a:cubicBezTo>
                  <a:pt x="7102447" y="3087061"/>
                  <a:pt x="7090976" y="3087484"/>
                  <a:pt x="7082240" y="3085740"/>
                </a:cubicBezTo>
                <a:cubicBezTo>
                  <a:pt x="7076014" y="3080911"/>
                  <a:pt x="7032058" y="3076501"/>
                  <a:pt x="7016754" y="3077196"/>
                </a:cubicBezTo>
                <a:cubicBezTo>
                  <a:pt x="6973620" y="3082001"/>
                  <a:pt x="6938923" y="3062558"/>
                  <a:pt x="6904436" y="3065900"/>
                </a:cubicBezTo>
                <a:cubicBezTo>
                  <a:pt x="6895406" y="3065445"/>
                  <a:pt x="6887919" y="3064350"/>
                  <a:pt x="6881434" y="3062865"/>
                </a:cubicBezTo>
                <a:lnTo>
                  <a:pt x="6865273" y="3057749"/>
                </a:lnTo>
                <a:cubicBezTo>
                  <a:pt x="6865072" y="3056626"/>
                  <a:pt x="6864871" y="3055502"/>
                  <a:pt x="6864671" y="3054378"/>
                </a:cubicBezTo>
                <a:lnTo>
                  <a:pt x="6852599" y="3052306"/>
                </a:lnTo>
                <a:lnTo>
                  <a:pt x="6850143" y="3051232"/>
                </a:lnTo>
                <a:cubicBezTo>
                  <a:pt x="6845470" y="3049168"/>
                  <a:pt x="6840704" y="3047206"/>
                  <a:pt x="6835301" y="3045593"/>
                </a:cubicBezTo>
                <a:cubicBezTo>
                  <a:pt x="6820447" y="3058242"/>
                  <a:pt x="6786888" y="3033956"/>
                  <a:pt x="6784871" y="3046562"/>
                </a:cubicBezTo>
                <a:cubicBezTo>
                  <a:pt x="6752593" y="3039899"/>
                  <a:pt x="6759140" y="3053646"/>
                  <a:pt x="6738245" y="3037055"/>
                </a:cubicBezTo>
                <a:cubicBezTo>
                  <a:pt x="6671880" y="3034501"/>
                  <a:pt x="6603220" y="3013245"/>
                  <a:pt x="6537703" y="3017736"/>
                </a:cubicBezTo>
                <a:cubicBezTo>
                  <a:pt x="6553051" y="3013722"/>
                  <a:pt x="6541149" y="3004943"/>
                  <a:pt x="6521858" y="3004158"/>
                </a:cubicBezTo>
                <a:cubicBezTo>
                  <a:pt x="6580141" y="2987944"/>
                  <a:pt x="6428765" y="3009117"/>
                  <a:pt x="6445069" y="2992470"/>
                </a:cubicBezTo>
                <a:cubicBezTo>
                  <a:pt x="6417897" y="3005060"/>
                  <a:pt x="6310156" y="3011743"/>
                  <a:pt x="6302447" y="2994274"/>
                </a:cubicBezTo>
                <a:cubicBezTo>
                  <a:pt x="6252173" y="2986131"/>
                  <a:pt x="6198382" y="2989085"/>
                  <a:pt x="6160029" y="2973666"/>
                </a:cubicBezTo>
                <a:cubicBezTo>
                  <a:pt x="6155014" y="2975022"/>
                  <a:pt x="6149642" y="2975878"/>
                  <a:pt x="6144046" y="2976380"/>
                </a:cubicBezTo>
                <a:lnTo>
                  <a:pt x="6127670" y="2976929"/>
                </a:lnTo>
                <a:lnTo>
                  <a:pt x="6126155" y="2976245"/>
                </a:lnTo>
                <a:cubicBezTo>
                  <a:pt x="6118509" y="2974369"/>
                  <a:pt x="6113052" y="2974144"/>
                  <a:pt x="6108575" y="2974651"/>
                </a:cubicBezTo>
                <a:lnTo>
                  <a:pt x="6103746" y="2975803"/>
                </a:lnTo>
                <a:lnTo>
                  <a:pt x="6091377" y="2975180"/>
                </a:lnTo>
                <a:lnTo>
                  <a:pt x="6066183" y="2975222"/>
                </a:lnTo>
                <a:lnTo>
                  <a:pt x="6063287" y="2974353"/>
                </a:lnTo>
                <a:lnTo>
                  <a:pt x="6054813" y="2974911"/>
                </a:lnTo>
                <a:lnTo>
                  <a:pt x="6050809" y="2973985"/>
                </a:lnTo>
                <a:lnTo>
                  <a:pt x="6013979" y="2974553"/>
                </a:lnTo>
                <a:cubicBezTo>
                  <a:pt x="6013918" y="2974361"/>
                  <a:pt x="6013860" y="2974167"/>
                  <a:pt x="6013800" y="2973973"/>
                </a:cubicBezTo>
                <a:cubicBezTo>
                  <a:pt x="6012565" y="2972689"/>
                  <a:pt x="6010070" y="2971765"/>
                  <a:pt x="6004866" y="2971570"/>
                </a:cubicBezTo>
                <a:cubicBezTo>
                  <a:pt x="6017706" y="2963268"/>
                  <a:pt x="6003515" y="2968156"/>
                  <a:pt x="5987036" y="2968315"/>
                </a:cubicBezTo>
                <a:cubicBezTo>
                  <a:pt x="6003302" y="2955458"/>
                  <a:pt x="5953573" y="2961108"/>
                  <a:pt x="5950027" y="2953546"/>
                </a:cubicBezTo>
                <a:cubicBezTo>
                  <a:pt x="5937559" y="2953953"/>
                  <a:pt x="5924668" y="2954151"/>
                  <a:pt x="5911668" y="2954074"/>
                </a:cubicBezTo>
                <a:lnTo>
                  <a:pt x="5904110" y="2953861"/>
                </a:lnTo>
                <a:cubicBezTo>
                  <a:pt x="5904082" y="2953815"/>
                  <a:pt x="5904053" y="2953769"/>
                  <a:pt x="5904026" y="2953724"/>
                </a:cubicBezTo>
                <a:cubicBezTo>
                  <a:pt x="5902528" y="2953395"/>
                  <a:pt x="5900097" y="2953219"/>
                  <a:pt x="5896189" y="2953236"/>
                </a:cubicBezTo>
                <a:lnTo>
                  <a:pt x="5890331" y="2953471"/>
                </a:lnTo>
                <a:lnTo>
                  <a:pt x="5875672" y="2953056"/>
                </a:lnTo>
                <a:lnTo>
                  <a:pt x="5871070" y="2952035"/>
                </a:lnTo>
                <a:lnTo>
                  <a:pt x="5869888" y="2950364"/>
                </a:lnTo>
                <a:lnTo>
                  <a:pt x="5868461" y="2950506"/>
                </a:lnTo>
                <a:cubicBezTo>
                  <a:pt x="5857092" y="2953019"/>
                  <a:pt x="5852416" y="2957005"/>
                  <a:pt x="5843343" y="2945262"/>
                </a:cubicBezTo>
                <a:cubicBezTo>
                  <a:pt x="5817989" y="2949116"/>
                  <a:pt x="5815840" y="2942065"/>
                  <a:pt x="5784331" y="2938531"/>
                </a:cubicBezTo>
                <a:cubicBezTo>
                  <a:pt x="5769202" y="2942455"/>
                  <a:pt x="5758885" y="2940521"/>
                  <a:pt x="5749498" y="2936713"/>
                </a:cubicBezTo>
                <a:cubicBezTo>
                  <a:pt x="5717228" y="2937683"/>
                  <a:pt x="5690227" y="2931877"/>
                  <a:pt x="5655214" y="2929503"/>
                </a:cubicBezTo>
                <a:cubicBezTo>
                  <a:pt x="5614827" y="2933899"/>
                  <a:pt x="5598877" y="2923069"/>
                  <a:pt x="5561446" y="2920575"/>
                </a:cubicBezTo>
                <a:cubicBezTo>
                  <a:pt x="5525084" y="2929276"/>
                  <a:pt x="5537471" y="2911136"/>
                  <a:pt x="5519456" y="2906631"/>
                </a:cubicBezTo>
                <a:lnTo>
                  <a:pt x="5514099" y="2906097"/>
                </a:lnTo>
                <a:lnTo>
                  <a:pt x="5499273" y="2907057"/>
                </a:lnTo>
                <a:lnTo>
                  <a:pt x="5493664" y="2907817"/>
                </a:lnTo>
                <a:cubicBezTo>
                  <a:pt x="5489815" y="2908191"/>
                  <a:pt x="5487270" y="2908250"/>
                  <a:pt x="5485530" y="2908080"/>
                </a:cubicBezTo>
                <a:lnTo>
                  <a:pt x="5485337" y="2907959"/>
                </a:lnTo>
                <a:lnTo>
                  <a:pt x="5477696" y="2908455"/>
                </a:lnTo>
                <a:cubicBezTo>
                  <a:pt x="5464775" y="2909581"/>
                  <a:pt x="5452182" y="2910951"/>
                  <a:pt x="5440170" y="2912482"/>
                </a:cubicBezTo>
                <a:cubicBezTo>
                  <a:pt x="5430698" y="2905718"/>
                  <a:pt x="5385970" y="2915593"/>
                  <a:pt x="5391911" y="2902040"/>
                </a:cubicBezTo>
                <a:cubicBezTo>
                  <a:pt x="5375744" y="2903707"/>
                  <a:pt x="5365560" y="2909594"/>
                  <a:pt x="5371708" y="2900629"/>
                </a:cubicBezTo>
                <a:cubicBezTo>
                  <a:pt x="5366408" y="2900926"/>
                  <a:pt x="5363213" y="2900288"/>
                  <a:pt x="5360976" y="2899197"/>
                </a:cubicBezTo>
                <a:lnTo>
                  <a:pt x="5360345" y="2898671"/>
                </a:lnTo>
                <a:lnTo>
                  <a:pt x="5324367" y="2902593"/>
                </a:lnTo>
                <a:lnTo>
                  <a:pt x="5319673" y="2902094"/>
                </a:lnTo>
                <a:lnTo>
                  <a:pt x="5296114" y="2905958"/>
                </a:lnTo>
                <a:lnTo>
                  <a:pt x="5283999" y="2907258"/>
                </a:lnTo>
                <a:lnTo>
                  <a:pt x="5280460" y="2909063"/>
                </a:lnTo>
                <a:cubicBezTo>
                  <a:pt x="5276699" y="2910214"/>
                  <a:pt x="5271395" y="2910834"/>
                  <a:pt x="5262637" y="2910250"/>
                </a:cubicBezTo>
                <a:lnTo>
                  <a:pt x="5260635" y="2909845"/>
                </a:lnTo>
                <a:lnTo>
                  <a:pt x="5245770" y="2912842"/>
                </a:lnTo>
                <a:cubicBezTo>
                  <a:pt x="5240955" y="2914159"/>
                  <a:pt x="5236652" y="2915770"/>
                  <a:pt x="5233108" y="2917794"/>
                </a:cubicBezTo>
                <a:cubicBezTo>
                  <a:pt x="5184071" y="2909280"/>
                  <a:pt x="5136210" y="2920197"/>
                  <a:pt x="5082201" y="2920260"/>
                </a:cubicBezTo>
                <a:lnTo>
                  <a:pt x="4939211" y="2931760"/>
                </a:lnTo>
                <a:cubicBezTo>
                  <a:pt x="4920477" y="2933960"/>
                  <a:pt x="4783353" y="2943291"/>
                  <a:pt x="4794309" y="2937227"/>
                </a:cubicBezTo>
                <a:cubicBezTo>
                  <a:pt x="4736776" y="2951353"/>
                  <a:pt x="4701995" y="2938961"/>
                  <a:pt x="4637676" y="2946666"/>
                </a:cubicBezTo>
                <a:cubicBezTo>
                  <a:pt x="4603987" y="2934412"/>
                  <a:pt x="4621816" y="2946201"/>
                  <a:pt x="4585922" y="2944906"/>
                </a:cubicBezTo>
                <a:cubicBezTo>
                  <a:pt x="4594760" y="2956935"/>
                  <a:pt x="4542663" y="2939450"/>
                  <a:pt x="4539516" y="2953466"/>
                </a:cubicBezTo>
                <a:cubicBezTo>
                  <a:pt x="4533082" y="2952789"/>
                  <a:pt x="4526953" y="2951687"/>
                  <a:pt x="4520819" y="2950477"/>
                </a:cubicBezTo>
                <a:lnTo>
                  <a:pt x="4517604" y="2949852"/>
                </a:lnTo>
                <a:lnTo>
                  <a:pt x="4504537" y="2949759"/>
                </a:lnTo>
                <a:lnTo>
                  <a:pt x="4501104" y="2946715"/>
                </a:lnTo>
                <a:lnTo>
                  <a:pt x="4342695" y="2951638"/>
                </a:lnTo>
                <a:cubicBezTo>
                  <a:pt x="4328954" y="2954609"/>
                  <a:pt x="4284038" y="2957184"/>
                  <a:pt x="4274096" y="2953640"/>
                </a:cubicBezTo>
                <a:cubicBezTo>
                  <a:pt x="4264434" y="2953346"/>
                  <a:pt x="4254047" y="2955481"/>
                  <a:pt x="4248170" y="2951384"/>
                </a:cubicBezTo>
                <a:lnTo>
                  <a:pt x="4147924" y="2945945"/>
                </a:lnTo>
                <a:cubicBezTo>
                  <a:pt x="4131656" y="2952619"/>
                  <a:pt x="4104816" y="2942907"/>
                  <a:pt x="4061825" y="2944206"/>
                </a:cubicBezTo>
                <a:cubicBezTo>
                  <a:pt x="4044045" y="2951860"/>
                  <a:pt x="4032845" y="2944993"/>
                  <a:pt x="3998557" y="2955821"/>
                </a:cubicBezTo>
                <a:cubicBezTo>
                  <a:pt x="3997072" y="2955023"/>
                  <a:pt x="3995237" y="2954313"/>
                  <a:pt x="3993107" y="2953708"/>
                </a:cubicBezTo>
                <a:cubicBezTo>
                  <a:pt x="3980729" y="2950196"/>
                  <a:pt x="3961302" y="2950972"/>
                  <a:pt x="3949713" y="2955441"/>
                </a:cubicBezTo>
                <a:cubicBezTo>
                  <a:pt x="3894925" y="2970367"/>
                  <a:pt x="3844508" y="2972262"/>
                  <a:pt x="3797284" y="2977037"/>
                </a:cubicBezTo>
                <a:cubicBezTo>
                  <a:pt x="3743822" y="2981057"/>
                  <a:pt x="3778974" y="2965129"/>
                  <a:pt x="3712498" y="2979996"/>
                </a:cubicBezTo>
                <a:cubicBezTo>
                  <a:pt x="3705202" y="2975373"/>
                  <a:pt x="3696720" y="2975524"/>
                  <a:pt x="3682471" y="2978543"/>
                </a:cubicBezTo>
                <a:cubicBezTo>
                  <a:pt x="3656488" y="2980127"/>
                  <a:pt x="3658300" y="2967587"/>
                  <a:pt x="3632163" y="2976264"/>
                </a:cubicBezTo>
                <a:cubicBezTo>
                  <a:pt x="3636766" y="2969363"/>
                  <a:pt x="3582819" y="2975892"/>
                  <a:pt x="3594728" y="2968398"/>
                </a:cubicBezTo>
                <a:cubicBezTo>
                  <a:pt x="3577705" y="2963064"/>
                  <a:pt x="3569481" y="2973476"/>
                  <a:pt x="3552594" y="2968934"/>
                </a:cubicBezTo>
                <a:cubicBezTo>
                  <a:pt x="3533613" y="2968552"/>
                  <a:pt x="3563577" y="2975594"/>
                  <a:pt x="3542589" y="2977031"/>
                </a:cubicBezTo>
                <a:cubicBezTo>
                  <a:pt x="3517131" y="2977564"/>
                  <a:pt x="3517346" y="2989828"/>
                  <a:pt x="3497591" y="2975018"/>
                </a:cubicBezTo>
                <a:lnTo>
                  <a:pt x="3429352" y="2971090"/>
                </a:lnTo>
                <a:cubicBezTo>
                  <a:pt x="3414141" y="2975624"/>
                  <a:pt x="3401904" y="2974195"/>
                  <a:pt x="3389938" y="2970884"/>
                </a:cubicBezTo>
                <a:cubicBezTo>
                  <a:pt x="3354504" y="2973297"/>
                  <a:pt x="3322178" y="2968827"/>
                  <a:pt x="3282344" y="2968084"/>
                </a:cubicBezTo>
                <a:cubicBezTo>
                  <a:pt x="3239277" y="2974224"/>
                  <a:pt x="3217192" y="2964327"/>
                  <a:pt x="3174624" y="2963576"/>
                </a:cubicBezTo>
                <a:cubicBezTo>
                  <a:pt x="3132504" y="2975210"/>
                  <a:pt x="3146911" y="2949576"/>
                  <a:pt x="3111077" y="2951285"/>
                </a:cubicBezTo>
                <a:cubicBezTo>
                  <a:pt x="3052732" y="2962418"/>
                  <a:pt x="3112543" y="2942881"/>
                  <a:pt x="3022501" y="2948619"/>
                </a:cubicBezTo>
                <a:cubicBezTo>
                  <a:pt x="3017399" y="2950352"/>
                  <a:pt x="3006521" y="2948989"/>
                  <a:pt x="3007714" y="2946762"/>
                </a:cubicBezTo>
                <a:cubicBezTo>
                  <a:pt x="2987987" y="2948105"/>
                  <a:pt x="2931270" y="2937206"/>
                  <a:pt x="2903098" y="2940576"/>
                </a:cubicBezTo>
                <a:cubicBezTo>
                  <a:pt x="2848155" y="2935894"/>
                  <a:pt x="2821430" y="2947095"/>
                  <a:pt x="2781591" y="2946394"/>
                </a:cubicBezTo>
                <a:cubicBezTo>
                  <a:pt x="2735559" y="2940279"/>
                  <a:pt x="2708563" y="2934146"/>
                  <a:pt x="2627942" y="2919996"/>
                </a:cubicBezTo>
                <a:lnTo>
                  <a:pt x="2354959" y="2882080"/>
                </a:lnTo>
                <a:cubicBezTo>
                  <a:pt x="2252426" y="2847776"/>
                  <a:pt x="2124519" y="2878188"/>
                  <a:pt x="2063184" y="2879109"/>
                </a:cubicBezTo>
                <a:cubicBezTo>
                  <a:pt x="2038620" y="2892844"/>
                  <a:pt x="2017217" y="2880735"/>
                  <a:pt x="1986946" y="2887619"/>
                </a:cubicBezTo>
                <a:cubicBezTo>
                  <a:pt x="1919067" y="2894646"/>
                  <a:pt x="1852404" y="2912737"/>
                  <a:pt x="1763479" y="2909077"/>
                </a:cubicBezTo>
                <a:cubicBezTo>
                  <a:pt x="1726097" y="2949538"/>
                  <a:pt x="1621108" y="2933327"/>
                  <a:pt x="1537980" y="2960398"/>
                </a:cubicBezTo>
                <a:cubicBezTo>
                  <a:pt x="1489205" y="2967965"/>
                  <a:pt x="1410921" y="2954082"/>
                  <a:pt x="1395229" y="2975625"/>
                </a:cubicBezTo>
                <a:cubicBezTo>
                  <a:pt x="1371975" y="2964548"/>
                  <a:pt x="1352259" y="2986116"/>
                  <a:pt x="1327834" y="2989485"/>
                </a:cubicBezTo>
                <a:cubicBezTo>
                  <a:pt x="1307734" y="2982782"/>
                  <a:pt x="1298456" y="2990289"/>
                  <a:pt x="1280757" y="2992959"/>
                </a:cubicBezTo>
                <a:cubicBezTo>
                  <a:pt x="1272383" y="2988567"/>
                  <a:pt x="1257337" y="2989790"/>
                  <a:pt x="1252582" y="2995877"/>
                </a:cubicBezTo>
                <a:cubicBezTo>
                  <a:pt x="1260705" y="3008688"/>
                  <a:pt x="1207969" y="3005420"/>
                  <a:pt x="1204670" y="3014826"/>
                </a:cubicBezTo>
                <a:cubicBezTo>
                  <a:pt x="1174431" y="3018683"/>
                  <a:pt x="1041848" y="3015513"/>
                  <a:pt x="1020457" y="3031603"/>
                </a:cubicBezTo>
                <a:cubicBezTo>
                  <a:pt x="959520" y="3042500"/>
                  <a:pt x="869308" y="3024872"/>
                  <a:pt x="843248" y="3026954"/>
                </a:cubicBezTo>
                <a:cubicBezTo>
                  <a:pt x="815646" y="3001836"/>
                  <a:pt x="694189" y="3080490"/>
                  <a:pt x="583517" y="3089095"/>
                </a:cubicBezTo>
                <a:cubicBezTo>
                  <a:pt x="568425" y="3087467"/>
                  <a:pt x="560448" y="3088013"/>
                  <a:pt x="556836" y="3094374"/>
                </a:cubicBezTo>
                <a:cubicBezTo>
                  <a:pt x="528264" y="3099747"/>
                  <a:pt x="471823" y="3109156"/>
                  <a:pt x="412089" y="3121334"/>
                </a:cubicBezTo>
                <a:cubicBezTo>
                  <a:pt x="367235" y="3131096"/>
                  <a:pt x="143790" y="3139436"/>
                  <a:pt x="83929" y="315056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2302A4-C15D-F23B-DEE2-1A2EE0F50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05833"/>
            <a:ext cx="4215063" cy="2398713"/>
          </a:xfrm>
        </p:spPr>
        <p:txBody>
          <a:bodyPr>
            <a:normAutofit/>
          </a:bodyPr>
          <a:lstStyle/>
          <a:p>
            <a:r>
              <a:rPr lang="en-IN" b="1"/>
              <a:t>Edit: Show Edit Form</a:t>
            </a:r>
            <a:endParaRPr lang="en-IN"/>
          </a:p>
        </p:txBody>
      </p:sp>
      <p:pic>
        <p:nvPicPr>
          <p:cNvPr id="4" name="Content Placeholder 3" descr="A close-up of a computer screen&#10;&#10;Description automatically generated">
            <a:extLst>
              <a:ext uri="{FF2B5EF4-FFF2-40B4-BE49-F238E27FC236}">
                <a16:creationId xmlns:a16="http://schemas.microsoft.com/office/drawing/2014/main" id="{55275BFE-C060-8DBF-0BC0-B3D469292D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955" y="553686"/>
            <a:ext cx="9875259" cy="2468814"/>
          </a:xfrm>
          <a:prstGeom prst="rect">
            <a:avLst/>
          </a:prstGeom>
        </p:spPr>
      </p:pic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25433F2C-7FF3-2317-1BC7-D49E5FE30D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0779" y="3884452"/>
            <a:ext cx="5723021" cy="2398713"/>
          </a:xfrm>
        </p:spPr>
        <p:txBody>
          <a:bodyPr anchor="ctr">
            <a:normAutofit/>
          </a:bodyPr>
          <a:lstStyle/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5846776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B3A2D1A-45FC-4F95-B150-1C13EF2F6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9C3C864-C625-4883-B868-9A4C470F4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291" y="3296652"/>
            <a:ext cx="12202113" cy="3561346"/>
          </a:xfrm>
          <a:custGeom>
            <a:avLst/>
            <a:gdLst>
              <a:gd name="connsiteX0" fmla="*/ 0 w 12202113"/>
              <a:gd name="connsiteY0" fmla="*/ 3188466 h 3188466"/>
              <a:gd name="connsiteX1" fmla="*/ 10116 w 12202113"/>
              <a:gd name="connsiteY1" fmla="*/ 2657641 h 3188466"/>
              <a:gd name="connsiteX2" fmla="*/ 10116 w 12202113"/>
              <a:gd name="connsiteY2" fmla="*/ 0 h 3188466"/>
              <a:gd name="connsiteX3" fmla="*/ 12202113 w 12202113"/>
              <a:gd name="connsiteY3" fmla="*/ 0 h 3188466"/>
              <a:gd name="connsiteX4" fmla="*/ 12202113 w 12202113"/>
              <a:gd name="connsiteY4" fmla="*/ 2879832 h 3188466"/>
              <a:gd name="connsiteX5" fmla="*/ 12198167 w 12202113"/>
              <a:gd name="connsiteY5" fmla="*/ 2880360 h 3188466"/>
              <a:gd name="connsiteX6" fmla="*/ 12122128 w 12202113"/>
              <a:gd name="connsiteY6" fmla="*/ 2887194 h 3188466"/>
              <a:gd name="connsiteX7" fmla="*/ 12028868 w 12202113"/>
              <a:gd name="connsiteY7" fmla="*/ 2911786 h 3188466"/>
              <a:gd name="connsiteX8" fmla="*/ 11995238 w 12202113"/>
              <a:gd name="connsiteY8" fmla="*/ 2914090 h 3188466"/>
              <a:gd name="connsiteX9" fmla="*/ 11996460 w 12202113"/>
              <a:gd name="connsiteY9" fmla="*/ 2918442 h 3188466"/>
              <a:gd name="connsiteX10" fmla="*/ 11983968 w 12202113"/>
              <a:gd name="connsiteY10" fmla="*/ 2918762 h 3188466"/>
              <a:gd name="connsiteX11" fmla="*/ 11956084 w 12202113"/>
              <a:gd name="connsiteY11" fmla="*/ 2918868 h 3188466"/>
              <a:gd name="connsiteX12" fmla="*/ 11872586 w 12202113"/>
              <a:gd name="connsiteY12" fmla="*/ 2920076 h 3188466"/>
              <a:gd name="connsiteX13" fmla="*/ 11849804 w 12202113"/>
              <a:gd name="connsiteY13" fmla="*/ 2928420 h 3188466"/>
              <a:gd name="connsiteX14" fmla="*/ 11828254 w 12202113"/>
              <a:gd name="connsiteY14" fmla="*/ 2928551 h 3188466"/>
              <a:gd name="connsiteX15" fmla="*/ 11703277 w 12202113"/>
              <a:gd name="connsiteY15" fmla="*/ 2939735 h 3188466"/>
              <a:gd name="connsiteX16" fmla="*/ 11686094 w 12202113"/>
              <a:gd name="connsiteY16" fmla="*/ 2940570 h 3188466"/>
              <a:gd name="connsiteX17" fmla="*/ 11676788 w 12202113"/>
              <a:gd name="connsiteY17" fmla="*/ 2944321 h 3188466"/>
              <a:gd name="connsiteX18" fmla="*/ 11643464 w 12202113"/>
              <a:gd name="connsiteY18" fmla="*/ 2945066 h 3188466"/>
              <a:gd name="connsiteX19" fmla="*/ 11641922 w 12202113"/>
              <a:gd name="connsiteY19" fmla="*/ 2947200 h 3188466"/>
              <a:gd name="connsiteX20" fmla="*/ 11532386 w 12202113"/>
              <a:gd name="connsiteY20" fmla="*/ 2965529 h 3188466"/>
              <a:gd name="connsiteX21" fmla="*/ 11513619 w 12202113"/>
              <a:gd name="connsiteY21" fmla="*/ 2968556 h 3188466"/>
              <a:gd name="connsiteX22" fmla="*/ 11497404 w 12202113"/>
              <a:gd name="connsiteY22" fmla="*/ 2967639 h 3188466"/>
              <a:gd name="connsiteX23" fmla="*/ 11407630 w 12202113"/>
              <a:gd name="connsiteY23" fmla="*/ 2970255 h 3188466"/>
              <a:gd name="connsiteX24" fmla="*/ 11386276 w 12202113"/>
              <a:gd name="connsiteY24" fmla="*/ 2968648 h 3188466"/>
              <a:gd name="connsiteX25" fmla="*/ 11377296 w 12202113"/>
              <a:gd name="connsiteY25" fmla="*/ 2965257 h 3188466"/>
              <a:gd name="connsiteX26" fmla="*/ 11342536 w 12202113"/>
              <a:gd name="connsiteY26" fmla="*/ 2971666 h 3188466"/>
              <a:gd name="connsiteX27" fmla="*/ 11288902 w 12202113"/>
              <a:gd name="connsiteY27" fmla="*/ 2976058 h 3188466"/>
              <a:gd name="connsiteX28" fmla="*/ 11263411 w 12202113"/>
              <a:gd name="connsiteY28" fmla="*/ 2979228 h 3188466"/>
              <a:gd name="connsiteX29" fmla="*/ 11242843 w 12202113"/>
              <a:gd name="connsiteY29" fmla="*/ 2977303 h 3188466"/>
              <a:gd name="connsiteX30" fmla="*/ 11125798 w 12202113"/>
              <a:gd name="connsiteY30" fmla="*/ 2976816 h 3188466"/>
              <a:gd name="connsiteX31" fmla="*/ 11098884 w 12202113"/>
              <a:gd name="connsiteY31" fmla="*/ 2973758 h 3188466"/>
              <a:gd name="connsiteX32" fmla="*/ 11086128 w 12202113"/>
              <a:gd name="connsiteY32" fmla="*/ 2967663 h 3188466"/>
              <a:gd name="connsiteX33" fmla="*/ 11076132 w 12202113"/>
              <a:gd name="connsiteY33" fmla="*/ 2969836 h 3188466"/>
              <a:gd name="connsiteX34" fmla="*/ 11005337 w 12202113"/>
              <a:gd name="connsiteY34" fmla="*/ 2970053 h 3188466"/>
              <a:gd name="connsiteX35" fmla="*/ 10959154 w 12202113"/>
              <a:gd name="connsiteY35" fmla="*/ 2970750 h 3188466"/>
              <a:gd name="connsiteX36" fmla="*/ 10956347 w 12202113"/>
              <a:gd name="connsiteY36" fmla="*/ 2979118 h 3188466"/>
              <a:gd name="connsiteX37" fmla="*/ 10915223 w 12202113"/>
              <a:gd name="connsiteY37" fmla="*/ 2982099 h 3188466"/>
              <a:gd name="connsiteX38" fmla="*/ 10871398 w 12202113"/>
              <a:gd name="connsiteY38" fmla="*/ 2976728 h 3188466"/>
              <a:gd name="connsiteX39" fmla="*/ 10819743 w 12202113"/>
              <a:gd name="connsiteY39" fmla="*/ 2977481 h 3188466"/>
              <a:gd name="connsiteX40" fmla="*/ 10788834 w 12202113"/>
              <a:gd name="connsiteY40" fmla="*/ 2977840 h 3188466"/>
              <a:gd name="connsiteX41" fmla="*/ 10707711 w 12202113"/>
              <a:gd name="connsiteY41" fmla="*/ 2985644 h 3188466"/>
              <a:gd name="connsiteX42" fmla="*/ 10576086 w 12202113"/>
              <a:gd name="connsiteY42" fmla="*/ 3015319 h 3188466"/>
              <a:gd name="connsiteX43" fmla="*/ 10534761 w 12202113"/>
              <a:gd name="connsiteY43" fmla="*/ 3019524 h 3188466"/>
              <a:gd name="connsiteX44" fmla="*/ 10527537 w 12202113"/>
              <a:gd name="connsiteY44" fmla="*/ 3017814 h 3188466"/>
              <a:gd name="connsiteX45" fmla="*/ 10321799 w 12202113"/>
              <a:gd name="connsiteY45" fmla="*/ 3035635 h 3188466"/>
              <a:gd name="connsiteX46" fmla="*/ 10284989 w 12202113"/>
              <a:gd name="connsiteY46" fmla="*/ 3036679 h 3188466"/>
              <a:gd name="connsiteX47" fmla="*/ 10257423 w 12202113"/>
              <a:gd name="connsiteY47" fmla="*/ 3036027 h 3188466"/>
              <a:gd name="connsiteX48" fmla="*/ 10191450 w 12202113"/>
              <a:gd name="connsiteY48" fmla="*/ 3041963 h 3188466"/>
              <a:gd name="connsiteX49" fmla="*/ 10083845 w 12202113"/>
              <a:gd name="connsiteY49" fmla="*/ 3054978 h 3188466"/>
              <a:gd name="connsiteX50" fmla="*/ 10060611 w 12202113"/>
              <a:gd name="connsiteY50" fmla="*/ 3057035 h 3188466"/>
              <a:gd name="connsiteX51" fmla="*/ 10039363 w 12202113"/>
              <a:gd name="connsiteY51" fmla="*/ 3055961 h 3188466"/>
              <a:gd name="connsiteX52" fmla="*/ 10033322 w 12202113"/>
              <a:gd name="connsiteY52" fmla="*/ 3053238 h 3188466"/>
              <a:gd name="connsiteX53" fmla="*/ 10020337 w 12202113"/>
              <a:gd name="connsiteY53" fmla="*/ 3053912 h 3188466"/>
              <a:gd name="connsiteX54" fmla="*/ 10016616 w 12202113"/>
              <a:gd name="connsiteY54" fmla="*/ 3053498 h 3188466"/>
              <a:gd name="connsiteX55" fmla="*/ 9995549 w 12202113"/>
              <a:gd name="connsiteY55" fmla="*/ 3051719 h 3188466"/>
              <a:gd name="connsiteX56" fmla="*/ 9957212 w 12202113"/>
              <a:gd name="connsiteY56" fmla="*/ 3062663 h 3188466"/>
              <a:gd name="connsiteX57" fmla="*/ 9904584 w 12202113"/>
              <a:gd name="connsiteY57" fmla="*/ 3063999 h 3188466"/>
              <a:gd name="connsiteX58" fmla="*/ 9713857 w 12202113"/>
              <a:gd name="connsiteY58" fmla="*/ 3087955 h 3188466"/>
              <a:gd name="connsiteX59" fmla="*/ 9678879 w 12202113"/>
              <a:gd name="connsiteY59" fmla="*/ 3079676 h 3188466"/>
              <a:gd name="connsiteX60" fmla="*/ 9598760 w 12202113"/>
              <a:gd name="connsiteY60" fmla="*/ 3085228 h 3188466"/>
              <a:gd name="connsiteX61" fmla="*/ 9488796 w 12202113"/>
              <a:gd name="connsiteY61" fmla="*/ 3115384 h 3188466"/>
              <a:gd name="connsiteX62" fmla="*/ 9341972 w 12202113"/>
              <a:gd name="connsiteY62" fmla="*/ 3126583 h 3188466"/>
              <a:gd name="connsiteX63" fmla="*/ 9333795 w 12202113"/>
              <a:gd name="connsiteY63" fmla="*/ 3132083 h 3188466"/>
              <a:gd name="connsiteX64" fmla="*/ 9321736 w 12202113"/>
              <a:gd name="connsiteY64" fmla="*/ 3135834 h 3188466"/>
              <a:gd name="connsiteX65" fmla="*/ 9319405 w 12202113"/>
              <a:gd name="connsiteY65" fmla="*/ 3135561 h 3188466"/>
              <a:gd name="connsiteX66" fmla="*/ 9302847 w 12202113"/>
              <a:gd name="connsiteY66" fmla="*/ 3137746 h 3188466"/>
              <a:gd name="connsiteX67" fmla="*/ 9300930 w 12202113"/>
              <a:gd name="connsiteY67" fmla="*/ 3139687 h 3188466"/>
              <a:gd name="connsiteX68" fmla="*/ 9290106 w 12202113"/>
              <a:gd name="connsiteY68" fmla="*/ 3141645 h 3188466"/>
              <a:gd name="connsiteX69" fmla="*/ 9270220 w 12202113"/>
              <a:gd name="connsiteY69" fmla="*/ 3146737 h 3188466"/>
              <a:gd name="connsiteX70" fmla="*/ 9265150 w 12202113"/>
              <a:gd name="connsiteY70" fmla="*/ 3146531 h 3188466"/>
              <a:gd name="connsiteX71" fmla="*/ 9233057 w 12202113"/>
              <a:gd name="connsiteY71" fmla="*/ 3152408 h 3188466"/>
              <a:gd name="connsiteX72" fmla="*/ 9231974 w 12202113"/>
              <a:gd name="connsiteY72" fmla="*/ 3151938 h 3188466"/>
              <a:gd name="connsiteX73" fmla="*/ 9220130 w 12202113"/>
              <a:gd name="connsiteY73" fmla="*/ 3151189 h 3188466"/>
              <a:gd name="connsiteX74" fmla="*/ 9198955 w 12202113"/>
              <a:gd name="connsiteY74" fmla="*/ 3151015 h 3188466"/>
              <a:gd name="connsiteX75" fmla="*/ 9142196 w 12202113"/>
              <a:gd name="connsiteY75" fmla="*/ 3143802 h 3188466"/>
              <a:gd name="connsiteX76" fmla="*/ 9108665 w 12202113"/>
              <a:gd name="connsiteY76" fmla="*/ 3149868 h 3188466"/>
              <a:gd name="connsiteX77" fmla="*/ 9014086 w 12202113"/>
              <a:gd name="connsiteY77" fmla="*/ 3150791 h 3188466"/>
              <a:gd name="connsiteX78" fmla="*/ 8915037 w 12202113"/>
              <a:gd name="connsiteY78" fmla="*/ 3140020 h 3188466"/>
              <a:gd name="connsiteX79" fmla="*/ 8815667 w 12202113"/>
              <a:gd name="connsiteY79" fmla="*/ 3138606 h 3188466"/>
              <a:gd name="connsiteX80" fmla="*/ 8779688 w 12202113"/>
              <a:gd name="connsiteY80" fmla="*/ 3138895 h 3188466"/>
              <a:gd name="connsiteX81" fmla="*/ 8715556 w 12202113"/>
              <a:gd name="connsiteY81" fmla="*/ 3135878 h 3188466"/>
              <a:gd name="connsiteX82" fmla="*/ 8686183 w 12202113"/>
              <a:gd name="connsiteY82" fmla="*/ 3132307 h 3188466"/>
              <a:gd name="connsiteX83" fmla="*/ 8684895 w 12202113"/>
              <a:gd name="connsiteY83" fmla="*/ 3132527 h 3188466"/>
              <a:gd name="connsiteX84" fmla="*/ 8682270 w 12202113"/>
              <a:gd name="connsiteY84" fmla="*/ 3130989 h 3188466"/>
              <a:gd name="connsiteX85" fmla="*/ 8676836 w 12202113"/>
              <a:gd name="connsiteY85" fmla="*/ 3130278 h 3188466"/>
              <a:gd name="connsiteX86" fmla="*/ 8662002 w 12202113"/>
              <a:gd name="connsiteY86" fmla="*/ 3130735 h 3188466"/>
              <a:gd name="connsiteX87" fmla="*/ 8656423 w 12202113"/>
              <a:gd name="connsiteY87" fmla="*/ 3131304 h 3188466"/>
              <a:gd name="connsiteX88" fmla="*/ 8648261 w 12202113"/>
              <a:gd name="connsiteY88" fmla="*/ 3131294 h 3188466"/>
              <a:gd name="connsiteX89" fmla="*/ 8648057 w 12202113"/>
              <a:gd name="connsiteY89" fmla="*/ 3131167 h 3188466"/>
              <a:gd name="connsiteX90" fmla="*/ 8640412 w 12202113"/>
              <a:gd name="connsiteY90" fmla="*/ 3131403 h 3188466"/>
              <a:gd name="connsiteX91" fmla="*/ 8603003 w 12202113"/>
              <a:gd name="connsiteY91" fmla="*/ 3134155 h 3188466"/>
              <a:gd name="connsiteX92" fmla="*/ 8553571 w 12202113"/>
              <a:gd name="connsiteY92" fmla="*/ 3122125 h 3188466"/>
              <a:gd name="connsiteX93" fmla="*/ 8533128 w 12202113"/>
              <a:gd name="connsiteY93" fmla="*/ 3120039 h 3188466"/>
              <a:gd name="connsiteX94" fmla="*/ 8522209 w 12202113"/>
              <a:gd name="connsiteY94" fmla="*/ 3118252 h 3188466"/>
              <a:gd name="connsiteX95" fmla="*/ 8521532 w 12202113"/>
              <a:gd name="connsiteY95" fmla="*/ 3117705 h 3188466"/>
              <a:gd name="connsiteX96" fmla="*/ 8485667 w 12202113"/>
              <a:gd name="connsiteY96" fmla="*/ 3120406 h 3188466"/>
              <a:gd name="connsiteX97" fmla="*/ 8480905 w 12202113"/>
              <a:gd name="connsiteY97" fmla="*/ 3119749 h 3188466"/>
              <a:gd name="connsiteX98" fmla="*/ 8457530 w 12202113"/>
              <a:gd name="connsiteY98" fmla="*/ 3122810 h 3188466"/>
              <a:gd name="connsiteX99" fmla="*/ 8445451 w 12202113"/>
              <a:gd name="connsiteY99" fmla="*/ 3123697 h 3188466"/>
              <a:gd name="connsiteX100" fmla="*/ 8442039 w 12202113"/>
              <a:gd name="connsiteY100" fmla="*/ 3125378 h 3188466"/>
              <a:gd name="connsiteX101" fmla="*/ 8424215 w 12202113"/>
              <a:gd name="connsiteY101" fmla="*/ 3125963 h 3188466"/>
              <a:gd name="connsiteX102" fmla="*/ 8422165 w 12202113"/>
              <a:gd name="connsiteY102" fmla="*/ 3125491 h 3188466"/>
              <a:gd name="connsiteX103" fmla="*/ 8407465 w 12202113"/>
              <a:gd name="connsiteY103" fmla="*/ 3127979 h 3188466"/>
              <a:gd name="connsiteX104" fmla="*/ 8395146 w 12202113"/>
              <a:gd name="connsiteY104" fmla="*/ 3132488 h 3188466"/>
              <a:gd name="connsiteX105" fmla="*/ 8243538 w 12202113"/>
              <a:gd name="connsiteY105" fmla="*/ 3129873 h 3188466"/>
              <a:gd name="connsiteX106" fmla="*/ 8112685 w 12202113"/>
              <a:gd name="connsiteY106" fmla="*/ 3148698 h 3188466"/>
              <a:gd name="connsiteX107" fmla="*/ 8026741 w 12202113"/>
              <a:gd name="connsiteY107" fmla="*/ 3154015 h 3188466"/>
              <a:gd name="connsiteX108" fmla="*/ 8030400 w 12202113"/>
              <a:gd name="connsiteY108" fmla="*/ 3146736 h 3188466"/>
              <a:gd name="connsiteX109" fmla="*/ 8002987 w 12202113"/>
              <a:gd name="connsiteY109" fmla="*/ 3135663 h 3188466"/>
              <a:gd name="connsiteX110" fmla="*/ 7798568 w 12202113"/>
              <a:gd name="connsiteY110" fmla="*/ 3141249 h 3188466"/>
              <a:gd name="connsiteX111" fmla="*/ 7746353 w 12202113"/>
              <a:gd name="connsiteY111" fmla="*/ 3137755 h 3188466"/>
              <a:gd name="connsiteX112" fmla="*/ 7700395 w 12202113"/>
              <a:gd name="connsiteY112" fmla="*/ 3144729 h 3188466"/>
              <a:gd name="connsiteX113" fmla="*/ 7681335 w 12202113"/>
              <a:gd name="connsiteY113" fmla="*/ 3141120 h 3188466"/>
              <a:gd name="connsiteX114" fmla="*/ 7678044 w 12202113"/>
              <a:gd name="connsiteY114" fmla="*/ 3140387 h 3188466"/>
              <a:gd name="connsiteX115" fmla="*/ 7664890 w 12202113"/>
              <a:gd name="connsiteY115" fmla="*/ 3139855 h 3188466"/>
              <a:gd name="connsiteX116" fmla="*/ 7661183 w 12202113"/>
              <a:gd name="connsiteY116" fmla="*/ 3136706 h 3188466"/>
              <a:gd name="connsiteX117" fmla="*/ 7641383 w 12202113"/>
              <a:gd name="connsiteY117" fmla="*/ 3133755 h 3188466"/>
              <a:gd name="connsiteX118" fmla="*/ 7617169 w 12202113"/>
              <a:gd name="connsiteY118" fmla="*/ 3133614 h 3188466"/>
              <a:gd name="connsiteX119" fmla="*/ 7531143 w 12202113"/>
              <a:gd name="connsiteY119" fmla="*/ 3132781 h 3188466"/>
              <a:gd name="connsiteX120" fmla="*/ 7517113 w 12202113"/>
              <a:gd name="connsiteY120" fmla="*/ 3134483 h 3188466"/>
              <a:gd name="connsiteX121" fmla="*/ 7471320 w 12202113"/>
              <a:gd name="connsiteY121" fmla="*/ 3131645 h 3188466"/>
              <a:gd name="connsiteX122" fmla="*/ 7430512 w 12202113"/>
              <a:gd name="connsiteY122" fmla="*/ 3131007 h 3188466"/>
              <a:gd name="connsiteX123" fmla="*/ 7404071 w 12202113"/>
              <a:gd name="connsiteY123" fmla="*/ 3132361 h 3188466"/>
              <a:gd name="connsiteX124" fmla="*/ 7397140 w 12202113"/>
              <a:gd name="connsiteY124" fmla="*/ 3131239 h 3188466"/>
              <a:gd name="connsiteX125" fmla="*/ 7370514 w 12202113"/>
              <a:gd name="connsiteY125" fmla="*/ 3130516 h 3188466"/>
              <a:gd name="connsiteX126" fmla="*/ 7356953 w 12202113"/>
              <a:gd name="connsiteY126" fmla="*/ 3132179 h 3188466"/>
              <a:gd name="connsiteX127" fmla="*/ 7343567 w 12202113"/>
              <a:gd name="connsiteY127" fmla="*/ 3128350 h 3188466"/>
              <a:gd name="connsiteX128" fmla="*/ 7340295 w 12202113"/>
              <a:gd name="connsiteY128" fmla="*/ 3125545 h 3188466"/>
              <a:gd name="connsiteX129" fmla="*/ 7321348 w 12202113"/>
              <a:gd name="connsiteY129" fmla="*/ 3126804 h 3188466"/>
              <a:gd name="connsiteX130" fmla="*/ 7305815 w 12202113"/>
              <a:gd name="connsiteY130" fmla="*/ 3124063 h 3188466"/>
              <a:gd name="connsiteX131" fmla="*/ 7292274 w 12202113"/>
              <a:gd name="connsiteY131" fmla="*/ 3125855 h 3188466"/>
              <a:gd name="connsiteX132" fmla="*/ 7286654 w 12202113"/>
              <a:gd name="connsiteY132" fmla="*/ 3125451 h 3188466"/>
              <a:gd name="connsiteX133" fmla="*/ 7272685 w 12202113"/>
              <a:gd name="connsiteY133" fmla="*/ 3124094 h 3188466"/>
              <a:gd name="connsiteX134" fmla="*/ 7248584 w 12202113"/>
              <a:gd name="connsiteY134" fmla="*/ 3121080 h 3188466"/>
              <a:gd name="connsiteX135" fmla="*/ 7241065 w 12202113"/>
              <a:gd name="connsiteY135" fmla="*/ 3120661 h 3188466"/>
              <a:gd name="connsiteX136" fmla="*/ 7224696 w 12202113"/>
              <a:gd name="connsiteY136" fmla="*/ 3116051 h 3188466"/>
              <a:gd name="connsiteX137" fmla="*/ 7193009 w 12202113"/>
              <a:gd name="connsiteY137" fmla="*/ 3112108 h 3188466"/>
              <a:gd name="connsiteX138" fmla="*/ 7137220 w 12202113"/>
              <a:gd name="connsiteY138" fmla="*/ 3098354 h 3188466"/>
              <a:gd name="connsiteX139" fmla="*/ 7104427 w 12202113"/>
              <a:gd name="connsiteY139" fmla="*/ 3091790 h 3188466"/>
              <a:gd name="connsiteX140" fmla="*/ 7082240 w 12202113"/>
              <a:gd name="connsiteY140" fmla="*/ 3085740 h 3188466"/>
              <a:gd name="connsiteX141" fmla="*/ 7016754 w 12202113"/>
              <a:gd name="connsiteY141" fmla="*/ 3077196 h 3188466"/>
              <a:gd name="connsiteX142" fmla="*/ 6904436 w 12202113"/>
              <a:gd name="connsiteY142" fmla="*/ 3065900 h 3188466"/>
              <a:gd name="connsiteX143" fmla="*/ 6881434 w 12202113"/>
              <a:gd name="connsiteY143" fmla="*/ 3062865 h 3188466"/>
              <a:gd name="connsiteX144" fmla="*/ 6865273 w 12202113"/>
              <a:gd name="connsiteY144" fmla="*/ 3057749 h 3188466"/>
              <a:gd name="connsiteX145" fmla="*/ 6864671 w 12202113"/>
              <a:gd name="connsiteY145" fmla="*/ 3054378 h 3188466"/>
              <a:gd name="connsiteX146" fmla="*/ 6852599 w 12202113"/>
              <a:gd name="connsiteY146" fmla="*/ 3052306 h 3188466"/>
              <a:gd name="connsiteX147" fmla="*/ 6850143 w 12202113"/>
              <a:gd name="connsiteY147" fmla="*/ 3051232 h 3188466"/>
              <a:gd name="connsiteX148" fmla="*/ 6835301 w 12202113"/>
              <a:gd name="connsiteY148" fmla="*/ 3045593 h 3188466"/>
              <a:gd name="connsiteX149" fmla="*/ 6784871 w 12202113"/>
              <a:gd name="connsiteY149" fmla="*/ 3046562 h 3188466"/>
              <a:gd name="connsiteX150" fmla="*/ 6738245 w 12202113"/>
              <a:gd name="connsiteY150" fmla="*/ 3037055 h 3188466"/>
              <a:gd name="connsiteX151" fmla="*/ 6537703 w 12202113"/>
              <a:gd name="connsiteY151" fmla="*/ 3017736 h 3188466"/>
              <a:gd name="connsiteX152" fmla="*/ 6521858 w 12202113"/>
              <a:gd name="connsiteY152" fmla="*/ 3004158 h 3188466"/>
              <a:gd name="connsiteX153" fmla="*/ 6445069 w 12202113"/>
              <a:gd name="connsiteY153" fmla="*/ 2992470 h 3188466"/>
              <a:gd name="connsiteX154" fmla="*/ 6302447 w 12202113"/>
              <a:gd name="connsiteY154" fmla="*/ 2994274 h 3188466"/>
              <a:gd name="connsiteX155" fmla="*/ 6160029 w 12202113"/>
              <a:gd name="connsiteY155" fmla="*/ 2973666 h 3188466"/>
              <a:gd name="connsiteX156" fmla="*/ 6144046 w 12202113"/>
              <a:gd name="connsiteY156" fmla="*/ 2976380 h 3188466"/>
              <a:gd name="connsiteX157" fmla="*/ 6127670 w 12202113"/>
              <a:gd name="connsiteY157" fmla="*/ 2976929 h 3188466"/>
              <a:gd name="connsiteX158" fmla="*/ 6126155 w 12202113"/>
              <a:gd name="connsiteY158" fmla="*/ 2976245 h 3188466"/>
              <a:gd name="connsiteX159" fmla="*/ 6108575 w 12202113"/>
              <a:gd name="connsiteY159" fmla="*/ 2974651 h 3188466"/>
              <a:gd name="connsiteX160" fmla="*/ 6103746 w 12202113"/>
              <a:gd name="connsiteY160" fmla="*/ 2975803 h 3188466"/>
              <a:gd name="connsiteX161" fmla="*/ 6091377 w 12202113"/>
              <a:gd name="connsiteY161" fmla="*/ 2975180 h 3188466"/>
              <a:gd name="connsiteX162" fmla="*/ 6066183 w 12202113"/>
              <a:gd name="connsiteY162" fmla="*/ 2975222 h 3188466"/>
              <a:gd name="connsiteX163" fmla="*/ 6063287 w 12202113"/>
              <a:gd name="connsiteY163" fmla="*/ 2974353 h 3188466"/>
              <a:gd name="connsiteX164" fmla="*/ 6054813 w 12202113"/>
              <a:gd name="connsiteY164" fmla="*/ 2974911 h 3188466"/>
              <a:gd name="connsiteX165" fmla="*/ 6050809 w 12202113"/>
              <a:gd name="connsiteY165" fmla="*/ 2973985 h 3188466"/>
              <a:gd name="connsiteX166" fmla="*/ 6013979 w 12202113"/>
              <a:gd name="connsiteY166" fmla="*/ 2974553 h 3188466"/>
              <a:gd name="connsiteX167" fmla="*/ 6013800 w 12202113"/>
              <a:gd name="connsiteY167" fmla="*/ 2973973 h 3188466"/>
              <a:gd name="connsiteX168" fmla="*/ 6004866 w 12202113"/>
              <a:gd name="connsiteY168" fmla="*/ 2971570 h 3188466"/>
              <a:gd name="connsiteX169" fmla="*/ 5987036 w 12202113"/>
              <a:gd name="connsiteY169" fmla="*/ 2968315 h 3188466"/>
              <a:gd name="connsiteX170" fmla="*/ 5950027 w 12202113"/>
              <a:gd name="connsiteY170" fmla="*/ 2953546 h 3188466"/>
              <a:gd name="connsiteX171" fmla="*/ 5911668 w 12202113"/>
              <a:gd name="connsiteY171" fmla="*/ 2954074 h 3188466"/>
              <a:gd name="connsiteX172" fmla="*/ 5904110 w 12202113"/>
              <a:gd name="connsiteY172" fmla="*/ 2953861 h 3188466"/>
              <a:gd name="connsiteX173" fmla="*/ 5904026 w 12202113"/>
              <a:gd name="connsiteY173" fmla="*/ 2953724 h 3188466"/>
              <a:gd name="connsiteX174" fmla="*/ 5896189 w 12202113"/>
              <a:gd name="connsiteY174" fmla="*/ 2953236 h 3188466"/>
              <a:gd name="connsiteX175" fmla="*/ 5890331 w 12202113"/>
              <a:gd name="connsiteY175" fmla="*/ 2953471 h 3188466"/>
              <a:gd name="connsiteX176" fmla="*/ 5875672 w 12202113"/>
              <a:gd name="connsiteY176" fmla="*/ 2953056 h 3188466"/>
              <a:gd name="connsiteX177" fmla="*/ 5871070 w 12202113"/>
              <a:gd name="connsiteY177" fmla="*/ 2952035 h 3188466"/>
              <a:gd name="connsiteX178" fmla="*/ 5869888 w 12202113"/>
              <a:gd name="connsiteY178" fmla="*/ 2950364 h 3188466"/>
              <a:gd name="connsiteX179" fmla="*/ 5868461 w 12202113"/>
              <a:gd name="connsiteY179" fmla="*/ 2950506 h 3188466"/>
              <a:gd name="connsiteX180" fmla="*/ 5843343 w 12202113"/>
              <a:gd name="connsiteY180" fmla="*/ 2945262 h 3188466"/>
              <a:gd name="connsiteX181" fmla="*/ 5784331 w 12202113"/>
              <a:gd name="connsiteY181" fmla="*/ 2938531 h 3188466"/>
              <a:gd name="connsiteX182" fmla="*/ 5749498 w 12202113"/>
              <a:gd name="connsiteY182" fmla="*/ 2936713 h 3188466"/>
              <a:gd name="connsiteX183" fmla="*/ 5655214 w 12202113"/>
              <a:gd name="connsiteY183" fmla="*/ 2929503 h 3188466"/>
              <a:gd name="connsiteX184" fmla="*/ 5561446 w 12202113"/>
              <a:gd name="connsiteY184" fmla="*/ 2920575 h 3188466"/>
              <a:gd name="connsiteX185" fmla="*/ 5519456 w 12202113"/>
              <a:gd name="connsiteY185" fmla="*/ 2906631 h 3188466"/>
              <a:gd name="connsiteX186" fmla="*/ 5514099 w 12202113"/>
              <a:gd name="connsiteY186" fmla="*/ 2906097 h 3188466"/>
              <a:gd name="connsiteX187" fmla="*/ 5499273 w 12202113"/>
              <a:gd name="connsiteY187" fmla="*/ 2907057 h 3188466"/>
              <a:gd name="connsiteX188" fmla="*/ 5493664 w 12202113"/>
              <a:gd name="connsiteY188" fmla="*/ 2907817 h 3188466"/>
              <a:gd name="connsiteX189" fmla="*/ 5485530 w 12202113"/>
              <a:gd name="connsiteY189" fmla="*/ 2908080 h 3188466"/>
              <a:gd name="connsiteX190" fmla="*/ 5485337 w 12202113"/>
              <a:gd name="connsiteY190" fmla="*/ 2907959 h 3188466"/>
              <a:gd name="connsiteX191" fmla="*/ 5477696 w 12202113"/>
              <a:gd name="connsiteY191" fmla="*/ 2908455 h 3188466"/>
              <a:gd name="connsiteX192" fmla="*/ 5440170 w 12202113"/>
              <a:gd name="connsiteY192" fmla="*/ 2912482 h 3188466"/>
              <a:gd name="connsiteX193" fmla="*/ 5391911 w 12202113"/>
              <a:gd name="connsiteY193" fmla="*/ 2902040 h 3188466"/>
              <a:gd name="connsiteX194" fmla="*/ 5371708 w 12202113"/>
              <a:gd name="connsiteY194" fmla="*/ 2900629 h 3188466"/>
              <a:gd name="connsiteX195" fmla="*/ 5360976 w 12202113"/>
              <a:gd name="connsiteY195" fmla="*/ 2899197 h 3188466"/>
              <a:gd name="connsiteX196" fmla="*/ 5360345 w 12202113"/>
              <a:gd name="connsiteY196" fmla="*/ 2898671 h 3188466"/>
              <a:gd name="connsiteX197" fmla="*/ 5324367 w 12202113"/>
              <a:gd name="connsiteY197" fmla="*/ 2902593 h 3188466"/>
              <a:gd name="connsiteX198" fmla="*/ 5319673 w 12202113"/>
              <a:gd name="connsiteY198" fmla="*/ 2902094 h 3188466"/>
              <a:gd name="connsiteX199" fmla="*/ 5296114 w 12202113"/>
              <a:gd name="connsiteY199" fmla="*/ 2905958 h 3188466"/>
              <a:gd name="connsiteX200" fmla="*/ 5283999 w 12202113"/>
              <a:gd name="connsiteY200" fmla="*/ 2907258 h 3188466"/>
              <a:gd name="connsiteX201" fmla="*/ 5280460 w 12202113"/>
              <a:gd name="connsiteY201" fmla="*/ 2909063 h 3188466"/>
              <a:gd name="connsiteX202" fmla="*/ 5262637 w 12202113"/>
              <a:gd name="connsiteY202" fmla="*/ 2910250 h 3188466"/>
              <a:gd name="connsiteX203" fmla="*/ 5260635 w 12202113"/>
              <a:gd name="connsiteY203" fmla="*/ 2909845 h 3188466"/>
              <a:gd name="connsiteX204" fmla="*/ 5245770 w 12202113"/>
              <a:gd name="connsiteY204" fmla="*/ 2912842 h 3188466"/>
              <a:gd name="connsiteX205" fmla="*/ 5233108 w 12202113"/>
              <a:gd name="connsiteY205" fmla="*/ 2917794 h 3188466"/>
              <a:gd name="connsiteX206" fmla="*/ 5082201 w 12202113"/>
              <a:gd name="connsiteY206" fmla="*/ 2920260 h 3188466"/>
              <a:gd name="connsiteX207" fmla="*/ 4939211 w 12202113"/>
              <a:gd name="connsiteY207" fmla="*/ 2931760 h 3188466"/>
              <a:gd name="connsiteX208" fmla="*/ 4794309 w 12202113"/>
              <a:gd name="connsiteY208" fmla="*/ 2937227 h 3188466"/>
              <a:gd name="connsiteX209" fmla="*/ 4637676 w 12202113"/>
              <a:gd name="connsiteY209" fmla="*/ 2946666 h 3188466"/>
              <a:gd name="connsiteX210" fmla="*/ 4585922 w 12202113"/>
              <a:gd name="connsiteY210" fmla="*/ 2944906 h 3188466"/>
              <a:gd name="connsiteX211" fmla="*/ 4539516 w 12202113"/>
              <a:gd name="connsiteY211" fmla="*/ 2953466 h 3188466"/>
              <a:gd name="connsiteX212" fmla="*/ 4520819 w 12202113"/>
              <a:gd name="connsiteY212" fmla="*/ 2950477 h 3188466"/>
              <a:gd name="connsiteX213" fmla="*/ 4517604 w 12202113"/>
              <a:gd name="connsiteY213" fmla="*/ 2949852 h 3188466"/>
              <a:gd name="connsiteX214" fmla="*/ 4504537 w 12202113"/>
              <a:gd name="connsiteY214" fmla="*/ 2949759 h 3188466"/>
              <a:gd name="connsiteX215" fmla="*/ 4501104 w 12202113"/>
              <a:gd name="connsiteY215" fmla="*/ 2946715 h 3188466"/>
              <a:gd name="connsiteX216" fmla="*/ 4342695 w 12202113"/>
              <a:gd name="connsiteY216" fmla="*/ 2951638 h 3188466"/>
              <a:gd name="connsiteX217" fmla="*/ 4274096 w 12202113"/>
              <a:gd name="connsiteY217" fmla="*/ 2953640 h 3188466"/>
              <a:gd name="connsiteX218" fmla="*/ 4248170 w 12202113"/>
              <a:gd name="connsiteY218" fmla="*/ 2951384 h 3188466"/>
              <a:gd name="connsiteX219" fmla="*/ 4147924 w 12202113"/>
              <a:gd name="connsiteY219" fmla="*/ 2945945 h 3188466"/>
              <a:gd name="connsiteX220" fmla="*/ 4061825 w 12202113"/>
              <a:gd name="connsiteY220" fmla="*/ 2944206 h 3188466"/>
              <a:gd name="connsiteX221" fmla="*/ 3998557 w 12202113"/>
              <a:gd name="connsiteY221" fmla="*/ 2955821 h 3188466"/>
              <a:gd name="connsiteX222" fmla="*/ 3993107 w 12202113"/>
              <a:gd name="connsiteY222" fmla="*/ 2953708 h 3188466"/>
              <a:gd name="connsiteX223" fmla="*/ 3949713 w 12202113"/>
              <a:gd name="connsiteY223" fmla="*/ 2955441 h 3188466"/>
              <a:gd name="connsiteX224" fmla="*/ 3797284 w 12202113"/>
              <a:gd name="connsiteY224" fmla="*/ 2977037 h 3188466"/>
              <a:gd name="connsiteX225" fmla="*/ 3712498 w 12202113"/>
              <a:gd name="connsiteY225" fmla="*/ 2979996 h 3188466"/>
              <a:gd name="connsiteX226" fmla="*/ 3682471 w 12202113"/>
              <a:gd name="connsiteY226" fmla="*/ 2978543 h 3188466"/>
              <a:gd name="connsiteX227" fmla="*/ 3632163 w 12202113"/>
              <a:gd name="connsiteY227" fmla="*/ 2976264 h 3188466"/>
              <a:gd name="connsiteX228" fmla="*/ 3594728 w 12202113"/>
              <a:gd name="connsiteY228" fmla="*/ 2968398 h 3188466"/>
              <a:gd name="connsiteX229" fmla="*/ 3552594 w 12202113"/>
              <a:gd name="connsiteY229" fmla="*/ 2968934 h 3188466"/>
              <a:gd name="connsiteX230" fmla="*/ 3542589 w 12202113"/>
              <a:gd name="connsiteY230" fmla="*/ 2977031 h 3188466"/>
              <a:gd name="connsiteX231" fmla="*/ 3497591 w 12202113"/>
              <a:gd name="connsiteY231" fmla="*/ 2975018 h 3188466"/>
              <a:gd name="connsiteX232" fmla="*/ 3429352 w 12202113"/>
              <a:gd name="connsiteY232" fmla="*/ 2971090 h 3188466"/>
              <a:gd name="connsiteX233" fmla="*/ 3389938 w 12202113"/>
              <a:gd name="connsiteY233" fmla="*/ 2970884 h 3188466"/>
              <a:gd name="connsiteX234" fmla="*/ 3282344 w 12202113"/>
              <a:gd name="connsiteY234" fmla="*/ 2968084 h 3188466"/>
              <a:gd name="connsiteX235" fmla="*/ 3174624 w 12202113"/>
              <a:gd name="connsiteY235" fmla="*/ 2963576 h 3188466"/>
              <a:gd name="connsiteX236" fmla="*/ 3111077 w 12202113"/>
              <a:gd name="connsiteY236" fmla="*/ 2951285 h 3188466"/>
              <a:gd name="connsiteX237" fmla="*/ 3022501 w 12202113"/>
              <a:gd name="connsiteY237" fmla="*/ 2948619 h 3188466"/>
              <a:gd name="connsiteX238" fmla="*/ 3007714 w 12202113"/>
              <a:gd name="connsiteY238" fmla="*/ 2946762 h 3188466"/>
              <a:gd name="connsiteX239" fmla="*/ 2903098 w 12202113"/>
              <a:gd name="connsiteY239" fmla="*/ 2940576 h 3188466"/>
              <a:gd name="connsiteX240" fmla="*/ 2781591 w 12202113"/>
              <a:gd name="connsiteY240" fmla="*/ 2946394 h 3188466"/>
              <a:gd name="connsiteX241" fmla="*/ 2627942 w 12202113"/>
              <a:gd name="connsiteY241" fmla="*/ 2919996 h 3188466"/>
              <a:gd name="connsiteX242" fmla="*/ 2354959 w 12202113"/>
              <a:gd name="connsiteY242" fmla="*/ 2882080 h 3188466"/>
              <a:gd name="connsiteX243" fmla="*/ 2063184 w 12202113"/>
              <a:gd name="connsiteY243" fmla="*/ 2879109 h 3188466"/>
              <a:gd name="connsiteX244" fmla="*/ 1986946 w 12202113"/>
              <a:gd name="connsiteY244" fmla="*/ 2887619 h 3188466"/>
              <a:gd name="connsiteX245" fmla="*/ 1763479 w 12202113"/>
              <a:gd name="connsiteY245" fmla="*/ 2909077 h 3188466"/>
              <a:gd name="connsiteX246" fmla="*/ 1537980 w 12202113"/>
              <a:gd name="connsiteY246" fmla="*/ 2960398 h 3188466"/>
              <a:gd name="connsiteX247" fmla="*/ 1395229 w 12202113"/>
              <a:gd name="connsiteY247" fmla="*/ 2975625 h 3188466"/>
              <a:gd name="connsiteX248" fmla="*/ 1327834 w 12202113"/>
              <a:gd name="connsiteY248" fmla="*/ 2989485 h 3188466"/>
              <a:gd name="connsiteX249" fmla="*/ 1280757 w 12202113"/>
              <a:gd name="connsiteY249" fmla="*/ 2992959 h 3188466"/>
              <a:gd name="connsiteX250" fmla="*/ 1252582 w 12202113"/>
              <a:gd name="connsiteY250" fmla="*/ 2995877 h 3188466"/>
              <a:gd name="connsiteX251" fmla="*/ 1204670 w 12202113"/>
              <a:gd name="connsiteY251" fmla="*/ 3014826 h 3188466"/>
              <a:gd name="connsiteX252" fmla="*/ 1020457 w 12202113"/>
              <a:gd name="connsiteY252" fmla="*/ 3031603 h 3188466"/>
              <a:gd name="connsiteX253" fmla="*/ 843248 w 12202113"/>
              <a:gd name="connsiteY253" fmla="*/ 3026954 h 3188466"/>
              <a:gd name="connsiteX254" fmla="*/ 583517 w 12202113"/>
              <a:gd name="connsiteY254" fmla="*/ 3089095 h 3188466"/>
              <a:gd name="connsiteX255" fmla="*/ 556836 w 12202113"/>
              <a:gd name="connsiteY255" fmla="*/ 3094374 h 3188466"/>
              <a:gd name="connsiteX256" fmla="*/ 412089 w 12202113"/>
              <a:gd name="connsiteY256" fmla="*/ 3121334 h 3188466"/>
              <a:gd name="connsiteX257" fmla="*/ 83929 w 12202113"/>
              <a:gd name="connsiteY257" fmla="*/ 3150566 h 3188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</a:cxnLst>
            <a:rect l="l" t="t" r="r" b="b"/>
            <a:pathLst>
              <a:path w="12202113" h="3188466">
                <a:moveTo>
                  <a:pt x="0" y="3188466"/>
                </a:moveTo>
                <a:lnTo>
                  <a:pt x="10116" y="2657641"/>
                </a:lnTo>
                <a:lnTo>
                  <a:pt x="10116" y="0"/>
                </a:lnTo>
                <a:lnTo>
                  <a:pt x="12202113" y="0"/>
                </a:lnTo>
                <a:lnTo>
                  <a:pt x="12202113" y="2879832"/>
                </a:lnTo>
                <a:lnTo>
                  <a:pt x="12198167" y="2880360"/>
                </a:lnTo>
                <a:cubicBezTo>
                  <a:pt x="12163116" y="2884349"/>
                  <a:pt x="12143771" y="2884544"/>
                  <a:pt x="12122128" y="2887194"/>
                </a:cubicBezTo>
                <a:cubicBezTo>
                  <a:pt x="12087086" y="2893347"/>
                  <a:pt x="12050015" y="2907304"/>
                  <a:pt x="12028868" y="2911786"/>
                </a:cubicBezTo>
                <a:lnTo>
                  <a:pt x="11995238" y="2914090"/>
                </a:lnTo>
                <a:lnTo>
                  <a:pt x="11996460" y="2918442"/>
                </a:lnTo>
                <a:lnTo>
                  <a:pt x="11983968" y="2918762"/>
                </a:lnTo>
                <a:lnTo>
                  <a:pt x="11956084" y="2918868"/>
                </a:lnTo>
                <a:cubicBezTo>
                  <a:pt x="11938684" y="2919526"/>
                  <a:pt x="11890300" y="2918483"/>
                  <a:pt x="11872586" y="2920076"/>
                </a:cubicBezTo>
                <a:cubicBezTo>
                  <a:pt x="11867476" y="2924717"/>
                  <a:pt x="11859589" y="2927247"/>
                  <a:pt x="11849804" y="2928420"/>
                </a:cubicBezTo>
                <a:lnTo>
                  <a:pt x="11828254" y="2928551"/>
                </a:lnTo>
                <a:lnTo>
                  <a:pt x="11703277" y="2939735"/>
                </a:lnTo>
                <a:lnTo>
                  <a:pt x="11686094" y="2940570"/>
                </a:lnTo>
                <a:lnTo>
                  <a:pt x="11676788" y="2944321"/>
                </a:lnTo>
                <a:cubicBezTo>
                  <a:pt x="11669684" y="2945069"/>
                  <a:pt x="11649276" y="2944585"/>
                  <a:pt x="11643464" y="2945066"/>
                </a:cubicBezTo>
                <a:lnTo>
                  <a:pt x="11641922" y="2947200"/>
                </a:lnTo>
                <a:cubicBezTo>
                  <a:pt x="11623408" y="2950611"/>
                  <a:pt x="11553770" y="2961969"/>
                  <a:pt x="11532386" y="2965529"/>
                </a:cubicBezTo>
                <a:cubicBezTo>
                  <a:pt x="11528114" y="2962248"/>
                  <a:pt x="11518548" y="2967430"/>
                  <a:pt x="11513619" y="2968556"/>
                </a:cubicBezTo>
                <a:cubicBezTo>
                  <a:pt x="11512856" y="2966346"/>
                  <a:pt x="11500924" y="2965672"/>
                  <a:pt x="11497404" y="2967639"/>
                </a:cubicBezTo>
                <a:cubicBezTo>
                  <a:pt x="11413522" y="2978420"/>
                  <a:pt x="11455510" y="2956141"/>
                  <a:pt x="11407630" y="2970255"/>
                </a:cubicBezTo>
                <a:cubicBezTo>
                  <a:pt x="11399160" y="2971190"/>
                  <a:pt x="11392296" y="2970299"/>
                  <a:pt x="11386276" y="2968648"/>
                </a:cubicBezTo>
                <a:lnTo>
                  <a:pt x="11377296" y="2965257"/>
                </a:lnTo>
                <a:lnTo>
                  <a:pt x="11342536" y="2971666"/>
                </a:lnTo>
                <a:cubicBezTo>
                  <a:pt x="11325414" y="2973900"/>
                  <a:pt x="11307393" y="2975381"/>
                  <a:pt x="11288902" y="2976058"/>
                </a:cubicBezTo>
                <a:cubicBezTo>
                  <a:pt x="11284753" y="2971542"/>
                  <a:pt x="11270239" y="2977957"/>
                  <a:pt x="11263411" y="2979228"/>
                </a:cubicBezTo>
                <a:cubicBezTo>
                  <a:pt x="11263340" y="2976278"/>
                  <a:pt x="11248212" y="2974865"/>
                  <a:pt x="11242843" y="2977303"/>
                </a:cubicBezTo>
                <a:cubicBezTo>
                  <a:pt x="11130019" y="2987845"/>
                  <a:pt x="11193504" y="2960297"/>
                  <a:pt x="11125798" y="2976816"/>
                </a:cubicBezTo>
                <a:cubicBezTo>
                  <a:pt x="11114472" y="2977677"/>
                  <a:pt x="11105974" y="2976199"/>
                  <a:pt x="11098884" y="2973758"/>
                </a:cubicBezTo>
                <a:lnTo>
                  <a:pt x="11086128" y="2967663"/>
                </a:lnTo>
                <a:lnTo>
                  <a:pt x="11076132" y="2969836"/>
                </a:lnTo>
                <a:cubicBezTo>
                  <a:pt x="11038408" y="2970007"/>
                  <a:pt x="11027285" y="2963760"/>
                  <a:pt x="11005337" y="2970053"/>
                </a:cubicBezTo>
                <a:cubicBezTo>
                  <a:pt x="10972902" y="2956973"/>
                  <a:pt x="10983824" y="2968749"/>
                  <a:pt x="10959154" y="2970750"/>
                </a:cubicBezTo>
                <a:cubicBezTo>
                  <a:pt x="10939692" y="2973358"/>
                  <a:pt x="10975422" y="2978377"/>
                  <a:pt x="10956347" y="2979118"/>
                </a:cubicBezTo>
                <a:cubicBezTo>
                  <a:pt x="10935712" y="2975741"/>
                  <a:pt x="10936682" y="2986229"/>
                  <a:pt x="10915223" y="2982099"/>
                </a:cubicBezTo>
                <a:cubicBezTo>
                  <a:pt x="10920436" y="2974198"/>
                  <a:pt x="10872877" y="2983630"/>
                  <a:pt x="10871398" y="2976728"/>
                </a:cubicBezTo>
                <a:cubicBezTo>
                  <a:pt x="10853171" y="2986599"/>
                  <a:pt x="10844013" y="2974439"/>
                  <a:pt x="10819743" y="2977481"/>
                </a:cubicBezTo>
                <a:cubicBezTo>
                  <a:pt x="10808314" y="2981215"/>
                  <a:pt x="10800068" y="2981856"/>
                  <a:pt x="10788834" y="2977840"/>
                </a:cubicBezTo>
                <a:cubicBezTo>
                  <a:pt x="10736185" y="2996020"/>
                  <a:pt x="10756982" y="2978653"/>
                  <a:pt x="10707711" y="2985644"/>
                </a:cubicBezTo>
                <a:cubicBezTo>
                  <a:pt x="10665262" y="2992997"/>
                  <a:pt x="10617142" y="2997767"/>
                  <a:pt x="10576086" y="3015319"/>
                </a:cubicBezTo>
                <a:cubicBezTo>
                  <a:pt x="10568550" y="3020292"/>
                  <a:pt x="10550046" y="3022174"/>
                  <a:pt x="10534761" y="3019524"/>
                </a:cubicBezTo>
                <a:cubicBezTo>
                  <a:pt x="10532134" y="3019067"/>
                  <a:pt x="10529698" y="3018490"/>
                  <a:pt x="10527537" y="3017814"/>
                </a:cubicBezTo>
                <a:cubicBezTo>
                  <a:pt x="10492044" y="3020498"/>
                  <a:pt x="10362224" y="3032491"/>
                  <a:pt x="10321799" y="3035635"/>
                </a:cubicBezTo>
                <a:cubicBezTo>
                  <a:pt x="10318526" y="3029246"/>
                  <a:pt x="10298084" y="3040774"/>
                  <a:pt x="10284989" y="3036679"/>
                </a:cubicBezTo>
                <a:cubicBezTo>
                  <a:pt x="10275610" y="3033085"/>
                  <a:pt x="10267220" y="3035744"/>
                  <a:pt x="10257423" y="3036027"/>
                </a:cubicBezTo>
                <a:cubicBezTo>
                  <a:pt x="10244517" y="3033202"/>
                  <a:pt x="10202424" y="3038304"/>
                  <a:pt x="10191450" y="3041963"/>
                </a:cubicBezTo>
                <a:cubicBezTo>
                  <a:pt x="10165225" y="3054679"/>
                  <a:pt x="10105634" y="3045236"/>
                  <a:pt x="10083845" y="3054978"/>
                </a:cubicBezTo>
                <a:cubicBezTo>
                  <a:pt x="10075939" y="3056408"/>
                  <a:pt x="10068203" y="3056986"/>
                  <a:pt x="10060611" y="3057035"/>
                </a:cubicBezTo>
                <a:lnTo>
                  <a:pt x="10039363" y="3055961"/>
                </a:lnTo>
                <a:lnTo>
                  <a:pt x="10033322" y="3053238"/>
                </a:lnTo>
                <a:lnTo>
                  <a:pt x="10020337" y="3053912"/>
                </a:lnTo>
                <a:lnTo>
                  <a:pt x="10016616" y="3053498"/>
                </a:lnTo>
                <a:cubicBezTo>
                  <a:pt x="10009508" y="3052695"/>
                  <a:pt x="10002492" y="3051995"/>
                  <a:pt x="9995549" y="3051719"/>
                </a:cubicBezTo>
                <a:cubicBezTo>
                  <a:pt x="10004680" y="3065377"/>
                  <a:pt x="9937988" y="3051618"/>
                  <a:pt x="9957212" y="3062663"/>
                </a:cubicBezTo>
                <a:cubicBezTo>
                  <a:pt x="9920646" y="3063519"/>
                  <a:pt x="9948538" y="3073806"/>
                  <a:pt x="9904584" y="3063999"/>
                </a:cubicBezTo>
                <a:cubicBezTo>
                  <a:pt x="9847813" y="3075166"/>
                  <a:pt x="9758323" y="3071010"/>
                  <a:pt x="9713857" y="3087955"/>
                </a:cubicBezTo>
                <a:cubicBezTo>
                  <a:pt x="9719380" y="3081485"/>
                  <a:pt x="9695453" y="3076466"/>
                  <a:pt x="9678879" y="3079676"/>
                </a:cubicBezTo>
                <a:cubicBezTo>
                  <a:pt x="9698255" y="3054291"/>
                  <a:pt x="9613348" y="3102551"/>
                  <a:pt x="9598760" y="3085228"/>
                </a:cubicBezTo>
                <a:cubicBezTo>
                  <a:pt x="9598041" y="3101310"/>
                  <a:pt x="9523758" y="3128579"/>
                  <a:pt x="9488796" y="3115384"/>
                </a:cubicBezTo>
                <a:cubicBezTo>
                  <a:pt x="9435532" y="3118605"/>
                  <a:pt x="9397815" y="3131898"/>
                  <a:pt x="9341972" y="3126583"/>
                </a:cubicBezTo>
                <a:cubicBezTo>
                  <a:pt x="9340239" y="3128735"/>
                  <a:pt x="9337399" y="3130536"/>
                  <a:pt x="9333795" y="3132083"/>
                </a:cubicBezTo>
                <a:lnTo>
                  <a:pt x="9321736" y="3135834"/>
                </a:lnTo>
                <a:lnTo>
                  <a:pt x="9319405" y="3135561"/>
                </a:lnTo>
                <a:cubicBezTo>
                  <a:pt x="9310247" y="3135512"/>
                  <a:pt x="9305558" y="3136419"/>
                  <a:pt x="9302847" y="3137746"/>
                </a:cubicBezTo>
                <a:lnTo>
                  <a:pt x="9300930" y="3139687"/>
                </a:lnTo>
                <a:lnTo>
                  <a:pt x="9290106" y="3141645"/>
                </a:lnTo>
                <a:lnTo>
                  <a:pt x="9270220" y="3146737"/>
                </a:lnTo>
                <a:lnTo>
                  <a:pt x="9265150" y="3146531"/>
                </a:lnTo>
                <a:lnTo>
                  <a:pt x="9233057" y="3152408"/>
                </a:lnTo>
                <a:lnTo>
                  <a:pt x="9231974" y="3151938"/>
                </a:lnTo>
                <a:cubicBezTo>
                  <a:pt x="9228816" y="3151020"/>
                  <a:pt x="9225099" y="3150595"/>
                  <a:pt x="9220130" y="3151189"/>
                </a:cubicBezTo>
                <a:cubicBezTo>
                  <a:pt x="9218372" y="3142213"/>
                  <a:pt x="9213458" y="3148467"/>
                  <a:pt x="9198955" y="3151015"/>
                </a:cubicBezTo>
                <a:cubicBezTo>
                  <a:pt x="9192986" y="3137641"/>
                  <a:pt x="9157451" y="3149750"/>
                  <a:pt x="9142196" y="3143802"/>
                </a:cubicBezTo>
                <a:cubicBezTo>
                  <a:pt x="9131673" y="3145976"/>
                  <a:pt x="9120437" y="3148030"/>
                  <a:pt x="9108665" y="3149868"/>
                </a:cubicBezTo>
                <a:lnTo>
                  <a:pt x="9014086" y="3150791"/>
                </a:lnTo>
                <a:lnTo>
                  <a:pt x="8915037" y="3140020"/>
                </a:lnTo>
                <a:cubicBezTo>
                  <a:pt x="8878400" y="3139785"/>
                  <a:pt x="8846675" y="3135786"/>
                  <a:pt x="8815667" y="3138606"/>
                </a:cubicBezTo>
                <a:cubicBezTo>
                  <a:pt x="8803071" y="3135495"/>
                  <a:pt x="8791199" y="3134238"/>
                  <a:pt x="8779688" y="3138895"/>
                </a:cubicBezTo>
                <a:cubicBezTo>
                  <a:pt x="8745498" y="3137342"/>
                  <a:pt x="8737221" y="3130691"/>
                  <a:pt x="8715556" y="3135878"/>
                </a:cubicBezTo>
                <a:cubicBezTo>
                  <a:pt x="8696347" y="3125121"/>
                  <a:pt x="8695210" y="3129227"/>
                  <a:pt x="8686183" y="3132307"/>
                </a:cubicBezTo>
                <a:lnTo>
                  <a:pt x="8684895" y="3132527"/>
                </a:lnTo>
                <a:lnTo>
                  <a:pt x="8682270" y="3130989"/>
                </a:lnTo>
                <a:lnTo>
                  <a:pt x="8676836" y="3130278"/>
                </a:lnTo>
                <a:lnTo>
                  <a:pt x="8662002" y="3130735"/>
                </a:lnTo>
                <a:lnTo>
                  <a:pt x="8656423" y="3131304"/>
                </a:lnTo>
                <a:cubicBezTo>
                  <a:pt x="8652581" y="3131550"/>
                  <a:pt x="8650028" y="3131521"/>
                  <a:pt x="8648261" y="3131294"/>
                </a:cubicBezTo>
                <a:lnTo>
                  <a:pt x="8648057" y="3131167"/>
                </a:lnTo>
                <a:lnTo>
                  <a:pt x="8640412" y="3131403"/>
                </a:lnTo>
                <a:cubicBezTo>
                  <a:pt x="8627510" y="3132092"/>
                  <a:pt x="8614954" y="3133035"/>
                  <a:pt x="8603003" y="3134155"/>
                </a:cubicBezTo>
                <a:cubicBezTo>
                  <a:pt x="8592897" y="3127095"/>
                  <a:pt x="8548738" y="3135435"/>
                  <a:pt x="8553571" y="3122125"/>
                </a:cubicBezTo>
                <a:cubicBezTo>
                  <a:pt x="8537450" y="3123243"/>
                  <a:pt x="8527699" y="3128769"/>
                  <a:pt x="8533128" y="3120039"/>
                </a:cubicBezTo>
                <a:cubicBezTo>
                  <a:pt x="8527821" y="3120156"/>
                  <a:pt x="8524551" y="3119414"/>
                  <a:pt x="8522209" y="3118252"/>
                </a:cubicBezTo>
                <a:lnTo>
                  <a:pt x="8521532" y="3117705"/>
                </a:lnTo>
                <a:lnTo>
                  <a:pt x="8485667" y="3120406"/>
                </a:lnTo>
                <a:lnTo>
                  <a:pt x="8480905" y="3119749"/>
                </a:lnTo>
                <a:lnTo>
                  <a:pt x="8457530" y="3122810"/>
                </a:lnTo>
                <a:lnTo>
                  <a:pt x="8445451" y="3123697"/>
                </a:lnTo>
                <a:lnTo>
                  <a:pt x="8442039" y="3125378"/>
                </a:lnTo>
                <a:cubicBezTo>
                  <a:pt x="8438355" y="3126399"/>
                  <a:pt x="8433075" y="3126839"/>
                  <a:pt x="8424215" y="3125963"/>
                </a:cubicBezTo>
                <a:lnTo>
                  <a:pt x="8422165" y="3125491"/>
                </a:lnTo>
                <a:lnTo>
                  <a:pt x="8407465" y="3127979"/>
                </a:lnTo>
                <a:cubicBezTo>
                  <a:pt x="8402731" y="3129129"/>
                  <a:pt x="8398540" y="3130592"/>
                  <a:pt x="8395146" y="3132488"/>
                </a:cubicBezTo>
                <a:cubicBezTo>
                  <a:pt x="8345093" y="3122354"/>
                  <a:pt x="8297866" y="3131626"/>
                  <a:pt x="8243538" y="3129873"/>
                </a:cubicBezTo>
                <a:cubicBezTo>
                  <a:pt x="8220052" y="3114107"/>
                  <a:pt x="8126172" y="3133411"/>
                  <a:pt x="8112685" y="3148698"/>
                </a:cubicBezTo>
                <a:cubicBezTo>
                  <a:pt x="8112380" y="3135302"/>
                  <a:pt x="8044302" y="3153542"/>
                  <a:pt x="8026741" y="3154015"/>
                </a:cubicBezTo>
                <a:cubicBezTo>
                  <a:pt x="8020887" y="3154173"/>
                  <a:pt x="8020646" y="3152357"/>
                  <a:pt x="8030400" y="3146736"/>
                </a:cubicBezTo>
                <a:cubicBezTo>
                  <a:pt x="8011739" y="3148301"/>
                  <a:pt x="7992477" y="3141339"/>
                  <a:pt x="8002987" y="3135663"/>
                </a:cubicBezTo>
                <a:cubicBezTo>
                  <a:pt x="7946297" y="3147811"/>
                  <a:pt x="7862627" y="3135732"/>
                  <a:pt x="7798568" y="3141249"/>
                </a:cubicBezTo>
                <a:cubicBezTo>
                  <a:pt x="7763645" y="3127901"/>
                  <a:pt x="7782577" y="3140251"/>
                  <a:pt x="7746353" y="3137755"/>
                </a:cubicBezTo>
                <a:cubicBezTo>
                  <a:pt x="7756261" y="3150042"/>
                  <a:pt x="7702377" y="3130861"/>
                  <a:pt x="7700395" y="3144729"/>
                </a:cubicBezTo>
                <a:cubicBezTo>
                  <a:pt x="7693866" y="3143835"/>
                  <a:pt x="7687603" y="3142532"/>
                  <a:pt x="7681335" y="3141120"/>
                </a:cubicBezTo>
                <a:lnTo>
                  <a:pt x="7678044" y="3140387"/>
                </a:lnTo>
                <a:lnTo>
                  <a:pt x="7664890" y="3139855"/>
                </a:lnTo>
                <a:lnTo>
                  <a:pt x="7661183" y="3136706"/>
                </a:lnTo>
                <a:lnTo>
                  <a:pt x="7641383" y="3133755"/>
                </a:lnTo>
                <a:cubicBezTo>
                  <a:pt x="7633967" y="3133115"/>
                  <a:pt x="7625987" y="3132967"/>
                  <a:pt x="7617169" y="3133614"/>
                </a:cubicBezTo>
                <a:cubicBezTo>
                  <a:pt x="7595475" y="3139109"/>
                  <a:pt x="7561695" y="3132374"/>
                  <a:pt x="7531143" y="3132781"/>
                </a:cubicBezTo>
                <a:lnTo>
                  <a:pt x="7517113" y="3134483"/>
                </a:lnTo>
                <a:lnTo>
                  <a:pt x="7471320" y="3131645"/>
                </a:lnTo>
                <a:cubicBezTo>
                  <a:pt x="7458285" y="3131095"/>
                  <a:pt x="7444756" y="3130805"/>
                  <a:pt x="7430512" y="3131007"/>
                </a:cubicBezTo>
                <a:lnTo>
                  <a:pt x="7404071" y="3132361"/>
                </a:lnTo>
                <a:lnTo>
                  <a:pt x="7397140" y="3131239"/>
                </a:lnTo>
                <a:cubicBezTo>
                  <a:pt x="7385068" y="3131364"/>
                  <a:pt x="7369091" y="3135313"/>
                  <a:pt x="7370514" y="3130516"/>
                </a:cubicBezTo>
                <a:lnTo>
                  <a:pt x="7356953" y="3132179"/>
                </a:lnTo>
                <a:lnTo>
                  <a:pt x="7343567" y="3128350"/>
                </a:lnTo>
                <a:cubicBezTo>
                  <a:pt x="7342101" y="3127461"/>
                  <a:pt x="7340998" y="3126514"/>
                  <a:pt x="7340295" y="3125545"/>
                </a:cubicBezTo>
                <a:lnTo>
                  <a:pt x="7321348" y="3126804"/>
                </a:lnTo>
                <a:lnTo>
                  <a:pt x="7305815" y="3124063"/>
                </a:lnTo>
                <a:lnTo>
                  <a:pt x="7292274" y="3125855"/>
                </a:lnTo>
                <a:lnTo>
                  <a:pt x="7286654" y="3125451"/>
                </a:lnTo>
                <a:lnTo>
                  <a:pt x="7272685" y="3124094"/>
                </a:lnTo>
                <a:cubicBezTo>
                  <a:pt x="7265523" y="3123143"/>
                  <a:pt x="7257508" y="3121997"/>
                  <a:pt x="7248584" y="3121080"/>
                </a:cubicBezTo>
                <a:lnTo>
                  <a:pt x="7241065" y="3120661"/>
                </a:lnTo>
                <a:lnTo>
                  <a:pt x="7224696" y="3116051"/>
                </a:lnTo>
                <a:cubicBezTo>
                  <a:pt x="7212786" y="3112566"/>
                  <a:pt x="7203412" y="3110217"/>
                  <a:pt x="7193009" y="3112108"/>
                </a:cubicBezTo>
                <a:cubicBezTo>
                  <a:pt x="7175276" y="3107606"/>
                  <a:pt x="7162888" y="3094987"/>
                  <a:pt x="7137220" y="3098354"/>
                </a:cubicBezTo>
                <a:cubicBezTo>
                  <a:pt x="7145010" y="3092637"/>
                  <a:pt x="7108715" y="3097662"/>
                  <a:pt x="7104427" y="3091790"/>
                </a:cubicBezTo>
                <a:cubicBezTo>
                  <a:pt x="7102447" y="3087061"/>
                  <a:pt x="7090976" y="3087484"/>
                  <a:pt x="7082240" y="3085740"/>
                </a:cubicBezTo>
                <a:cubicBezTo>
                  <a:pt x="7076014" y="3080911"/>
                  <a:pt x="7032058" y="3076501"/>
                  <a:pt x="7016754" y="3077196"/>
                </a:cubicBezTo>
                <a:cubicBezTo>
                  <a:pt x="6973620" y="3082001"/>
                  <a:pt x="6938923" y="3062558"/>
                  <a:pt x="6904436" y="3065900"/>
                </a:cubicBezTo>
                <a:cubicBezTo>
                  <a:pt x="6895406" y="3065445"/>
                  <a:pt x="6887919" y="3064350"/>
                  <a:pt x="6881434" y="3062865"/>
                </a:cubicBezTo>
                <a:lnTo>
                  <a:pt x="6865273" y="3057749"/>
                </a:lnTo>
                <a:cubicBezTo>
                  <a:pt x="6865072" y="3056626"/>
                  <a:pt x="6864871" y="3055502"/>
                  <a:pt x="6864671" y="3054378"/>
                </a:cubicBezTo>
                <a:lnTo>
                  <a:pt x="6852599" y="3052306"/>
                </a:lnTo>
                <a:lnTo>
                  <a:pt x="6850143" y="3051232"/>
                </a:lnTo>
                <a:cubicBezTo>
                  <a:pt x="6845470" y="3049168"/>
                  <a:pt x="6840704" y="3047206"/>
                  <a:pt x="6835301" y="3045593"/>
                </a:cubicBezTo>
                <a:cubicBezTo>
                  <a:pt x="6820447" y="3058242"/>
                  <a:pt x="6786888" y="3033956"/>
                  <a:pt x="6784871" y="3046562"/>
                </a:cubicBezTo>
                <a:cubicBezTo>
                  <a:pt x="6752593" y="3039899"/>
                  <a:pt x="6759140" y="3053646"/>
                  <a:pt x="6738245" y="3037055"/>
                </a:cubicBezTo>
                <a:cubicBezTo>
                  <a:pt x="6671880" y="3034501"/>
                  <a:pt x="6603220" y="3013245"/>
                  <a:pt x="6537703" y="3017736"/>
                </a:cubicBezTo>
                <a:cubicBezTo>
                  <a:pt x="6553051" y="3013722"/>
                  <a:pt x="6541149" y="3004943"/>
                  <a:pt x="6521858" y="3004158"/>
                </a:cubicBezTo>
                <a:cubicBezTo>
                  <a:pt x="6580141" y="2987944"/>
                  <a:pt x="6428765" y="3009117"/>
                  <a:pt x="6445069" y="2992470"/>
                </a:cubicBezTo>
                <a:cubicBezTo>
                  <a:pt x="6417897" y="3005060"/>
                  <a:pt x="6310156" y="3011743"/>
                  <a:pt x="6302447" y="2994274"/>
                </a:cubicBezTo>
                <a:cubicBezTo>
                  <a:pt x="6252173" y="2986131"/>
                  <a:pt x="6198382" y="2989085"/>
                  <a:pt x="6160029" y="2973666"/>
                </a:cubicBezTo>
                <a:cubicBezTo>
                  <a:pt x="6155014" y="2975022"/>
                  <a:pt x="6149642" y="2975878"/>
                  <a:pt x="6144046" y="2976380"/>
                </a:cubicBezTo>
                <a:lnTo>
                  <a:pt x="6127670" y="2976929"/>
                </a:lnTo>
                <a:lnTo>
                  <a:pt x="6126155" y="2976245"/>
                </a:lnTo>
                <a:cubicBezTo>
                  <a:pt x="6118509" y="2974369"/>
                  <a:pt x="6113052" y="2974144"/>
                  <a:pt x="6108575" y="2974651"/>
                </a:cubicBezTo>
                <a:lnTo>
                  <a:pt x="6103746" y="2975803"/>
                </a:lnTo>
                <a:lnTo>
                  <a:pt x="6091377" y="2975180"/>
                </a:lnTo>
                <a:lnTo>
                  <a:pt x="6066183" y="2975222"/>
                </a:lnTo>
                <a:lnTo>
                  <a:pt x="6063287" y="2974353"/>
                </a:lnTo>
                <a:lnTo>
                  <a:pt x="6054813" y="2974911"/>
                </a:lnTo>
                <a:lnTo>
                  <a:pt x="6050809" y="2973985"/>
                </a:lnTo>
                <a:lnTo>
                  <a:pt x="6013979" y="2974553"/>
                </a:lnTo>
                <a:cubicBezTo>
                  <a:pt x="6013918" y="2974361"/>
                  <a:pt x="6013860" y="2974167"/>
                  <a:pt x="6013800" y="2973973"/>
                </a:cubicBezTo>
                <a:cubicBezTo>
                  <a:pt x="6012565" y="2972689"/>
                  <a:pt x="6010070" y="2971765"/>
                  <a:pt x="6004866" y="2971570"/>
                </a:cubicBezTo>
                <a:cubicBezTo>
                  <a:pt x="6017706" y="2963268"/>
                  <a:pt x="6003515" y="2968156"/>
                  <a:pt x="5987036" y="2968315"/>
                </a:cubicBezTo>
                <a:cubicBezTo>
                  <a:pt x="6003302" y="2955458"/>
                  <a:pt x="5953573" y="2961108"/>
                  <a:pt x="5950027" y="2953546"/>
                </a:cubicBezTo>
                <a:cubicBezTo>
                  <a:pt x="5937559" y="2953953"/>
                  <a:pt x="5924668" y="2954151"/>
                  <a:pt x="5911668" y="2954074"/>
                </a:cubicBezTo>
                <a:lnTo>
                  <a:pt x="5904110" y="2953861"/>
                </a:lnTo>
                <a:cubicBezTo>
                  <a:pt x="5904082" y="2953815"/>
                  <a:pt x="5904053" y="2953769"/>
                  <a:pt x="5904026" y="2953724"/>
                </a:cubicBezTo>
                <a:cubicBezTo>
                  <a:pt x="5902528" y="2953395"/>
                  <a:pt x="5900097" y="2953219"/>
                  <a:pt x="5896189" y="2953236"/>
                </a:cubicBezTo>
                <a:lnTo>
                  <a:pt x="5890331" y="2953471"/>
                </a:lnTo>
                <a:lnTo>
                  <a:pt x="5875672" y="2953056"/>
                </a:lnTo>
                <a:lnTo>
                  <a:pt x="5871070" y="2952035"/>
                </a:lnTo>
                <a:lnTo>
                  <a:pt x="5869888" y="2950364"/>
                </a:lnTo>
                <a:lnTo>
                  <a:pt x="5868461" y="2950506"/>
                </a:lnTo>
                <a:cubicBezTo>
                  <a:pt x="5857092" y="2953019"/>
                  <a:pt x="5852416" y="2957005"/>
                  <a:pt x="5843343" y="2945262"/>
                </a:cubicBezTo>
                <a:cubicBezTo>
                  <a:pt x="5817989" y="2949116"/>
                  <a:pt x="5815840" y="2942065"/>
                  <a:pt x="5784331" y="2938531"/>
                </a:cubicBezTo>
                <a:cubicBezTo>
                  <a:pt x="5769202" y="2942455"/>
                  <a:pt x="5758885" y="2940521"/>
                  <a:pt x="5749498" y="2936713"/>
                </a:cubicBezTo>
                <a:cubicBezTo>
                  <a:pt x="5717228" y="2937683"/>
                  <a:pt x="5690227" y="2931877"/>
                  <a:pt x="5655214" y="2929503"/>
                </a:cubicBezTo>
                <a:cubicBezTo>
                  <a:pt x="5614827" y="2933899"/>
                  <a:pt x="5598877" y="2923069"/>
                  <a:pt x="5561446" y="2920575"/>
                </a:cubicBezTo>
                <a:cubicBezTo>
                  <a:pt x="5525084" y="2929276"/>
                  <a:pt x="5537471" y="2911136"/>
                  <a:pt x="5519456" y="2906631"/>
                </a:cubicBezTo>
                <a:lnTo>
                  <a:pt x="5514099" y="2906097"/>
                </a:lnTo>
                <a:lnTo>
                  <a:pt x="5499273" y="2907057"/>
                </a:lnTo>
                <a:lnTo>
                  <a:pt x="5493664" y="2907817"/>
                </a:lnTo>
                <a:cubicBezTo>
                  <a:pt x="5489815" y="2908191"/>
                  <a:pt x="5487270" y="2908250"/>
                  <a:pt x="5485530" y="2908080"/>
                </a:cubicBezTo>
                <a:lnTo>
                  <a:pt x="5485337" y="2907959"/>
                </a:lnTo>
                <a:lnTo>
                  <a:pt x="5477696" y="2908455"/>
                </a:lnTo>
                <a:cubicBezTo>
                  <a:pt x="5464775" y="2909581"/>
                  <a:pt x="5452182" y="2910951"/>
                  <a:pt x="5440170" y="2912482"/>
                </a:cubicBezTo>
                <a:cubicBezTo>
                  <a:pt x="5430698" y="2905718"/>
                  <a:pt x="5385970" y="2915593"/>
                  <a:pt x="5391911" y="2902040"/>
                </a:cubicBezTo>
                <a:cubicBezTo>
                  <a:pt x="5375744" y="2903707"/>
                  <a:pt x="5365560" y="2909594"/>
                  <a:pt x="5371708" y="2900629"/>
                </a:cubicBezTo>
                <a:cubicBezTo>
                  <a:pt x="5366408" y="2900926"/>
                  <a:pt x="5363213" y="2900288"/>
                  <a:pt x="5360976" y="2899197"/>
                </a:cubicBezTo>
                <a:lnTo>
                  <a:pt x="5360345" y="2898671"/>
                </a:lnTo>
                <a:lnTo>
                  <a:pt x="5324367" y="2902593"/>
                </a:lnTo>
                <a:lnTo>
                  <a:pt x="5319673" y="2902094"/>
                </a:lnTo>
                <a:lnTo>
                  <a:pt x="5296114" y="2905958"/>
                </a:lnTo>
                <a:lnTo>
                  <a:pt x="5283999" y="2907258"/>
                </a:lnTo>
                <a:lnTo>
                  <a:pt x="5280460" y="2909063"/>
                </a:lnTo>
                <a:cubicBezTo>
                  <a:pt x="5276699" y="2910214"/>
                  <a:pt x="5271395" y="2910834"/>
                  <a:pt x="5262637" y="2910250"/>
                </a:cubicBezTo>
                <a:lnTo>
                  <a:pt x="5260635" y="2909845"/>
                </a:lnTo>
                <a:lnTo>
                  <a:pt x="5245770" y="2912842"/>
                </a:lnTo>
                <a:cubicBezTo>
                  <a:pt x="5240955" y="2914159"/>
                  <a:pt x="5236652" y="2915770"/>
                  <a:pt x="5233108" y="2917794"/>
                </a:cubicBezTo>
                <a:cubicBezTo>
                  <a:pt x="5184071" y="2909280"/>
                  <a:pt x="5136210" y="2920197"/>
                  <a:pt x="5082201" y="2920260"/>
                </a:cubicBezTo>
                <a:lnTo>
                  <a:pt x="4939211" y="2931760"/>
                </a:lnTo>
                <a:cubicBezTo>
                  <a:pt x="4920477" y="2933960"/>
                  <a:pt x="4783353" y="2943291"/>
                  <a:pt x="4794309" y="2937227"/>
                </a:cubicBezTo>
                <a:cubicBezTo>
                  <a:pt x="4736776" y="2951353"/>
                  <a:pt x="4701995" y="2938961"/>
                  <a:pt x="4637676" y="2946666"/>
                </a:cubicBezTo>
                <a:cubicBezTo>
                  <a:pt x="4603987" y="2934412"/>
                  <a:pt x="4621816" y="2946201"/>
                  <a:pt x="4585922" y="2944906"/>
                </a:cubicBezTo>
                <a:cubicBezTo>
                  <a:pt x="4594760" y="2956935"/>
                  <a:pt x="4542663" y="2939450"/>
                  <a:pt x="4539516" y="2953466"/>
                </a:cubicBezTo>
                <a:cubicBezTo>
                  <a:pt x="4533082" y="2952789"/>
                  <a:pt x="4526953" y="2951687"/>
                  <a:pt x="4520819" y="2950477"/>
                </a:cubicBezTo>
                <a:lnTo>
                  <a:pt x="4517604" y="2949852"/>
                </a:lnTo>
                <a:lnTo>
                  <a:pt x="4504537" y="2949759"/>
                </a:lnTo>
                <a:lnTo>
                  <a:pt x="4501104" y="2946715"/>
                </a:lnTo>
                <a:lnTo>
                  <a:pt x="4342695" y="2951638"/>
                </a:lnTo>
                <a:cubicBezTo>
                  <a:pt x="4328954" y="2954609"/>
                  <a:pt x="4284038" y="2957184"/>
                  <a:pt x="4274096" y="2953640"/>
                </a:cubicBezTo>
                <a:cubicBezTo>
                  <a:pt x="4264434" y="2953346"/>
                  <a:pt x="4254047" y="2955481"/>
                  <a:pt x="4248170" y="2951384"/>
                </a:cubicBezTo>
                <a:lnTo>
                  <a:pt x="4147924" y="2945945"/>
                </a:lnTo>
                <a:cubicBezTo>
                  <a:pt x="4131656" y="2952619"/>
                  <a:pt x="4104816" y="2942907"/>
                  <a:pt x="4061825" y="2944206"/>
                </a:cubicBezTo>
                <a:cubicBezTo>
                  <a:pt x="4044045" y="2951860"/>
                  <a:pt x="4032845" y="2944993"/>
                  <a:pt x="3998557" y="2955821"/>
                </a:cubicBezTo>
                <a:cubicBezTo>
                  <a:pt x="3997072" y="2955023"/>
                  <a:pt x="3995237" y="2954313"/>
                  <a:pt x="3993107" y="2953708"/>
                </a:cubicBezTo>
                <a:cubicBezTo>
                  <a:pt x="3980729" y="2950196"/>
                  <a:pt x="3961302" y="2950972"/>
                  <a:pt x="3949713" y="2955441"/>
                </a:cubicBezTo>
                <a:cubicBezTo>
                  <a:pt x="3894925" y="2970367"/>
                  <a:pt x="3844508" y="2972262"/>
                  <a:pt x="3797284" y="2977037"/>
                </a:cubicBezTo>
                <a:cubicBezTo>
                  <a:pt x="3743822" y="2981057"/>
                  <a:pt x="3778974" y="2965129"/>
                  <a:pt x="3712498" y="2979996"/>
                </a:cubicBezTo>
                <a:cubicBezTo>
                  <a:pt x="3705202" y="2975373"/>
                  <a:pt x="3696720" y="2975524"/>
                  <a:pt x="3682471" y="2978543"/>
                </a:cubicBezTo>
                <a:cubicBezTo>
                  <a:pt x="3656488" y="2980127"/>
                  <a:pt x="3658300" y="2967587"/>
                  <a:pt x="3632163" y="2976264"/>
                </a:cubicBezTo>
                <a:cubicBezTo>
                  <a:pt x="3636766" y="2969363"/>
                  <a:pt x="3582819" y="2975892"/>
                  <a:pt x="3594728" y="2968398"/>
                </a:cubicBezTo>
                <a:cubicBezTo>
                  <a:pt x="3577705" y="2963064"/>
                  <a:pt x="3569481" y="2973476"/>
                  <a:pt x="3552594" y="2968934"/>
                </a:cubicBezTo>
                <a:cubicBezTo>
                  <a:pt x="3533613" y="2968552"/>
                  <a:pt x="3563577" y="2975594"/>
                  <a:pt x="3542589" y="2977031"/>
                </a:cubicBezTo>
                <a:cubicBezTo>
                  <a:pt x="3517131" y="2977564"/>
                  <a:pt x="3517346" y="2989828"/>
                  <a:pt x="3497591" y="2975018"/>
                </a:cubicBezTo>
                <a:lnTo>
                  <a:pt x="3429352" y="2971090"/>
                </a:lnTo>
                <a:cubicBezTo>
                  <a:pt x="3414141" y="2975624"/>
                  <a:pt x="3401904" y="2974195"/>
                  <a:pt x="3389938" y="2970884"/>
                </a:cubicBezTo>
                <a:cubicBezTo>
                  <a:pt x="3354504" y="2973297"/>
                  <a:pt x="3322178" y="2968827"/>
                  <a:pt x="3282344" y="2968084"/>
                </a:cubicBezTo>
                <a:cubicBezTo>
                  <a:pt x="3239277" y="2974224"/>
                  <a:pt x="3217192" y="2964327"/>
                  <a:pt x="3174624" y="2963576"/>
                </a:cubicBezTo>
                <a:cubicBezTo>
                  <a:pt x="3132504" y="2975210"/>
                  <a:pt x="3146911" y="2949576"/>
                  <a:pt x="3111077" y="2951285"/>
                </a:cubicBezTo>
                <a:cubicBezTo>
                  <a:pt x="3052732" y="2962418"/>
                  <a:pt x="3112543" y="2942881"/>
                  <a:pt x="3022501" y="2948619"/>
                </a:cubicBezTo>
                <a:cubicBezTo>
                  <a:pt x="3017399" y="2950352"/>
                  <a:pt x="3006521" y="2948989"/>
                  <a:pt x="3007714" y="2946762"/>
                </a:cubicBezTo>
                <a:cubicBezTo>
                  <a:pt x="2987987" y="2948105"/>
                  <a:pt x="2931270" y="2937206"/>
                  <a:pt x="2903098" y="2940576"/>
                </a:cubicBezTo>
                <a:cubicBezTo>
                  <a:pt x="2848155" y="2935894"/>
                  <a:pt x="2821430" y="2947095"/>
                  <a:pt x="2781591" y="2946394"/>
                </a:cubicBezTo>
                <a:cubicBezTo>
                  <a:pt x="2735559" y="2940279"/>
                  <a:pt x="2708563" y="2934146"/>
                  <a:pt x="2627942" y="2919996"/>
                </a:cubicBezTo>
                <a:lnTo>
                  <a:pt x="2354959" y="2882080"/>
                </a:lnTo>
                <a:cubicBezTo>
                  <a:pt x="2252426" y="2847776"/>
                  <a:pt x="2124519" y="2878188"/>
                  <a:pt x="2063184" y="2879109"/>
                </a:cubicBezTo>
                <a:cubicBezTo>
                  <a:pt x="2038620" y="2892844"/>
                  <a:pt x="2017217" y="2880735"/>
                  <a:pt x="1986946" y="2887619"/>
                </a:cubicBezTo>
                <a:cubicBezTo>
                  <a:pt x="1919067" y="2894646"/>
                  <a:pt x="1852404" y="2912737"/>
                  <a:pt x="1763479" y="2909077"/>
                </a:cubicBezTo>
                <a:cubicBezTo>
                  <a:pt x="1726097" y="2949538"/>
                  <a:pt x="1621108" y="2933327"/>
                  <a:pt x="1537980" y="2960398"/>
                </a:cubicBezTo>
                <a:cubicBezTo>
                  <a:pt x="1489205" y="2967965"/>
                  <a:pt x="1410921" y="2954082"/>
                  <a:pt x="1395229" y="2975625"/>
                </a:cubicBezTo>
                <a:cubicBezTo>
                  <a:pt x="1371975" y="2964548"/>
                  <a:pt x="1352259" y="2986116"/>
                  <a:pt x="1327834" y="2989485"/>
                </a:cubicBezTo>
                <a:cubicBezTo>
                  <a:pt x="1307734" y="2982782"/>
                  <a:pt x="1298456" y="2990289"/>
                  <a:pt x="1280757" y="2992959"/>
                </a:cubicBezTo>
                <a:cubicBezTo>
                  <a:pt x="1272383" y="2988567"/>
                  <a:pt x="1257337" y="2989790"/>
                  <a:pt x="1252582" y="2995877"/>
                </a:cubicBezTo>
                <a:cubicBezTo>
                  <a:pt x="1260705" y="3008688"/>
                  <a:pt x="1207969" y="3005420"/>
                  <a:pt x="1204670" y="3014826"/>
                </a:cubicBezTo>
                <a:cubicBezTo>
                  <a:pt x="1174431" y="3018683"/>
                  <a:pt x="1041848" y="3015513"/>
                  <a:pt x="1020457" y="3031603"/>
                </a:cubicBezTo>
                <a:cubicBezTo>
                  <a:pt x="959520" y="3042500"/>
                  <a:pt x="869308" y="3024872"/>
                  <a:pt x="843248" y="3026954"/>
                </a:cubicBezTo>
                <a:cubicBezTo>
                  <a:pt x="815646" y="3001836"/>
                  <a:pt x="694189" y="3080490"/>
                  <a:pt x="583517" y="3089095"/>
                </a:cubicBezTo>
                <a:cubicBezTo>
                  <a:pt x="568425" y="3087467"/>
                  <a:pt x="560448" y="3088013"/>
                  <a:pt x="556836" y="3094374"/>
                </a:cubicBezTo>
                <a:cubicBezTo>
                  <a:pt x="528264" y="3099747"/>
                  <a:pt x="471823" y="3109156"/>
                  <a:pt x="412089" y="3121334"/>
                </a:cubicBezTo>
                <a:cubicBezTo>
                  <a:pt x="367235" y="3131096"/>
                  <a:pt x="143790" y="3139436"/>
                  <a:pt x="83929" y="315056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E5BEF5-EDDE-1A71-B634-58D209F4A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05833"/>
            <a:ext cx="4215063" cy="2398713"/>
          </a:xfrm>
        </p:spPr>
        <p:txBody>
          <a:bodyPr>
            <a:normAutofit/>
          </a:bodyPr>
          <a:lstStyle/>
          <a:p>
            <a:r>
              <a:rPr lang="en-IN" b="1" dirty="0"/>
              <a:t>Update: Save Changes</a:t>
            </a:r>
            <a:endParaRPr lang="en-US" dirty="0"/>
          </a:p>
        </p:txBody>
      </p:sp>
      <p:pic>
        <p:nvPicPr>
          <p:cNvPr id="5" name="Content Placeholder 4" descr="A computer code with text&#10;&#10;Description automatically generated with medium confidence">
            <a:extLst>
              <a:ext uri="{FF2B5EF4-FFF2-40B4-BE49-F238E27FC236}">
                <a16:creationId xmlns:a16="http://schemas.microsoft.com/office/drawing/2014/main" id="{71E45459-F42E-4A12-8E12-23FE545FD8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955" y="553686"/>
            <a:ext cx="9875259" cy="2468814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7A423E4-5CAB-DDB3-7B1C-23BB2429F1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0779" y="3884452"/>
            <a:ext cx="5723021" cy="2398713"/>
          </a:xfrm>
        </p:spPr>
        <p:txBody>
          <a:bodyPr anchor="ctr">
            <a:normAutofit/>
          </a:bodyPr>
          <a:lstStyle/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8933165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9D7414-47AD-942B-E7AD-9FF0704DB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anchor="ctr">
            <a:normAutofit/>
          </a:bodyPr>
          <a:lstStyle/>
          <a:p>
            <a:r>
              <a:rPr lang="en-IN" sz="3700" b="1"/>
              <a:t>Destroy: Delete Product</a:t>
            </a:r>
            <a:endParaRPr lang="en-US" sz="3700"/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BD140C5-CB6E-EDD9-716F-7A0D71956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502920"/>
            <a:ext cx="6894576" cy="1463040"/>
          </a:xfrm>
        </p:spPr>
        <p:txBody>
          <a:bodyPr anchor="ctr">
            <a:normAutofit/>
          </a:bodyPr>
          <a:lstStyle/>
          <a:p>
            <a:endParaRPr lang="en-US" sz="2200"/>
          </a:p>
        </p:txBody>
      </p:sp>
      <p:pic>
        <p:nvPicPr>
          <p:cNvPr id="5" name="Content Placeholder 4" descr="A close-up of text&#10;&#10;Description automatically generated">
            <a:extLst>
              <a:ext uri="{FF2B5EF4-FFF2-40B4-BE49-F238E27FC236}">
                <a16:creationId xmlns:a16="http://schemas.microsoft.com/office/drawing/2014/main" id="{D5A1840B-0EB5-78DB-CF2B-CB0AF12CCA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36" y="2905870"/>
            <a:ext cx="10917936" cy="2729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6978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DD0071-3442-2E48-4EB7-5F75466DF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anchor="ctr">
            <a:normAutofit/>
          </a:bodyPr>
          <a:lstStyle/>
          <a:p>
            <a:r>
              <a:rPr lang="en-IN" sz="3000" b="1"/>
              <a:t>Step 7: Create Blade Views</a:t>
            </a:r>
            <a:br>
              <a:rPr lang="en-IN" sz="3000" b="1"/>
            </a:br>
            <a:endParaRPr lang="en-US" sz="3000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A0E55-3FBC-BADC-8232-277BED301D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502920"/>
            <a:ext cx="6894576" cy="1463040"/>
          </a:xfrm>
        </p:spPr>
        <p:txBody>
          <a:bodyPr anchor="ctr">
            <a:normAutofit/>
          </a:bodyPr>
          <a:lstStyle/>
          <a:p>
            <a:r>
              <a:rPr lang="en-IN" sz="2200"/>
              <a:t>Create a resources/views/products folder.</a:t>
            </a:r>
          </a:p>
          <a:p>
            <a:r>
              <a:rPr lang="en-IN" sz="2200" b="1"/>
              <a:t>index.blade.php</a:t>
            </a:r>
            <a:endParaRPr lang="en-IN" sz="2200"/>
          </a:p>
          <a:p>
            <a:endParaRPr lang="en-US" sz="2200"/>
          </a:p>
        </p:txBody>
      </p:sp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4395AD0A-2F7D-22CC-8615-3182015D6A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1318" y="2290936"/>
            <a:ext cx="6797171" cy="3959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3318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1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C0EE64-E19C-8724-8AE6-A1C8C93AE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create.blade.php</a:t>
            </a:r>
            <a:endParaRPr lang="en-US" sz="36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CEE3BAF4-8270-BC84-6A68-BB3DCBF14B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3900" y="2448046"/>
            <a:ext cx="10744200" cy="3760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7273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C3293E-765E-6978-03EE-4D8D91E2E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edit.blade.php</a:t>
            </a:r>
            <a:endParaRPr lang="en-US" sz="36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526CC2A3-F97E-9909-065E-A013474C2E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3900" y="2448046"/>
            <a:ext cx="10744200" cy="3760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7310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3EBB8-D97A-7AC1-2F44-B33338F3C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Step 8: Run the Application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AFC1D-315C-411E-B225-EFA71CD76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php</a:t>
            </a:r>
            <a:r>
              <a:rPr lang="en-IN" dirty="0"/>
              <a:t> artisan serve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326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FADEE-F9C2-87F2-CFB4-39E73D81D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1 (Install Laravel)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3A911-5632-7339-7ADF-1C299B2CB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Make sure composer is installed</a:t>
            </a:r>
          </a:p>
          <a:p>
            <a:pPr algn="l"/>
            <a:r>
              <a:rPr lang="en-IN" dirty="0"/>
              <a:t>composer create-project --prefer-</a:t>
            </a:r>
            <a:r>
              <a:rPr lang="en-IN" dirty="0" err="1"/>
              <a:t>dist</a:t>
            </a:r>
            <a:r>
              <a:rPr lang="en-IN" dirty="0"/>
              <a:t> </a:t>
            </a:r>
            <a:r>
              <a:rPr lang="en-IN" dirty="0" err="1"/>
              <a:t>laravel</a:t>
            </a:r>
            <a:r>
              <a:rPr lang="en-IN" dirty="0"/>
              <a:t>/</a:t>
            </a:r>
            <a:r>
              <a:rPr lang="en-IN" dirty="0" err="1"/>
              <a:t>laravel</a:t>
            </a:r>
            <a:r>
              <a:rPr lang="en-IN" dirty="0"/>
              <a:t> </a:t>
            </a:r>
            <a:r>
              <a:rPr lang="en-IN" dirty="0" err="1"/>
              <a:t>laravel</a:t>
            </a:r>
            <a:r>
              <a:rPr lang="en-IN" dirty="0"/>
              <a:t>-crud cd </a:t>
            </a:r>
            <a:r>
              <a:rPr lang="en-IN" dirty="0" err="1"/>
              <a:t>laravel</a:t>
            </a:r>
            <a:r>
              <a:rPr lang="en-IN" dirty="0"/>
              <a:t>-crud </a:t>
            </a:r>
            <a:r>
              <a:rPr lang="en-IN" dirty="0" err="1"/>
              <a:t>php</a:t>
            </a:r>
            <a:r>
              <a:rPr lang="en-IN" dirty="0"/>
              <a:t> artisan serve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081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E91269-F319-ECC1-605B-61AB7F4CC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Step 2 (Configure Database)</a:t>
            </a:r>
          </a:p>
        </p:txBody>
      </p:sp>
      <p:graphicFrame>
        <p:nvGraphicFramePr>
          <p:cNvPr id="39" name="Content Placeholder 2">
            <a:extLst>
              <a:ext uri="{FF2B5EF4-FFF2-40B4-BE49-F238E27FC236}">
                <a16:creationId xmlns:a16="http://schemas.microsoft.com/office/drawing/2014/main" id="{96A575D3-F3ED-88D0-E8CC-2113771E68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951679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70611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515186-AFC3-9C04-93FC-7BE7C313E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3700">
                <a:solidFill>
                  <a:srgbClr val="FFFFFF"/>
                </a:solidFill>
              </a:rPr>
              <a:t>Step 3 (</a:t>
            </a:r>
            <a:r>
              <a:rPr lang="en-IN" sz="3700" b="1">
                <a:solidFill>
                  <a:srgbClr val="FFFFFF"/>
                </a:solidFill>
              </a:rPr>
              <a:t>Create a Model, Migration, and Controller)</a:t>
            </a:r>
            <a:endParaRPr lang="en-US" sz="37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4D3C6C3-CE27-4824-85EA-9135AA3751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9067924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62972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6972BD-6F24-A86B-0F83-AB416D4E8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b="1" kern="1200">
                <a:latin typeface="+mj-lt"/>
                <a:ea typeface="+mj-ea"/>
                <a:cs typeface="+mj-cs"/>
              </a:rPr>
              <a:t>Step 4 (Define Table Structure)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767D0-09D4-553C-7A1F-D88AB95CB9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502920"/>
            <a:ext cx="6894576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 kern="1200">
                <a:latin typeface="+mn-lt"/>
                <a:ea typeface="+mn-ea"/>
                <a:cs typeface="+mn-cs"/>
              </a:rPr>
              <a:t>Open database/migrations/*_create_products_table.php and add:</a:t>
            </a:r>
          </a:p>
          <a:p>
            <a:pPr marL="0" indent="0">
              <a:buNone/>
            </a:pPr>
            <a:r>
              <a:rPr lang="en-IN" sz="2000"/>
              <a:t>Run migration</a:t>
            </a:r>
          </a:p>
          <a:p>
            <a:pPr marL="0" indent="0">
              <a:buNone/>
            </a:pPr>
            <a:r>
              <a:rPr lang="en-IN" sz="2000"/>
              <a:t>php artisan migrate </a:t>
            </a:r>
          </a:p>
          <a:p>
            <a:pPr marL="0" indent="0">
              <a:buNone/>
            </a:pPr>
            <a:endParaRPr lang="en-US" sz="2000" kern="1200"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D74A4A8F-D7D8-2D7C-FC49-B9FDF83DF5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641" y="2290936"/>
            <a:ext cx="8998525" cy="3959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700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2D9F8-FA26-894E-717E-08585638B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143486"/>
            <a:ext cx="4267200" cy="1437406"/>
          </a:xfrm>
        </p:spPr>
        <p:txBody>
          <a:bodyPr anchor="t">
            <a:normAutofit/>
          </a:bodyPr>
          <a:lstStyle/>
          <a:p>
            <a:r>
              <a:rPr lang="en-IN" sz="3200"/>
              <a:t>Step 5: </a:t>
            </a:r>
            <a:r>
              <a:rPr lang="en-IN" sz="3200" b="1"/>
              <a:t>Add Routes</a:t>
            </a:r>
            <a:endParaRPr lang="en-US" sz="320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7C77032-C865-6057-7D7A-E2743CFA2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90D56-93DE-6B20-35EA-91206F2F7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5613" y="838200"/>
            <a:ext cx="5501247" cy="1866358"/>
          </a:xfrm>
        </p:spPr>
        <p:txBody>
          <a:bodyPr>
            <a:normAutofit/>
          </a:bodyPr>
          <a:lstStyle/>
          <a:p>
            <a:r>
              <a:rPr lang="en-IN" sz="2000"/>
              <a:t>Open routes/web.php and define routes:</a:t>
            </a:r>
          </a:p>
          <a:p>
            <a:endParaRPr lang="en-IN" sz="2000"/>
          </a:p>
        </p:txBody>
      </p:sp>
      <p:pic>
        <p:nvPicPr>
          <p:cNvPr id="5" name="Picture 4" descr="A close-up of words&#10;&#10;Description automatically generated">
            <a:extLst>
              <a:ext uri="{FF2B5EF4-FFF2-40B4-BE49-F238E27FC236}">
                <a16:creationId xmlns:a16="http://schemas.microsoft.com/office/drawing/2014/main" id="{E710ADD2-2013-3C9E-EC7B-B2C356B5DA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757" y="3722297"/>
            <a:ext cx="10591800" cy="1906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436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B3A2D1A-45FC-4F95-B150-1C13EF2F6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9C3C864-C625-4883-B868-9A4C470F4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291" y="3296652"/>
            <a:ext cx="12202113" cy="3561346"/>
          </a:xfrm>
          <a:custGeom>
            <a:avLst/>
            <a:gdLst>
              <a:gd name="connsiteX0" fmla="*/ 0 w 12202113"/>
              <a:gd name="connsiteY0" fmla="*/ 3188466 h 3188466"/>
              <a:gd name="connsiteX1" fmla="*/ 10116 w 12202113"/>
              <a:gd name="connsiteY1" fmla="*/ 2657641 h 3188466"/>
              <a:gd name="connsiteX2" fmla="*/ 10116 w 12202113"/>
              <a:gd name="connsiteY2" fmla="*/ 0 h 3188466"/>
              <a:gd name="connsiteX3" fmla="*/ 12202113 w 12202113"/>
              <a:gd name="connsiteY3" fmla="*/ 0 h 3188466"/>
              <a:gd name="connsiteX4" fmla="*/ 12202113 w 12202113"/>
              <a:gd name="connsiteY4" fmla="*/ 2879832 h 3188466"/>
              <a:gd name="connsiteX5" fmla="*/ 12198167 w 12202113"/>
              <a:gd name="connsiteY5" fmla="*/ 2880360 h 3188466"/>
              <a:gd name="connsiteX6" fmla="*/ 12122128 w 12202113"/>
              <a:gd name="connsiteY6" fmla="*/ 2887194 h 3188466"/>
              <a:gd name="connsiteX7" fmla="*/ 12028868 w 12202113"/>
              <a:gd name="connsiteY7" fmla="*/ 2911786 h 3188466"/>
              <a:gd name="connsiteX8" fmla="*/ 11995238 w 12202113"/>
              <a:gd name="connsiteY8" fmla="*/ 2914090 h 3188466"/>
              <a:gd name="connsiteX9" fmla="*/ 11996460 w 12202113"/>
              <a:gd name="connsiteY9" fmla="*/ 2918442 h 3188466"/>
              <a:gd name="connsiteX10" fmla="*/ 11983968 w 12202113"/>
              <a:gd name="connsiteY10" fmla="*/ 2918762 h 3188466"/>
              <a:gd name="connsiteX11" fmla="*/ 11956084 w 12202113"/>
              <a:gd name="connsiteY11" fmla="*/ 2918868 h 3188466"/>
              <a:gd name="connsiteX12" fmla="*/ 11872586 w 12202113"/>
              <a:gd name="connsiteY12" fmla="*/ 2920076 h 3188466"/>
              <a:gd name="connsiteX13" fmla="*/ 11849804 w 12202113"/>
              <a:gd name="connsiteY13" fmla="*/ 2928420 h 3188466"/>
              <a:gd name="connsiteX14" fmla="*/ 11828254 w 12202113"/>
              <a:gd name="connsiteY14" fmla="*/ 2928551 h 3188466"/>
              <a:gd name="connsiteX15" fmla="*/ 11703277 w 12202113"/>
              <a:gd name="connsiteY15" fmla="*/ 2939735 h 3188466"/>
              <a:gd name="connsiteX16" fmla="*/ 11686094 w 12202113"/>
              <a:gd name="connsiteY16" fmla="*/ 2940570 h 3188466"/>
              <a:gd name="connsiteX17" fmla="*/ 11676788 w 12202113"/>
              <a:gd name="connsiteY17" fmla="*/ 2944321 h 3188466"/>
              <a:gd name="connsiteX18" fmla="*/ 11643464 w 12202113"/>
              <a:gd name="connsiteY18" fmla="*/ 2945066 h 3188466"/>
              <a:gd name="connsiteX19" fmla="*/ 11641922 w 12202113"/>
              <a:gd name="connsiteY19" fmla="*/ 2947200 h 3188466"/>
              <a:gd name="connsiteX20" fmla="*/ 11532386 w 12202113"/>
              <a:gd name="connsiteY20" fmla="*/ 2965529 h 3188466"/>
              <a:gd name="connsiteX21" fmla="*/ 11513619 w 12202113"/>
              <a:gd name="connsiteY21" fmla="*/ 2968556 h 3188466"/>
              <a:gd name="connsiteX22" fmla="*/ 11497404 w 12202113"/>
              <a:gd name="connsiteY22" fmla="*/ 2967639 h 3188466"/>
              <a:gd name="connsiteX23" fmla="*/ 11407630 w 12202113"/>
              <a:gd name="connsiteY23" fmla="*/ 2970255 h 3188466"/>
              <a:gd name="connsiteX24" fmla="*/ 11386276 w 12202113"/>
              <a:gd name="connsiteY24" fmla="*/ 2968648 h 3188466"/>
              <a:gd name="connsiteX25" fmla="*/ 11377296 w 12202113"/>
              <a:gd name="connsiteY25" fmla="*/ 2965257 h 3188466"/>
              <a:gd name="connsiteX26" fmla="*/ 11342536 w 12202113"/>
              <a:gd name="connsiteY26" fmla="*/ 2971666 h 3188466"/>
              <a:gd name="connsiteX27" fmla="*/ 11288902 w 12202113"/>
              <a:gd name="connsiteY27" fmla="*/ 2976058 h 3188466"/>
              <a:gd name="connsiteX28" fmla="*/ 11263411 w 12202113"/>
              <a:gd name="connsiteY28" fmla="*/ 2979228 h 3188466"/>
              <a:gd name="connsiteX29" fmla="*/ 11242843 w 12202113"/>
              <a:gd name="connsiteY29" fmla="*/ 2977303 h 3188466"/>
              <a:gd name="connsiteX30" fmla="*/ 11125798 w 12202113"/>
              <a:gd name="connsiteY30" fmla="*/ 2976816 h 3188466"/>
              <a:gd name="connsiteX31" fmla="*/ 11098884 w 12202113"/>
              <a:gd name="connsiteY31" fmla="*/ 2973758 h 3188466"/>
              <a:gd name="connsiteX32" fmla="*/ 11086128 w 12202113"/>
              <a:gd name="connsiteY32" fmla="*/ 2967663 h 3188466"/>
              <a:gd name="connsiteX33" fmla="*/ 11076132 w 12202113"/>
              <a:gd name="connsiteY33" fmla="*/ 2969836 h 3188466"/>
              <a:gd name="connsiteX34" fmla="*/ 11005337 w 12202113"/>
              <a:gd name="connsiteY34" fmla="*/ 2970053 h 3188466"/>
              <a:gd name="connsiteX35" fmla="*/ 10959154 w 12202113"/>
              <a:gd name="connsiteY35" fmla="*/ 2970750 h 3188466"/>
              <a:gd name="connsiteX36" fmla="*/ 10956347 w 12202113"/>
              <a:gd name="connsiteY36" fmla="*/ 2979118 h 3188466"/>
              <a:gd name="connsiteX37" fmla="*/ 10915223 w 12202113"/>
              <a:gd name="connsiteY37" fmla="*/ 2982099 h 3188466"/>
              <a:gd name="connsiteX38" fmla="*/ 10871398 w 12202113"/>
              <a:gd name="connsiteY38" fmla="*/ 2976728 h 3188466"/>
              <a:gd name="connsiteX39" fmla="*/ 10819743 w 12202113"/>
              <a:gd name="connsiteY39" fmla="*/ 2977481 h 3188466"/>
              <a:gd name="connsiteX40" fmla="*/ 10788834 w 12202113"/>
              <a:gd name="connsiteY40" fmla="*/ 2977840 h 3188466"/>
              <a:gd name="connsiteX41" fmla="*/ 10707711 w 12202113"/>
              <a:gd name="connsiteY41" fmla="*/ 2985644 h 3188466"/>
              <a:gd name="connsiteX42" fmla="*/ 10576086 w 12202113"/>
              <a:gd name="connsiteY42" fmla="*/ 3015319 h 3188466"/>
              <a:gd name="connsiteX43" fmla="*/ 10534761 w 12202113"/>
              <a:gd name="connsiteY43" fmla="*/ 3019524 h 3188466"/>
              <a:gd name="connsiteX44" fmla="*/ 10527537 w 12202113"/>
              <a:gd name="connsiteY44" fmla="*/ 3017814 h 3188466"/>
              <a:gd name="connsiteX45" fmla="*/ 10321799 w 12202113"/>
              <a:gd name="connsiteY45" fmla="*/ 3035635 h 3188466"/>
              <a:gd name="connsiteX46" fmla="*/ 10284989 w 12202113"/>
              <a:gd name="connsiteY46" fmla="*/ 3036679 h 3188466"/>
              <a:gd name="connsiteX47" fmla="*/ 10257423 w 12202113"/>
              <a:gd name="connsiteY47" fmla="*/ 3036027 h 3188466"/>
              <a:gd name="connsiteX48" fmla="*/ 10191450 w 12202113"/>
              <a:gd name="connsiteY48" fmla="*/ 3041963 h 3188466"/>
              <a:gd name="connsiteX49" fmla="*/ 10083845 w 12202113"/>
              <a:gd name="connsiteY49" fmla="*/ 3054978 h 3188466"/>
              <a:gd name="connsiteX50" fmla="*/ 10060611 w 12202113"/>
              <a:gd name="connsiteY50" fmla="*/ 3057035 h 3188466"/>
              <a:gd name="connsiteX51" fmla="*/ 10039363 w 12202113"/>
              <a:gd name="connsiteY51" fmla="*/ 3055961 h 3188466"/>
              <a:gd name="connsiteX52" fmla="*/ 10033322 w 12202113"/>
              <a:gd name="connsiteY52" fmla="*/ 3053238 h 3188466"/>
              <a:gd name="connsiteX53" fmla="*/ 10020337 w 12202113"/>
              <a:gd name="connsiteY53" fmla="*/ 3053912 h 3188466"/>
              <a:gd name="connsiteX54" fmla="*/ 10016616 w 12202113"/>
              <a:gd name="connsiteY54" fmla="*/ 3053498 h 3188466"/>
              <a:gd name="connsiteX55" fmla="*/ 9995549 w 12202113"/>
              <a:gd name="connsiteY55" fmla="*/ 3051719 h 3188466"/>
              <a:gd name="connsiteX56" fmla="*/ 9957212 w 12202113"/>
              <a:gd name="connsiteY56" fmla="*/ 3062663 h 3188466"/>
              <a:gd name="connsiteX57" fmla="*/ 9904584 w 12202113"/>
              <a:gd name="connsiteY57" fmla="*/ 3063999 h 3188466"/>
              <a:gd name="connsiteX58" fmla="*/ 9713857 w 12202113"/>
              <a:gd name="connsiteY58" fmla="*/ 3087955 h 3188466"/>
              <a:gd name="connsiteX59" fmla="*/ 9678879 w 12202113"/>
              <a:gd name="connsiteY59" fmla="*/ 3079676 h 3188466"/>
              <a:gd name="connsiteX60" fmla="*/ 9598760 w 12202113"/>
              <a:gd name="connsiteY60" fmla="*/ 3085228 h 3188466"/>
              <a:gd name="connsiteX61" fmla="*/ 9488796 w 12202113"/>
              <a:gd name="connsiteY61" fmla="*/ 3115384 h 3188466"/>
              <a:gd name="connsiteX62" fmla="*/ 9341972 w 12202113"/>
              <a:gd name="connsiteY62" fmla="*/ 3126583 h 3188466"/>
              <a:gd name="connsiteX63" fmla="*/ 9333795 w 12202113"/>
              <a:gd name="connsiteY63" fmla="*/ 3132083 h 3188466"/>
              <a:gd name="connsiteX64" fmla="*/ 9321736 w 12202113"/>
              <a:gd name="connsiteY64" fmla="*/ 3135834 h 3188466"/>
              <a:gd name="connsiteX65" fmla="*/ 9319405 w 12202113"/>
              <a:gd name="connsiteY65" fmla="*/ 3135561 h 3188466"/>
              <a:gd name="connsiteX66" fmla="*/ 9302847 w 12202113"/>
              <a:gd name="connsiteY66" fmla="*/ 3137746 h 3188466"/>
              <a:gd name="connsiteX67" fmla="*/ 9300930 w 12202113"/>
              <a:gd name="connsiteY67" fmla="*/ 3139687 h 3188466"/>
              <a:gd name="connsiteX68" fmla="*/ 9290106 w 12202113"/>
              <a:gd name="connsiteY68" fmla="*/ 3141645 h 3188466"/>
              <a:gd name="connsiteX69" fmla="*/ 9270220 w 12202113"/>
              <a:gd name="connsiteY69" fmla="*/ 3146737 h 3188466"/>
              <a:gd name="connsiteX70" fmla="*/ 9265150 w 12202113"/>
              <a:gd name="connsiteY70" fmla="*/ 3146531 h 3188466"/>
              <a:gd name="connsiteX71" fmla="*/ 9233057 w 12202113"/>
              <a:gd name="connsiteY71" fmla="*/ 3152408 h 3188466"/>
              <a:gd name="connsiteX72" fmla="*/ 9231974 w 12202113"/>
              <a:gd name="connsiteY72" fmla="*/ 3151938 h 3188466"/>
              <a:gd name="connsiteX73" fmla="*/ 9220130 w 12202113"/>
              <a:gd name="connsiteY73" fmla="*/ 3151189 h 3188466"/>
              <a:gd name="connsiteX74" fmla="*/ 9198955 w 12202113"/>
              <a:gd name="connsiteY74" fmla="*/ 3151015 h 3188466"/>
              <a:gd name="connsiteX75" fmla="*/ 9142196 w 12202113"/>
              <a:gd name="connsiteY75" fmla="*/ 3143802 h 3188466"/>
              <a:gd name="connsiteX76" fmla="*/ 9108665 w 12202113"/>
              <a:gd name="connsiteY76" fmla="*/ 3149868 h 3188466"/>
              <a:gd name="connsiteX77" fmla="*/ 9014086 w 12202113"/>
              <a:gd name="connsiteY77" fmla="*/ 3150791 h 3188466"/>
              <a:gd name="connsiteX78" fmla="*/ 8915037 w 12202113"/>
              <a:gd name="connsiteY78" fmla="*/ 3140020 h 3188466"/>
              <a:gd name="connsiteX79" fmla="*/ 8815667 w 12202113"/>
              <a:gd name="connsiteY79" fmla="*/ 3138606 h 3188466"/>
              <a:gd name="connsiteX80" fmla="*/ 8779688 w 12202113"/>
              <a:gd name="connsiteY80" fmla="*/ 3138895 h 3188466"/>
              <a:gd name="connsiteX81" fmla="*/ 8715556 w 12202113"/>
              <a:gd name="connsiteY81" fmla="*/ 3135878 h 3188466"/>
              <a:gd name="connsiteX82" fmla="*/ 8686183 w 12202113"/>
              <a:gd name="connsiteY82" fmla="*/ 3132307 h 3188466"/>
              <a:gd name="connsiteX83" fmla="*/ 8684895 w 12202113"/>
              <a:gd name="connsiteY83" fmla="*/ 3132527 h 3188466"/>
              <a:gd name="connsiteX84" fmla="*/ 8682270 w 12202113"/>
              <a:gd name="connsiteY84" fmla="*/ 3130989 h 3188466"/>
              <a:gd name="connsiteX85" fmla="*/ 8676836 w 12202113"/>
              <a:gd name="connsiteY85" fmla="*/ 3130278 h 3188466"/>
              <a:gd name="connsiteX86" fmla="*/ 8662002 w 12202113"/>
              <a:gd name="connsiteY86" fmla="*/ 3130735 h 3188466"/>
              <a:gd name="connsiteX87" fmla="*/ 8656423 w 12202113"/>
              <a:gd name="connsiteY87" fmla="*/ 3131304 h 3188466"/>
              <a:gd name="connsiteX88" fmla="*/ 8648261 w 12202113"/>
              <a:gd name="connsiteY88" fmla="*/ 3131294 h 3188466"/>
              <a:gd name="connsiteX89" fmla="*/ 8648057 w 12202113"/>
              <a:gd name="connsiteY89" fmla="*/ 3131167 h 3188466"/>
              <a:gd name="connsiteX90" fmla="*/ 8640412 w 12202113"/>
              <a:gd name="connsiteY90" fmla="*/ 3131403 h 3188466"/>
              <a:gd name="connsiteX91" fmla="*/ 8603003 w 12202113"/>
              <a:gd name="connsiteY91" fmla="*/ 3134155 h 3188466"/>
              <a:gd name="connsiteX92" fmla="*/ 8553571 w 12202113"/>
              <a:gd name="connsiteY92" fmla="*/ 3122125 h 3188466"/>
              <a:gd name="connsiteX93" fmla="*/ 8533128 w 12202113"/>
              <a:gd name="connsiteY93" fmla="*/ 3120039 h 3188466"/>
              <a:gd name="connsiteX94" fmla="*/ 8522209 w 12202113"/>
              <a:gd name="connsiteY94" fmla="*/ 3118252 h 3188466"/>
              <a:gd name="connsiteX95" fmla="*/ 8521532 w 12202113"/>
              <a:gd name="connsiteY95" fmla="*/ 3117705 h 3188466"/>
              <a:gd name="connsiteX96" fmla="*/ 8485667 w 12202113"/>
              <a:gd name="connsiteY96" fmla="*/ 3120406 h 3188466"/>
              <a:gd name="connsiteX97" fmla="*/ 8480905 w 12202113"/>
              <a:gd name="connsiteY97" fmla="*/ 3119749 h 3188466"/>
              <a:gd name="connsiteX98" fmla="*/ 8457530 w 12202113"/>
              <a:gd name="connsiteY98" fmla="*/ 3122810 h 3188466"/>
              <a:gd name="connsiteX99" fmla="*/ 8445451 w 12202113"/>
              <a:gd name="connsiteY99" fmla="*/ 3123697 h 3188466"/>
              <a:gd name="connsiteX100" fmla="*/ 8442039 w 12202113"/>
              <a:gd name="connsiteY100" fmla="*/ 3125378 h 3188466"/>
              <a:gd name="connsiteX101" fmla="*/ 8424215 w 12202113"/>
              <a:gd name="connsiteY101" fmla="*/ 3125963 h 3188466"/>
              <a:gd name="connsiteX102" fmla="*/ 8422165 w 12202113"/>
              <a:gd name="connsiteY102" fmla="*/ 3125491 h 3188466"/>
              <a:gd name="connsiteX103" fmla="*/ 8407465 w 12202113"/>
              <a:gd name="connsiteY103" fmla="*/ 3127979 h 3188466"/>
              <a:gd name="connsiteX104" fmla="*/ 8395146 w 12202113"/>
              <a:gd name="connsiteY104" fmla="*/ 3132488 h 3188466"/>
              <a:gd name="connsiteX105" fmla="*/ 8243538 w 12202113"/>
              <a:gd name="connsiteY105" fmla="*/ 3129873 h 3188466"/>
              <a:gd name="connsiteX106" fmla="*/ 8112685 w 12202113"/>
              <a:gd name="connsiteY106" fmla="*/ 3148698 h 3188466"/>
              <a:gd name="connsiteX107" fmla="*/ 8026741 w 12202113"/>
              <a:gd name="connsiteY107" fmla="*/ 3154015 h 3188466"/>
              <a:gd name="connsiteX108" fmla="*/ 8030400 w 12202113"/>
              <a:gd name="connsiteY108" fmla="*/ 3146736 h 3188466"/>
              <a:gd name="connsiteX109" fmla="*/ 8002987 w 12202113"/>
              <a:gd name="connsiteY109" fmla="*/ 3135663 h 3188466"/>
              <a:gd name="connsiteX110" fmla="*/ 7798568 w 12202113"/>
              <a:gd name="connsiteY110" fmla="*/ 3141249 h 3188466"/>
              <a:gd name="connsiteX111" fmla="*/ 7746353 w 12202113"/>
              <a:gd name="connsiteY111" fmla="*/ 3137755 h 3188466"/>
              <a:gd name="connsiteX112" fmla="*/ 7700395 w 12202113"/>
              <a:gd name="connsiteY112" fmla="*/ 3144729 h 3188466"/>
              <a:gd name="connsiteX113" fmla="*/ 7681335 w 12202113"/>
              <a:gd name="connsiteY113" fmla="*/ 3141120 h 3188466"/>
              <a:gd name="connsiteX114" fmla="*/ 7678044 w 12202113"/>
              <a:gd name="connsiteY114" fmla="*/ 3140387 h 3188466"/>
              <a:gd name="connsiteX115" fmla="*/ 7664890 w 12202113"/>
              <a:gd name="connsiteY115" fmla="*/ 3139855 h 3188466"/>
              <a:gd name="connsiteX116" fmla="*/ 7661183 w 12202113"/>
              <a:gd name="connsiteY116" fmla="*/ 3136706 h 3188466"/>
              <a:gd name="connsiteX117" fmla="*/ 7641383 w 12202113"/>
              <a:gd name="connsiteY117" fmla="*/ 3133755 h 3188466"/>
              <a:gd name="connsiteX118" fmla="*/ 7617169 w 12202113"/>
              <a:gd name="connsiteY118" fmla="*/ 3133614 h 3188466"/>
              <a:gd name="connsiteX119" fmla="*/ 7531143 w 12202113"/>
              <a:gd name="connsiteY119" fmla="*/ 3132781 h 3188466"/>
              <a:gd name="connsiteX120" fmla="*/ 7517113 w 12202113"/>
              <a:gd name="connsiteY120" fmla="*/ 3134483 h 3188466"/>
              <a:gd name="connsiteX121" fmla="*/ 7471320 w 12202113"/>
              <a:gd name="connsiteY121" fmla="*/ 3131645 h 3188466"/>
              <a:gd name="connsiteX122" fmla="*/ 7430512 w 12202113"/>
              <a:gd name="connsiteY122" fmla="*/ 3131007 h 3188466"/>
              <a:gd name="connsiteX123" fmla="*/ 7404071 w 12202113"/>
              <a:gd name="connsiteY123" fmla="*/ 3132361 h 3188466"/>
              <a:gd name="connsiteX124" fmla="*/ 7397140 w 12202113"/>
              <a:gd name="connsiteY124" fmla="*/ 3131239 h 3188466"/>
              <a:gd name="connsiteX125" fmla="*/ 7370514 w 12202113"/>
              <a:gd name="connsiteY125" fmla="*/ 3130516 h 3188466"/>
              <a:gd name="connsiteX126" fmla="*/ 7356953 w 12202113"/>
              <a:gd name="connsiteY126" fmla="*/ 3132179 h 3188466"/>
              <a:gd name="connsiteX127" fmla="*/ 7343567 w 12202113"/>
              <a:gd name="connsiteY127" fmla="*/ 3128350 h 3188466"/>
              <a:gd name="connsiteX128" fmla="*/ 7340295 w 12202113"/>
              <a:gd name="connsiteY128" fmla="*/ 3125545 h 3188466"/>
              <a:gd name="connsiteX129" fmla="*/ 7321348 w 12202113"/>
              <a:gd name="connsiteY129" fmla="*/ 3126804 h 3188466"/>
              <a:gd name="connsiteX130" fmla="*/ 7305815 w 12202113"/>
              <a:gd name="connsiteY130" fmla="*/ 3124063 h 3188466"/>
              <a:gd name="connsiteX131" fmla="*/ 7292274 w 12202113"/>
              <a:gd name="connsiteY131" fmla="*/ 3125855 h 3188466"/>
              <a:gd name="connsiteX132" fmla="*/ 7286654 w 12202113"/>
              <a:gd name="connsiteY132" fmla="*/ 3125451 h 3188466"/>
              <a:gd name="connsiteX133" fmla="*/ 7272685 w 12202113"/>
              <a:gd name="connsiteY133" fmla="*/ 3124094 h 3188466"/>
              <a:gd name="connsiteX134" fmla="*/ 7248584 w 12202113"/>
              <a:gd name="connsiteY134" fmla="*/ 3121080 h 3188466"/>
              <a:gd name="connsiteX135" fmla="*/ 7241065 w 12202113"/>
              <a:gd name="connsiteY135" fmla="*/ 3120661 h 3188466"/>
              <a:gd name="connsiteX136" fmla="*/ 7224696 w 12202113"/>
              <a:gd name="connsiteY136" fmla="*/ 3116051 h 3188466"/>
              <a:gd name="connsiteX137" fmla="*/ 7193009 w 12202113"/>
              <a:gd name="connsiteY137" fmla="*/ 3112108 h 3188466"/>
              <a:gd name="connsiteX138" fmla="*/ 7137220 w 12202113"/>
              <a:gd name="connsiteY138" fmla="*/ 3098354 h 3188466"/>
              <a:gd name="connsiteX139" fmla="*/ 7104427 w 12202113"/>
              <a:gd name="connsiteY139" fmla="*/ 3091790 h 3188466"/>
              <a:gd name="connsiteX140" fmla="*/ 7082240 w 12202113"/>
              <a:gd name="connsiteY140" fmla="*/ 3085740 h 3188466"/>
              <a:gd name="connsiteX141" fmla="*/ 7016754 w 12202113"/>
              <a:gd name="connsiteY141" fmla="*/ 3077196 h 3188466"/>
              <a:gd name="connsiteX142" fmla="*/ 6904436 w 12202113"/>
              <a:gd name="connsiteY142" fmla="*/ 3065900 h 3188466"/>
              <a:gd name="connsiteX143" fmla="*/ 6881434 w 12202113"/>
              <a:gd name="connsiteY143" fmla="*/ 3062865 h 3188466"/>
              <a:gd name="connsiteX144" fmla="*/ 6865273 w 12202113"/>
              <a:gd name="connsiteY144" fmla="*/ 3057749 h 3188466"/>
              <a:gd name="connsiteX145" fmla="*/ 6864671 w 12202113"/>
              <a:gd name="connsiteY145" fmla="*/ 3054378 h 3188466"/>
              <a:gd name="connsiteX146" fmla="*/ 6852599 w 12202113"/>
              <a:gd name="connsiteY146" fmla="*/ 3052306 h 3188466"/>
              <a:gd name="connsiteX147" fmla="*/ 6850143 w 12202113"/>
              <a:gd name="connsiteY147" fmla="*/ 3051232 h 3188466"/>
              <a:gd name="connsiteX148" fmla="*/ 6835301 w 12202113"/>
              <a:gd name="connsiteY148" fmla="*/ 3045593 h 3188466"/>
              <a:gd name="connsiteX149" fmla="*/ 6784871 w 12202113"/>
              <a:gd name="connsiteY149" fmla="*/ 3046562 h 3188466"/>
              <a:gd name="connsiteX150" fmla="*/ 6738245 w 12202113"/>
              <a:gd name="connsiteY150" fmla="*/ 3037055 h 3188466"/>
              <a:gd name="connsiteX151" fmla="*/ 6537703 w 12202113"/>
              <a:gd name="connsiteY151" fmla="*/ 3017736 h 3188466"/>
              <a:gd name="connsiteX152" fmla="*/ 6521858 w 12202113"/>
              <a:gd name="connsiteY152" fmla="*/ 3004158 h 3188466"/>
              <a:gd name="connsiteX153" fmla="*/ 6445069 w 12202113"/>
              <a:gd name="connsiteY153" fmla="*/ 2992470 h 3188466"/>
              <a:gd name="connsiteX154" fmla="*/ 6302447 w 12202113"/>
              <a:gd name="connsiteY154" fmla="*/ 2994274 h 3188466"/>
              <a:gd name="connsiteX155" fmla="*/ 6160029 w 12202113"/>
              <a:gd name="connsiteY155" fmla="*/ 2973666 h 3188466"/>
              <a:gd name="connsiteX156" fmla="*/ 6144046 w 12202113"/>
              <a:gd name="connsiteY156" fmla="*/ 2976380 h 3188466"/>
              <a:gd name="connsiteX157" fmla="*/ 6127670 w 12202113"/>
              <a:gd name="connsiteY157" fmla="*/ 2976929 h 3188466"/>
              <a:gd name="connsiteX158" fmla="*/ 6126155 w 12202113"/>
              <a:gd name="connsiteY158" fmla="*/ 2976245 h 3188466"/>
              <a:gd name="connsiteX159" fmla="*/ 6108575 w 12202113"/>
              <a:gd name="connsiteY159" fmla="*/ 2974651 h 3188466"/>
              <a:gd name="connsiteX160" fmla="*/ 6103746 w 12202113"/>
              <a:gd name="connsiteY160" fmla="*/ 2975803 h 3188466"/>
              <a:gd name="connsiteX161" fmla="*/ 6091377 w 12202113"/>
              <a:gd name="connsiteY161" fmla="*/ 2975180 h 3188466"/>
              <a:gd name="connsiteX162" fmla="*/ 6066183 w 12202113"/>
              <a:gd name="connsiteY162" fmla="*/ 2975222 h 3188466"/>
              <a:gd name="connsiteX163" fmla="*/ 6063287 w 12202113"/>
              <a:gd name="connsiteY163" fmla="*/ 2974353 h 3188466"/>
              <a:gd name="connsiteX164" fmla="*/ 6054813 w 12202113"/>
              <a:gd name="connsiteY164" fmla="*/ 2974911 h 3188466"/>
              <a:gd name="connsiteX165" fmla="*/ 6050809 w 12202113"/>
              <a:gd name="connsiteY165" fmla="*/ 2973985 h 3188466"/>
              <a:gd name="connsiteX166" fmla="*/ 6013979 w 12202113"/>
              <a:gd name="connsiteY166" fmla="*/ 2974553 h 3188466"/>
              <a:gd name="connsiteX167" fmla="*/ 6013800 w 12202113"/>
              <a:gd name="connsiteY167" fmla="*/ 2973973 h 3188466"/>
              <a:gd name="connsiteX168" fmla="*/ 6004866 w 12202113"/>
              <a:gd name="connsiteY168" fmla="*/ 2971570 h 3188466"/>
              <a:gd name="connsiteX169" fmla="*/ 5987036 w 12202113"/>
              <a:gd name="connsiteY169" fmla="*/ 2968315 h 3188466"/>
              <a:gd name="connsiteX170" fmla="*/ 5950027 w 12202113"/>
              <a:gd name="connsiteY170" fmla="*/ 2953546 h 3188466"/>
              <a:gd name="connsiteX171" fmla="*/ 5911668 w 12202113"/>
              <a:gd name="connsiteY171" fmla="*/ 2954074 h 3188466"/>
              <a:gd name="connsiteX172" fmla="*/ 5904110 w 12202113"/>
              <a:gd name="connsiteY172" fmla="*/ 2953861 h 3188466"/>
              <a:gd name="connsiteX173" fmla="*/ 5904026 w 12202113"/>
              <a:gd name="connsiteY173" fmla="*/ 2953724 h 3188466"/>
              <a:gd name="connsiteX174" fmla="*/ 5896189 w 12202113"/>
              <a:gd name="connsiteY174" fmla="*/ 2953236 h 3188466"/>
              <a:gd name="connsiteX175" fmla="*/ 5890331 w 12202113"/>
              <a:gd name="connsiteY175" fmla="*/ 2953471 h 3188466"/>
              <a:gd name="connsiteX176" fmla="*/ 5875672 w 12202113"/>
              <a:gd name="connsiteY176" fmla="*/ 2953056 h 3188466"/>
              <a:gd name="connsiteX177" fmla="*/ 5871070 w 12202113"/>
              <a:gd name="connsiteY177" fmla="*/ 2952035 h 3188466"/>
              <a:gd name="connsiteX178" fmla="*/ 5869888 w 12202113"/>
              <a:gd name="connsiteY178" fmla="*/ 2950364 h 3188466"/>
              <a:gd name="connsiteX179" fmla="*/ 5868461 w 12202113"/>
              <a:gd name="connsiteY179" fmla="*/ 2950506 h 3188466"/>
              <a:gd name="connsiteX180" fmla="*/ 5843343 w 12202113"/>
              <a:gd name="connsiteY180" fmla="*/ 2945262 h 3188466"/>
              <a:gd name="connsiteX181" fmla="*/ 5784331 w 12202113"/>
              <a:gd name="connsiteY181" fmla="*/ 2938531 h 3188466"/>
              <a:gd name="connsiteX182" fmla="*/ 5749498 w 12202113"/>
              <a:gd name="connsiteY182" fmla="*/ 2936713 h 3188466"/>
              <a:gd name="connsiteX183" fmla="*/ 5655214 w 12202113"/>
              <a:gd name="connsiteY183" fmla="*/ 2929503 h 3188466"/>
              <a:gd name="connsiteX184" fmla="*/ 5561446 w 12202113"/>
              <a:gd name="connsiteY184" fmla="*/ 2920575 h 3188466"/>
              <a:gd name="connsiteX185" fmla="*/ 5519456 w 12202113"/>
              <a:gd name="connsiteY185" fmla="*/ 2906631 h 3188466"/>
              <a:gd name="connsiteX186" fmla="*/ 5514099 w 12202113"/>
              <a:gd name="connsiteY186" fmla="*/ 2906097 h 3188466"/>
              <a:gd name="connsiteX187" fmla="*/ 5499273 w 12202113"/>
              <a:gd name="connsiteY187" fmla="*/ 2907057 h 3188466"/>
              <a:gd name="connsiteX188" fmla="*/ 5493664 w 12202113"/>
              <a:gd name="connsiteY188" fmla="*/ 2907817 h 3188466"/>
              <a:gd name="connsiteX189" fmla="*/ 5485530 w 12202113"/>
              <a:gd name="connsiteY189" fmla="*/ 2908080 h 3188466"/>
              <a:gd name="connsiteX190" fmla="*/ 5485337 w 12202113"/>
              <a:gd name="connsiteY190" fmla="*/ 2907959 h 3188466"/>
              <a:gd name="connsiteX191" fmla="*/ 5477696 w 12202113"/>
              <a:gd name="connsiteY191" fmla="*/ 2908455 h 3188466"/>
              <a:gd name="connsiteX192" fmla="*/ 5440170 w 12202113"/>
              <a:gd name="connsiteY192" fmla="*/ 2912482 h 3188466"/>
              <a:gd name="connsiteX193" fmla="*/ 5391911 w 12202113"/>
              <a:gd name="connsiteY193" fmla="*/ 2902040 h 3188466"/>
              <a:gd name="connsiteX194" fmla="*/ 5371708 w 12202113"/>
              <a:gd name="connsiteY194" fmla="*/ 2900629 h 3188466"/>
              <a:gd name="connsiteX195" fmla="*/ 5360976 w 12202113"/>
              <a:gd name="connsiteY195" fmla="*/ 2899197 h 3188466"/>
              <a:gd name="connsiteX196" fmla="*/ 5360345 w 12202113"/>
              <a:gd name="connsiteY196" fmla="*/ 2898671 h 3188466"/>
              <a:gd name="connsiteX197" fmla="*/ 5324367 w 12202113"/>
              <a:gd name="connsiteY197" fmla="*/ 2902593 h 3188466"/>
              <a:gd name="connsiteX198" fmla="*/ 5319673 w 12202113"/>
              <a:gd name="connsiteY198" fmla="*/ 2902094 h 3188466"/>
              <a:gd name="connsiteX199" fmla="*/ 5296114 w 12202113"/>
              <a:gd name="connsiteY199" fmla="*/ 2905958 h 3188466"/>
              <a:gd name="connsiteX200" fmla="*/ 5283999 w 12202113"/>
              <a:gd name="connsiteY200" fmla="*/ 2907258 h 3188466"/>
              <a:gd name="connsiteX201" fmla="*/ 5280460 w 12202113"/>
              <a:gd name="connsiteY201" fmla="*/ 2909063 h 3188466"/>
              <a:gd name="connsiteX202" fmla="*/ 5262637 w 12202113"/>
              <a:gd name="connsiteY202" fmla="*/ 2910250 h 3188466"/>
              <a:gd name="connsiteX203" fmla="*/ 5260635 w 12202113"/>
              <a:gd name="connsiteY203" fmla="*/ 2909845 h 3188466"/>
              <a:gd name="connsiteX204" fmla="*/ 5245770 w 12202113"/>
              <a:gd name="connsiteY204" fmla="*/ 2912842 h 3188466"/>
              <a:gd name="connsiteX205" fmla="*/ 5233108 w 12202113"/>
              <a:gd name="connsiteY205" fmla="*/ 2917794 h 3188466"/>
              <a:gd name="connsiteX206" fmla="*/ 5082201 w 12202113"/>
              <a:gd name="connsiteY206" fmla="*/ 2920260 h 3188466"/>
              <a:gd name="connsiteX207" fmla="*/ 4939211 w 12202113"/>
              <a:gd name="connsiteY207" fmla="*/ 2931760 h 3188466"/>
              <a:gd name="connsiteX208" fmla="*/ 4794309 w 12202113"/>
              <a:gd name="connsiteY208" fmla="*/ 2937227 h 3188466"/>
              <a:gd name="connsiteX209" fmla="*/ 4637676 w 12202113"/>
              <a:gd name="connsiteY209" fmla="*/ 2946666 h 3188466"/>
              <a:gd name="connsiteX210" fmla="*/ 4585922 w 12202113"/>
              <a:gd name="connsiteY210" fmla="*/ 2944906 h 3188466"/>
              <a:gd name="connsiteX211" fmla="*/ 4539516 w 12202113"/>
              <a:gd name="connsiteY211" fmla="*/ 2953466 h 3188466"/>
              <a:gd name="connsiteX212" fmla="*/ 4520819 w 12202113"/>
              <a:gd name="connsiteY212" fmla="*/ 2950477 h 3188466"/>
              <a:gd name="connsiteX213" fmla="*/ 4517604 w 12202113"/>
              <a:gd name="connsiteY213" fmla="*/ 2949852 h 3188466"/>
              <a:gd name="connsiteX214" fmla="*/ 4504537 w 12202113"/>
              <a:gd name="connsiteY214" fmla="*/ 2949759 h 3188466"/>
              <a:gd name="connsiteX215" fmla="*/ 4501104 w 12202113"/>
              <a:gd name="connsiteY215" fmla="*/ 2946715 h 3188466"/>
              <a:gd name="connsiteX216" fmla="*/ 4342695 w 12202113"/>
              <a:gd name="connsiteY216" fmla="*/ 2951638 h 3188466"/>
              <a:gd name="connsiteX217" fmla="*/ 4274096 w 12202113"/>
              <a:gd name="connsiteY217" fmla="*/ 2953640 h 3188466"/>
              <a:gd name="connsiteX218" fmla="*/ 4248170 w 12202113"/>
              <a:gd name="connsiteY218" fmla="*/ 2951384 h 3188466"/>
              <a:gd name="connsiteX219" fmla="*/ 4147924 w 12202113"/>
              <a:gd name="connsiteY219" fmla="*/ 2945945 h 3188466"/>
              <a:gd name="connsiteX220" fmla="*/ 4061825 w 12202113"/>
              <a:gd name="connsiteY220" fmla="*/ 2944206 h 3188466"/>
              <a:gd name="connsiteX221" fmla="*/ 3998557 w 12202113"/>
              <a:gd name="connsiteY221" fmla="*/ 2955821 h 3188466"/>
              <a:gd name="connsiteX222" fmla="*/ 3993107 w 12202113"/>
              <a:gd name="connsiteY222" fmla="*/ 2953708 h 3188466"/>
              <a:gd name="connsiteX223" fmla="*/ 3949713 w 12202113"/>
              <a:gd name="connsiteY223" fmla="*/ 2955441 h 3188466"/>
              <a:gd name="connsiteX224" fmla="*/ 3797284 w 12202113"/>
              <a:gd name="connsiteY224" fmla="*/ 2977037 h 3188466"/>
              <a:gd name="connsiteX225" fmla="*/ 3712498 w 12202113"/>
              <a:gd name="connsiteY225" fmla="*/ 2979996 h 3188466"/>
              <a:gd name="connsiteX226" fmla="*/ 3682471 w 12202113"/>
              <a:gd name="connsiteY226" fmla="*/ 2978543 h 3188466"/>
              <a:gd name="connsiteX227" fmla="*/ 3632163 w 12202113"/>
              <a:gd name="connsiteY227" fmla="*/ 2976264 h 3188466"/>
              <a:gd name="connsiteX228" fmla="*/ 3594728 w 12202113"/>
              <a:gd name="connsiteY228" fmla="*/ 2968398 h 3188466"/>
              <a:gd name="connsiteX229" fmla="*/ 3552594 w 12202113"/>
              <a:gd name="connsiteY229" fmla="*/ 2968934 h 3188466"/>
              <a:gd name="connsiteX230" fmla="*/ 3542589 w 12202113"/>
              <a:gd name="connsiteY230" fmla="*/ 2977031 h 3188466"/>
              <a:gd name="connsiteX231" fmla="*/ 3497591 w 12202113"/>
              <a:gd name="connsiteY231" fmla="*/ 2975018 h 3188466"/>
              <a:gd name="connsiteX232" fmla="*/ 3429352 w 12202113"/>
              <a:gd name="connsiteY232" fmla="*/ 2971090 h 3188466"/>
              <a:gd name="connsiteX233" fmla="*/ 3389938 w 12202113"/>
              <a:gd name="connsiteY233" fmla="*/ 2970884 h 3188466"/>
              <a:gd name="connsiteX234" fmla="*/ 3282344 w 12202113"/>
              <a:gd name="connsiteY234" fmla="*/ 2968084 h 3188466"/>
              <a:gd name="connsiteX235" fmla="*/ 3174624 w 12202113"/>
              <a:gd name="connsiteY235" fmla="*/ 2963576 h 3188466"/>
              <a:gd name="connsiteX236" fmla="*/ 3111077 w 12202113"/>
              <a:gd name="connsiteY236" fmla="*/ 2951285 h 3188466"/>
              <a:gd name="connsiteX237" fmla="*/ 3022501 w 12202113"/>
              <a:gd name="connsiteY237" fmla="*/ 2948619 h 3188466"/>
              <a:gd name="connsiteX238" fmla="*/ 3007714 w 12202113"/>
              <a:gd name="connsiteY238" fmla="*/ 2946762 h 3188466"/>
              <a:gd name="connsiteX239" fmla="*/ 2903098 w 12202113"/>
              <a:gd name="connsiteY239" fmla="*/ 2940576 h 3188466"/>
              <a:gd name="connsiteX240" fmla="*/ 2781591 w 12202113"/>
              <a:gd name="connsiteY240" fmla="*/ 2946394 h 3188466"/>
              <a:gd name="connsiteX241" fmla="*/ 2627942 w 12202113"/>
              <a:gd name="connsiteY241" fmla="*/ 2919996 h 3188466"/>
              <a:gd name="connsiteX242" fmla="*/ 2354959 w 12202113"/>
              <a:gd name="connsiteY242" fmla="*/ 2882080 h 3188466"/>
              <a:gd name="connsiteX243" fmla="*/ 2063184 w 12202113"/>
              <a:gd name="connsiteY243" fmla="*/ 2879109 h 3188466"/>
              <a:gd name="connsiteX244" fmla="*/ 1986946 w 12202113"/>
              <a:gd name="connsiteY244" fmla="*/ 2887619 h 3188466"/>
              <a:gd name="connsiteX245" fmla="*/ 1763479 w 12202113"/>
              <a:gd name="connsiteY245" fmla="*/ 2909077 h 3188466"/>
              <a:gd name="connsiteX246" fmla="*/ 1537980 w 12202113"/>
              <a:gd name="connsiteY246" fmla="*/ 2960398 h 3188466"/>
              <a:gd name="connsiteX247" fmla="*/ 1395229 w 12202113"/>
              <a:gd name="connsiteY247" fmla="*/ 2975625 h 3188466"/>
              <a:gd name="connsiteX248" fmla="*/ 1327834 w 12202113"/>
              <a:gd name="connsiteY248" fmla="*/ 2989485 h 3188466"/>
              <a:gd name="connsiteX249" fmla="*/ 1280757 w 12202113"/>
              <a:gd name="connsiteY249" fmla="*/ 2992959 h 3188466"/>
              <a:gd name="connsiteX250" fmla="*/ 1252582 w 12202113"/>
              <a:gd name="connsiteY250" fmla="*/ 2995877 h 3188466"/>
              <a:gd name="connsiteX251" fmla="*/ 1204670 w 12202113"/>
              <a:gd name="connsiteY251" fmla="*/ 3014826 h 3188466"/>
              <a:gd name="connsiteX252" fmla="*/ 1020457 w 12202113"/>
              <a:gd name="connsiteY252" fmla="*/ 3031603 h 3188466"/>
              <a:gd name="connsiteX253" fmla="*/ 843248 w 12202113"/>
              <a:gd name="connsiteY253" fmla="*/ 3026954 h 3188466"/>
              <a:gd name="connsiteX254" fmla="*/ 583517 w 12202113"/>
              <a:gd name="connsiteY254" fmla="*/ 3089095 h 3188466"/>
              <a:gd name="connsiteX255" fmla="*/ 556836 w 12202113"/>
              <a:gd name="connsiteY255" fmla="*/ 3094374 h 3188466"/>
              <a:gd name="connsiteX256" fmla="*/ 412089 w 12202113"/>
              <a:gd name="connsiteY256" fmla="*/ 3121334 h 3188466"/>
              <a:gd name="connsiteX257" fmla="*/ 83929 w 12202113"/>
              <a:gd name="connsiteY257" fmla="*/ 3150566 h 3188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</a:cxnLst>
            <a:rect l="l" t="t" r="r" b="b"/>
            <a:pathLst>
              <a:path w="12202113" h="3188466">
                <a:moveTo>
                  <a:pt x="0" y="3188466"/>
                </a:moveTo>
                <a:lnTo>
                  <a:pt x="10116" y="2657641"/>
                </a:lnTo>
                <a:lnTo>
                  <a:pt x="10116" y="0"/>
                </a:lnTo>
                <a:lnTo>
                  <a:pt x="12202113" y="0"/>
                </a:lnTo>
                <a:lnTo>
                  <a:pt x="12202113" y="2879832"/>
                </a:lnTo>
                <a:lnTo>
                  <a:pt x="12198167" y="2880360"/>
                </a:lnTo>
                <a:cubicBezTo>
                  <a:pt x="12163116" y="2884349"/>
                  <a:pt x="12143771" y="2884544"/>
                  <a:pt x="12122128" y="2887194"/>
                </a:cubicBezTo>
                <a:cubicBezTo>
                  <a:pt x="12087086" y="2893347"/>
                  <a:pt x="12050015" y="2907304"/>
                  <a:pt x="12028868" y="2911786"/>
                </a:cubicBezTo>
                <a:lnTo>
                  <a:pt x="11995238" y="2914090"/>
                </a:lnTo>
                <a:lnTo>
                  <a:pt x="11996460" y="2918442"/>
                </a:lnTo>
                <a:lnTo>
                  <a:pt x="11983968" y="2918762"/>
                </a:lnTo>
                <a:lnTo>
                  <a:pt x="11956084" y="2918868"/>
                </a:lnTo>
                <a:cubicBezTo>
                  <a:pt x="11938684" y="2919526"/>
                  <a:pt x="11890300" y="2918483"/>
                  <a:pt x="11872586" y="2920076"/>
                </a:cubicBezTo>
                <a:cubicBezTo>
                  <a:pt x="11867476" y="2924717"/>
                  <a:pt x="11859589" y="2927247"/>
                  <a:pt x="11849804" y="2928420"/>
                </a:cubicBezTo>
                <a:lnTo>
                  <a:pt x="11828254" y="2928551"/>
                </a:lnTo>
                <a:lnTo>
                  <a:pt x="11703277" y="2939735"/>
                </a:lnTo>
                <a:lnTo>
                  <a:pt x="11686094" y="2940570"/>
                </a:lnTo>
                <a:lnTo>
                  <a:pt x="11676788" y="2944321"/>
                </a:lnTo>
                <a:cubicBezTo>
                  <a:pt x="11669684" y="2945069"/>
                  <a:pt x="11649276" y="2944585"/>
                  <a:pt x="11643464" y="2945066"/>
                </a:cubicBezTo>
                <a:lnTo>
                  <a:pt x="11641922" y="2947200"/>
                </a:lnTo>
                <a:cubicBezTo>
                  <a:pt x="11623408" y="2950611"/>
                  <a:pt x="11553770" y="2961969"/>
                  <a:pt x="11532386" y="2965529"/>
                </a:cubicBezTo>
                <a:cubicBezTo>
                  <a:pt x="11528114" y="2962248"/>
                  <a:pt x="11518548" y="2967430"/>
                  <a:pt x="11513619" y="2968556"/>
                </a:cubicBezTo>
                <a:cubicBezTo>
                  <a:pt x="11512856" y="2966346"/>
                  <a:pt x="11500924" y="2965672"/>
                  <a:pt x="11497404" y="2967639"/>
                </a:cubicBezTo>
                <a:cubicBezTo>
                  <a:pt x="11413522" y="2978420"/>
                  <a:pt x="11455510" y="2956141"/>
                  <a:pt x="11407630" y="2970255"/>
                </a:cubicBezTo>
                <a:cubicBezTo>
                  <a:pt x="11399160" y="2971190"/>
                  <a:pt x="11392296" y="2970299"/>
                  <a:pt x="11386276" y="2968648"/>
                </a:cubicBezTo>
                <a:lnTo>
                  <a:pt x="11377296" y="2965257"/>
                </a:lnTo>
                <a:lnTo>
                  <a:pt x="11342536" y="2971666"/>
                </a:lnTo>
                <a:cubicBezTo>
                  <a:pt x="11325414" y="2973900"/>
                  <a:pt x="11307393" y="2975381"/>
                  <a:pt x="11288902" y="2976058"/>
                </a:cubicBezTo>
                <a:cubicBezTo>
                  <a:pt x="11284753" y="2971542"/>
                  <a:pt x="11270239" y="2977957"/>
                  <a:pt x="11263411" y="2979228"/>
                </a:cubicBezTo>
                <a:cubicBezTo>
                  <a:pt x="11263340" y="2976278"/>
                  <a:pt x="11248212" y="2974865"/>
                  <a:pt x="11242843" y="2977303"/>
                </a:cubicBezTo>
                <a:cubicBezTo>
                  <a:pt x="11130019" y="2987845"/>
                  <a:pt x="11193504" y="2960297"/>
                  <a:pt x="11125798" y="2976816"/>
                </a:cubicBezTo>
                <a:cubicBezTo>
                  <a:pt x="11114472" y="2977677"/>
                  <a:pt x="11105974" y="2976199"/>
                  <a:pt x="11098884" y="2973758"/>
                </a:cubicBezTo>
                <a:lnTo>
                  <a:pt x="11086128" y="2967663"/>
                </a:lnTo>
                <a:lnTo>
                  <a:pt x="11076132" y="2969836"/>
                </a:lnTo>
                <a:cubicBezTo>
                  <a:pt x="11038408" y="2970007"/>
                  <a:pt x="11027285" y="2963760"/>
                  <a:pt x="11005337" y="2970053"/>
                </a:cubicBezTo>
                <a:cubicBezTo>
                  <a:pt x="10972902" y="2956973"/>
                  <a:pt x="10983824" y="2968749"/>
                  <a:pt x="10959154" y="2970750"/>
                </a:cubicBezTo>
                <a:cubicBezTo>
                  <a:pt x="10939692" y="2973358"/>
                  <a:pt x="10975422" y="2978377"/>
                  <a:pt x="10956347" y="2979118"/>
                </a:cubicBezTo>
                <a:cubicBezTo>
                  <a:pt x="10935712" y="2975741"/>
                  <a:pt x="10936682" y="2986229"/>
                  <a:pt x="10915223" y="2982099"/>
                </a:cubicBezTo>
                <a:cubicBezTo>
                  <a:pt x="10920436" y="2974198"/>
                  <a:pt x="10872877" y="2983630"/>
                  <a:pt x="10871398" y="2976728"/>
                </a:cubicBezTo>
                <a:cubicBezTo>
                  <a:pt x="10853171" y="2986599"/>
                  <a:pt x="10844013" y="2974439"/>
                  <a:pt x="10819743" y="2977481"/>
                </a:cubicBezTo>
                <a:cubicBezTo>
                  <a:pt x="10808314" y="2981215"/>
                  <a:pt x="10800068" y="2981856"/>
                  <a:pt x="10788834" y="2977840"/>
                </a:cubicBezTo>
                <a:cubicBezTo>
                  <a:pt x="10736185" y="2996020"/>
                  <a:pt x="10756982" y="2978653"/>
                  <a:pt x="10707711" y="2985644"/>
                </a:cubicBezTo>
                <a:cubicBezTo>
                  <a:pt x="10665262" y="2992997"/>
                  <a:pt x="10617142" y="2997767"/>
                  <a:pt x="10576086" y="3015319"/>
                </a:cubicBezTo>
                <a:cubicBezTo>
                  <a:pt x="10568550" y="3020292"/>
                  <a:pt x="10550046" y="3022174"/>
                  <a:pt x="10534761" y="3019524"/>
                </a:cubicBezTo>
                <a:cubicBezTo>
                  <a:pt x="10532134" y="3019067"/>
                  <a:pt x="10529698" y="3018490"/>
                  <a:pt x="10527537" y="3017814"/>
                </a:cubicBezTo>
                <a:cubicBezTo>
                  <a:pt x="10492044" y="3020498"/>
                  <a:pt x="10362224" y="3032491"/>
                  <a:pt x="10321799" y="3035635"/>
                </a:cubicBezTo>
                <a:cubicBezTo>
                  <a:pt x="10318526" y="3029246"/>
                  <a:pt x="10298084" y="3040774"/>
                  <a:pt x="10284989" y="3036679"/>
                </a:cubicBezTo>
                <a:cubicBezTo>
                  <a:pt x="10275610" y="3033085"/>
                  <a:pt x="10267220" y="3035744"/>
                  <a:pt x="10257423" y="3036027"/>
                </a:cubicBezTo>
                <a:cubicBezTo>
                  <a:pt x="10244517" y="3033202"/>
                  <a:pt x="10202424" y="3038304"/>
                  <a:pt x="10191450" y="3041963"/>
                </a:cubicBezTo>
                <a:cubicBezTo>
                  <a:pt x="10165225" y="3054679"/>
                  <a:pt x="10105634" y="3045236"/>
                  <a:pt x="10083845" y="3054978"/>
                </a:cubicBezTo>
                <a:cubicBezTo>
                  <a:pt x="10075939" y="3056408"/>
                  <a:pt x="10068203" y="3056986"/>
                  <a:pt x="10060611" y="3057035"/>
                </a:cubicBezTo>
                <a:lnTo>
                  <a:pt x="10039363" y="3055961"/>
                </a:lnTo>
                <a:lnTo>
                  <a:pt x="10033322" y="3053238"/>
                </a:lnTo>
                <a:lnTo>
                  <a:pt x="10020337" y="3053912"/>
                </a:lnTo>
                <a:lnTo>
                  <a:pt x="10016616" y="3053498"/>
                </a:lnTo>
                <a:cubicBezTo>
                  <a:pt x="10009508" y="3052695"/>
                  <a:pt x="10002492" y="3051995"/>
                  <a:pt x="9995549" y="3051719"/>
                </a:cubicBezTo>
                <a:cubicBezTo>
                  <a:pt x="10004680" y="3065377"/>
                  <a:pt x="9937988" y="3051618"/>
                  <a:pt x="9957212" y="3062663"/>
                </a:cubicBezTo>
                <a:cubicBezTo>
                  <a:pt x="9920646" y="3063519"/>
                  <a:pt x="9948538" y="3073806"/>
                  <a:pt x="9904584" y="3063999"/>
                </a:cubicBezTo>
                <a:cubicBezTo>
                  <a:pt x="9847813" y="3075166"/>
                  <a:pt x="9758323" y="3071010"/>
                  <a:pt x="9713857" y="3087955"/>
                </a:cubicBezTo>
                <a:cubicBezTo>
                  <a:pt x="9719380" y="3081485"/>
                  <a:pt x="9695453" y="3076466"/>
                  <a:pt x="9678879" y="3079676"/>
                </a:cubicBezTo>
                <a:cubicBezTo>
                  <a:pt x="9698255" y="3054291"/>
                  <a:pt x="9613348" y="3102551"/>
                  <a:pt x="9598760" y="3085228"/>
                </a:cubicBezTo>
                <a:cubicBezTo>
                  <a:pt x="9598041" y="3101310"/>
                  <a:pt x="9523758" y="3128579"/>
                  <a:pt x="9488796" y="3115384"/>
                </a:cubicBezTo>
                <a:cubicBezTo>
                  <a:pt x="9435532" y="3118605"/>
                  <a:pt x="9397815" y="3131898"/>
                  <a:pt x="9341972" y="3126583"/>
                </a:cubicBezTo>
                <a:cubicBezTo>
                  <a:pt x="9340239" y="3128735"/>
                  <a:pt x="9337399" y="3130536"/>
                  <a:pt x="9333795" y="3132083"/>
                </a:cubicBezTo>
                <a:lnTo>
                  <a:pt x="9321736" y="3135834"/>
                </a:lnTo>
                <a:lnTo>
                  <a:pt x="9319405" y="3135561"/>
                </a:lnTo>
                <a:cubicBezTo>
                  <a:pt x="9310247" y="3135512"/>
                  <a:pt x="9305558" y="3136419"/>
                  <a:pt x="9302847" y="3137746"/>
                </a:cubicBezTo>
                <a:lnTo>
                  <a:pt x="9300930" y="3139687"/>
                </a:lnTo>
                <a:lnTo>
                  <a:pt x="9290106" y="3141645"/>
                </a:lnTo>
                <a:lnTo>
                  <a:pt x="9270220" y="3146737"/>
                </a:lnTo>
                <a:lnTo>
                  <a:pt x="9265150" y="3146531"/>
                </a:lnTo>
                <a:lnTo>
                  <a:pt x="9233057" y="3152408"/>
                </a:lnTo>
                <a:lnTo>
                  <a:pt x="9231974" y="3151938"/>
                </a:lnTo>
                <a:cubicBezTo>
                  <a:pt x="9228816" y="3151020"/>
                  <a:pt x="9225099" y="3150595"/>
                  <a:pt x="9220130" y="3151189"/>
                </a:cubicBezTo>
                <a:cubicBezTo>
                  <a:pt x="9218372" y="3142213"/>
                  <a:pt x="9213458" y="3148467"/>
                  <a:pt x="9198955" y="3151015"/>
                </a:cubicBezTo>
                <a:cubicBezTo>
                  <a:pt x="9192986" y="3137641"/>
                  <a:pt x="9157451" y="3149750"/>
                  <a:pt x="9142196" y="3143802"/>
                </a:cubicBezTo>
                <a:cubicBezTo>
                  <a:pt x="9131673" y="3145976"/>
                  <a:pt x="9120437" y="3148030"/>
                  <a:pt x="9108665" y="3149868"/>
                </a:cubicBezTo>
                <a:lnTo>
                  <a:pt x="9014086" y="3150791"/>
                </a:lnTo>
                <a:lnTo>
                  <a:pt x="8915037" y="3140020"/>
                </a:lnTo>
                <a:cubicBezTo>
                  <a:pt x="8878400" y="3139785"/>
                  <a:pt x="8846675" y="3135786"/>
                  <a:pt x="8815667" y="3138606"/>
                </a:cubicBezTo>
                <a:cubicBezTo>
                  <a:pt x="8803071" y="3135495"/>
                  <a:pt x="8791199" y="3134238"/>
                  <a:pt x="8779688" y="3138895"/>
                </a:cubicBezTo>
                <a:cubicBezTo>
                  <a:pt x="8745498" y="3137342"/>
                  <a:pt x="8737221" y="3130691"/>
                  <a:pt x="8715556" y="3135878"/>
                </a:cubicBezTo>
                <a:cubicBezTo>
                  <a:pt x="8696347" y="3125121"/>
                  <a:pt x="8695210" y="3129227"/>
                  <a:pt x="8686183" y="3132307"/>
                </a:cubicBezTo>
                <a:lnTo>
                  <a:pt x="8684895" y="3132527"/>
                </a:lnTo>
                <a:lnTo>
                  <a:pt x="8682270" y="3130989"/>
                </a:lnTo>
                <a:lnTo>
                  <a:pt x="8676836" y="3130278"/>
                </a:lnTo>
                <a:lnTo>
                  <a:pt x="8662002" y="3130735"/>
                </a:lnTo>
                <a:lnTo>
                  <a:pt x="8656423" y="3131304"/>
                </a:lnTo>
                <a:cubicBezTo>
                  <a:pt x="8652581" y="3131550"/>
                  <a:pt x="8650028" y="3131521"/>
                  <a:pt x="8648261" y="3131294"/>
                </a:cubicBezTo>
                <a:lnTo>
                  <a:pt x="8648057" y="3131167"/>
                </a:lnTo>
                <a:lnTo>
                  <a:pt x="8640412" y="3131403"/>
                </a:lnTo>
                <a:cubicBezTo>
                  <a:pt x="8627510" y="3132092"/>
                  <a:pt x="8614954" y="3133035"/>
                  <a:pt x="8603003" y="3134155"/>
                </a:cubicBezTo>
                <a:cubicBezTo>
                  <a:pt x="8592897" y="3127095"/>
                  <a:pt x="8548738" y="3135435"/>
                  <a:pt x="8553571" y="3122125"/>
                </a:cubicBezTo>
                <a:cubicBezTo>
                  <a:pt x="8537450" y="3123243"/>
                  <a:pt x="8527699" y="3128769"/>
                  <a:pt x="8533128" y="3120039"/>
                </a:cubicBezTo>
                <a:cubicBezTo>
                  <a:pt x="8527821" y="3120156"/>
                  <a:pt x="8524551" y="3119414"/>
                  <a:pt x="8522209" y="3118252"/>
                </a:cubicBezTo>
                <a:lnTo>
                  <a:pt x="8521532" y="3117705"/>
                </a:lnTo>
                <a:lnTo>
                  <a:pt x="8485667" y="3120406"/>
                </a:lnTo>
                <a:lnTo>
                  <a:pt x="8480905" y="3119749"/>
                </a:lnTo>
                <a:lnTo>
                  <a:pt x="8457530" y="3122810"/>
                </a:lnTo>
                <a:lnTo>
                  <a:pt x="8445451" y="3123697"/>
                </a:lnTo>
                <a:lnTo>
                  <a:pt x="8442039" y="3125378"/>
                </a:lnTo>
                <a:cubicBezTo>
                  <a:pt x="8438355" y="3126399"/>
                  <a:pt x="8433075" y="3126839"/>
                  <a:pt x="8424215" y="3125963"/>
                </a:cubicBezTo>
                <a:lnTo>
                  <a:pt x="8422165" y="3125491"/>
                </a:lnTo>
                <a:lnTo>
                  <a:pt x="8407465" y="3127979"/>
                </a:lnTo>
                <a:cubicBezTo>
                  <a:pt x="8402731" y="3129129"/>
                  <a:pt x="8398540" y="3130592"/>
                  <a:pt x="8395146" y="3132488"/>
                </a:cubicBezTo>
                <a:cubicBezTo>
                  <a:pt x="8345093" y="3122354"/>
                  <a:pt x="8297866" y="3131626"/>
                  <a:pt x="8243538" y="3129873"/>
                </a:cubicBezTo>
                <a:cubicBezTo>
                  <a:pt x="8220052" y="3114107"/>
                  <a:pt x="8126172" y="3133411"/>
                  <a:pt x="8112685" y="3148698"/>
                </a:cubicBezTo>
                <a:cubicBezTo>
                  <a:pt x="8112380" y="3135302"/>
                  <a:pt x="8044302" y="3153542"/>
                  <a:pt x="8026741" y="3154015"/>
                </a:cubicBezTo>
                <a:cubicBezTo>
                  <a:pt x="8020887" y="3154173"/>
                  <a:pt x="8020646" y="3152357"/>
                  <a:pt x="8030400" y="3146736"/>
                </a:cubicBezTo>
                <a:cubicBezTo>
                  <a:pt x="8011739" y="3148301"/>
                  <a:pt x="7992477" y="3141339"/>
                  <a:pt x="8002987" y="3135663"/>
                </a:cubicBezTo>
                <a:cubicBezTo>
                  <a:pt x="7946297" y="3147811"/>
                  <a:pt x="7862627" y="3135732"/>
                  <a:pt x="7798568" y="3141249"/>
                </a:cubicBezTo>
                <a:cubicBezTo>
                  <a:pt x="7763645" y="3127901"/>
                  <a:pt x="7782577" y="3140251"/>
                  <a:pt x="7746353" y="3137755"/>
                </a:cubicBezTo>
                <a:cubicBezTo>
                  <a:pt x="7756261" y="3150042"/>
                  <a:pt x="7702377" y="3130861"/>
                  <a:pt x="7700395" y="3144729"/>
                </a:cubicBezTo>
                <a:cubicBezTo>
                  <a:pt x="7693866" y="3143835"/>
                  <a:pt x="7687603" y="3142532"/>
                  <a:pt x="7681335" y="3141120"/>
                </a:cubicBezTo>
                <a:lnTo>
                  <a:pt x="7678044" y="3140387"/>
                </a:lnTo>
                <a:lnTo>
                  <a:pt x="7664890" y="3139855"/>
                </a:lnTo>
                <a:lnTo>
                  <a:pt x="7661183" y="3136706"/>
                </a:lnTo>
                <a:lnTo>
                  <a:pt x="7641383" y="3133755"/>
                </a:lnTo>
                <a:cubicBezTo>
                  <a:pt x="7633967" y="3133115"/>
                  <a:pt x="7625987" y="3132967"/>
                  <a:pt x="7617169" y="3133614"/>
                </a:cubicBezTo>
                <a:cubicBezTo>
                  <a:pt x="7595475" y="3139109"/>
                  <a:pt x="7561695" y="3132374"/>
                  <a:pt x="7531143" y="3132781"/>
                </a:cubicBezTo>
                <a:lnTo>
                  <a:pt x="7517113" y="3134483"/>
                </a:lnTo>
                <a:lnTo>
                  <a:pt x="7471320" y="3131645"/>
                </a:lnTo>
                <a:cubicBezTo>
                  <a:pt x="7458285" y="3131095"/>
                  <a:pt x="7444756" y="3130805"/>
                  <a:pt x="7430512" y="3131007"/>
                </a:cubicBezTo>
                <a:lnTo>
                  <a:pt x="7404071" y="3132361"/>
                </a:lnTo>
                <a:lnTo>
                  <a:pt x="7397140" y="3131239"/>
                </a:lnTo>
                <a:cubicBezTo>
                  <a:pt x="7385068" y="3131364"/>
                  <a:pt x="7369091" y="3135313"/>
                  <a:pt x="7370514" y="3130516"/>
                </a:cubicBezTo>
                <a:lnTo>
                  <a:pt x="7356953" y="3132179"/>
                </a:lnTo>
                <a:lnTo>
                  <a:pt x="7343567" y="3128350"/>
                </a:lnTo>
                <a:cubicBezTo>
                  <a:pt x="7342101" y="3127461"/>
                  <a:pt x="7340998" y="3126514"/>
                  <a:pt x="7340295" y="3125545"/>
                </a:cubicBezTo>
                <a:lnTo>
                  <a:pt x="7321348" y="3126804"/>
                </a:lnTo>
                <a:lnTo>
                  <a:pt x="7305815" y="3124063"/>
                </a:lnTo>
                <a:lnTo>
                  <a:pt x="7292274" y="3125855"/>
                </a:lnTo>
                <a:lnTo>
                  <a:pt x="7286654" y="3125451"/>
                </a:lnTo>
                <a:lnTo>
                  <a:pt x="7272685" y="3124094"/>
                </a:lnTo>
                <a:cubicBezTo>
                  <a:pt x="7265523" y="3123143"/>
                  <a:pt x="7257508" y="3121997"/>
                  <a:pt x="7248584" y="3121080"/>
                </a:cubicBezTo>
                <a:lnTo>
                  <a:pt x="7241065" y="3120661"/>
                </a:lnTo>
                <a:lnTo>
                  <a:pt x="7224696" y="3116051"/>
                </a:lnTo>
                <a:cubicBezTo>
                  <a:pt x="7212786" y="3112566"/>
                  <a:pt x="7203412" y="3110217"/>
                  <a:pt x="7193009" y="3112108"/>
                </a:cubicBezTo>
                <a:cubicBezTo>
                  <a:pt x="7175276" y="3107606"/>
                  <a:pt x="7162888" y="3094987"/>
                  <a:pt x="7137220" y="3098354"/>
                </a:cubicBezTo>
                <a:cubicBezTo>
                  <a:pt x="7145010" y="3092637"/>
                  <a:pt x="7108715" y="3097662"/>
                  <a:pt x="7104427" y="3091790"/>
                </a:cubicBezTo>
                <a:cubicBezTo>
                  <a:pt x="7102447" y="3087061"/>
                  <a:pt x="7090976" y="3087484"/>
                  <a:pt x="7082240" y="3085740"/>
                </a:cubicBezTo>
                <a:cubicBezTo>
                  <a:pt x="7076014" y="3080911"/>
                  <a:pt x="7032058" y="3076501"/>
                  <a:pt x="7016754" y="3077196"/>
                </a:cubicBezTo>
                <a:cubicBezTo>
                  <a:pt x="6973620" y="3082001"/>
                  <a:pt x="6938923" y="3062558"/>
                  <a:pt x="6904436" y="3065900"/>
                </a:cubicBezTo>
                <a:cubicBezTo>
                  <a:pt x="6895406" y="3065445"/>
                  <a:pt x="6887919" y="3064350"/>
                  <a:pt x="6881434" y="3062865"/>
                </a:cubicBezTo>
                <a:lnTo>
                  <a:pt x="6865273" y="3057749"/>
                </a:lnTo>
                <a:cubicBezTo>
                  <a:pt x="6865072" y="3056626"/>
                  <a:pt x="6864871" y="3055502"/>
                  <a:pt x="6864671" y="3054378"/>
                </a:cubicBezTo>
                <a:lnTo>
                  <a:pt x="6852599" y="3052306"/>
                </a:lnTo>
                <a:lnTo>
                  <a:pt x="6850143" y="3051232"/>
                </a:lnTo>
                <a:cubicBezTo>
                  <a:pt x="6845470" y="3049168"/>
                  <a:pt x="6840704" y="3047206"/>
                  <a:pt x="6835301" y="3045593"/>
                </a:cubicBezTo>
                <a:cubicBezTo>
                  <a:pt x="6820447" y="3058242"/>
                  <a:pt x="6786888" y="3033956"/>
                  <a:pt x="6784871" y="3046562"/>
                </a:cubicBezTo>
                <a:cubicBezTo>
                  <a:pt x="6752593" y="3039899"/>
                  <a:pt x="6759140" y="3053646"/>
                  <a:pt x="6738245" y="3037055"/>
                </a:cubicBezTo>
                <a:cubicBezTo>
                  <a:pt x="6671880" y="3034501"/>
                  <a:pt x="6603220" y="3013245"/>
                  <a:pt x="6537703" y="3017736"/>
                </a:cubicBezTo>
                <a:cubicBezTo>
                  <a:pt x="6553051" y="3013722"/>
                  <a:pt x="6541149" y="3004943"/>
                  <a:pt x="6521858" y="3004158"/>
                </a:cubicBezTo>
                <a:cubicBezTo>
                  <a:pt x="6580141" y="2987944"/>
                  <a:pt x="6428765" y="3009117"/>
                  <a:pt x="6445069" y="2992470"/>
                </a:cubicBezTo>
                <a:cubicBezTo>
                  <a:pt x="6417897" y="3005060"/>
                  <a:pt x="6310156" y="3011743"/>
                  <a:pt x="6302447" y="2994274"/>
                </a:cubicBezTo>
                <a:cubicBezTo>
                  <a:pt x="6252173" y="2986131"/>
                  <a:pt x="6198382" y="2989085"/>
                  <a:pt x="6160029" y="2973666"/>
                </a:cubicBezTo>
                <a:cubicBezTo>
                  <a:pt x="6155014" y="2975022"/>
                  <a:pt x="6149642" y="2975878"/>
                  <a:pt x="6144046" y="2976380"/>
                </a:cubicBezTo>
                <a:lnTo>
                  <a:pt x="6127670" y="2976929"/>
                </a:lnTo>
                <a:lnTo>
                  <a:pt x="6126155" y="2976245"/>
                </a:lnTo>
                <a:cubicBezTo>
                  <a:pt x="6118509" y="2974369"/>
                  <a:pt x="6113052" y="2974144"/>
                  <a:pt x="6108575" y="2974651"/>
                </a:cubicBezTo>
                <a:lnTo>
                  <a:pt x="6103746" y="2975803"/>
                </a:lnTo>
                <a:lnTo>
                  <a:pt x="6091377" y="2975180"/>
                </a:lnTo>
                <a:lnTo>
                  <a:pt x="6066183" y="2975222"/>
                </a:lnTo>
                <a:lnTo>
                  <a:pt x="6063287" y="2974353"/>
                </a:lnTo>
                <a:lnTo>
                  <a:pt x="6054813" y="2974911"/>
                </a:lnTo>
                <a:lnTo>
                  <a:pt x="6050809" y="2973985"/>
                </a:lnTo>
                <a:lnTo>
                  <a:pt x="6013979" y="2974553"/>
                </a:lnTo>
                <a:cubicBezTo>
                  <a:pt x="6013918" y="2974361"/>
                  <a:pt x="6013860" y="2974167"/>
                  <a:pt x="6013800" y="2973973"/>
                </a:cubicBezTo>
                <a:cubicBezTo>
                  <a:pt x="6012565" y="2972689"/>
                  <a:pt x="6010070" y="2971765"/>
                  <a:pt x="6004866" y="2971570"/>
                </a:cubicBezTo>
                <a:cubicBezTo>
                  <a:pt x="6017706" y="2963268"/>
                  <a:pt x="6003515" y="2968156"/>
                  <a:pt x="5987036" y="2968315"/>
                </a:cubicBezTo>
                <a:cubicBezTo>
                  <a:pt x="6003302" y="2955458"/>
                  <a:pt x="5953573" y="2961108"/>
                  <a:pt x="5950027" y="2953546"/>
                </a:cubicBezTo>
                <a:cubicBezTo>
                  <a:pt x="5937559" y="2953953"/>
                  <a:pt x="5924668" y="2954151"/>
                  <a:pt x="5911668" y="2954074"/>
                </a:cubicBezTo>
                <a:lnTo>
                  <a:pt x="5904110" y="2953861"/>
                </a:lnTo>
                <a:cubicBezTo>
                  <a:pt x="5904082" y="2953815"/>
                  <a:pt x="5904053" y="2953769"/>
                  <a:pt x="5904026" y="2953724"/>
                </a:cubicBezTo>
                <a:cubicBezTo>
                  <a:pt x="5902528" y="2953395"/>
                  <a:pt x="5900097" y="2953219"/>
                  <a:pt x="5896189" y="2953236"/>
                </a:cubicBezTo>
                <a:lnTo>
                  <a:pt x="5890331" y="2953471"/>
                </a:lnTo>
                <a:lnTo>
                  <a:pt x="5875672" y="2953056"/>
                </a:lnTo>
                <a:lnTo>
                  <a:pt x="5871070" y="2952035"/>
                </a:lnTo>
                <a:lnTo>
                  <a:pt x="5869888" y="2950364"/>
                </a:lnTo>
                <a:lnTo>
                  <a:pt x="5868461" y="2950506"/>
                </a:lnTo>
                <a:cubicBezTo>
                  <a:pt x="5857092" y="2953019"/>
                  <a:pt x="5852416" y="2957005"/>
                  <a:pt x="5843343" y="2945262"/>
                </a:cubicBezTo>
                <a:cubicBezTo>
                  <a:pt x="5817989" y="2949116"/>
                  <a:pt x="5815840" y="2942065"/>
                  <a:pt x="5784331" y="2938531"/>
                </a:cubicBezTo>
                <a:cubicBezTo>
                  <a:pt x="5769202" y="2942455"/>
                  <a:pt x="5758885" y="2940521"/>
                  <a:pt x="5749498" y="2936713"/>
                </a:cubicBezTo>
                <a:cubicBezTo>
                  <a:pt x="5717228" y="2937683"/>
                  <a:pt x="5690227" y="2931877"/>
                  <a:pt x="5655214" y="2929503"/>
                </a:cubicBezTo>
                <a:cubicBezTo>
                  <a:pt x="5614827" y="2933899"/>
                  <a:pt x="5598877" y="2923069"/>
                  <a:pt x="5561446" y="2920575"/>
                </a:cubicBezTo>
                <a:cubicBezTo>
                  <a:pt x="5525084" y="2929276"/>
                  <a:pt x="5537471" y="2911136"/>
                  <a:pt x="5519456" y="2906631"/>
                </a:cubicBezTo>
                <a:lnTo>
                  <a:pt x="5514099" y="2906097"/>
                </a:lnTo>
                <a:lnTo>
                  <a:pt x="5499273" y="2907057"/>
                </a:lnTo>
                <a:lnTo>
                  <a:pt x="5493664" y="2907817"/>
                </a:lnTo>
                <a:cubicBezTo>
                  <a:pt x="5489815" y="2908191"/>
                  <a:pt x="5487270" y="2908250"/>
                  <a:pt x="5485530" y="2908080"/>
                </a:cubicBezTo>
                <a:lnTo>
                  <a:pt x="5485337" y="2907959"/>
                </a:lnTo>
                <a:lnTo>
                  <a:pt x="5477696" y="2908455"/>
                </a:lnTo>
                <a:cubicBezTo>
                  <a:pt x="5464775" y="2909581"/>
                  <a:pt x="5452182" y="2910951"/>
                  <a:pt x="5440170" y="2912482"/>
                </a:cubicBezTo>
                <a:cubicBezTo>
                  <a:pt x="5430698" y="2905718"/>
                  <a:pt x="5385970" y="2915593"/>
                  <a:pt x="5391911" y="2902040"/>
                </a:cubicBezTo>
                <a:cubicBezTo>
                  <a:pt x="5375744" y="2903707"/>
                  <a:pt x="5365560" y="2909594"/>
                  <a:pt x="5371708" y="2900629"/>
                </a:cubicBezTo>
                <a:cubicBezTo>
                  <a:pt x="5366408" y="2900926"/>
                  <a:pt x="5363213" y="2900288"/>
                  <a:pt x="5360976" y="2899197"/>
                </a:cubicBezTo>
                <a:lnTo>
                  <a:pt x="5360345" y="2898671"/>
                </a:lnTo>
                <a:lnTo>
                  <a:pt x="5324367" y="2902593"/>
                </a:lnTo>
                <a:lnTo>
                  <a:pt x="5319673" y="2902094"/>
                </a:lnTo>
                <a:lnTo>
                  <a:pt x="5296114" y="2905958"/>
                </a:lnTo>
                <a:lnTo>
                  <a:pt x="5283999" y="2907258"/>
                </a:lnTo>
                <a:lnTo>
                  <a:pt x="5280460" y="2909063"/>
                </a:lnTo>
                <a:cubicBezTo>
                  <a:pt x="5276699" y="2910214"/>
                  <a:pt x="5271395" y="2910834"/>
                  <a:pt x="5262637" y="2910250"/>
                </a:cubicBezTo>
                <a:lnTo>
                  <a:pt x="5260635" y="2909845"/>
                </a:lnTo>
                <a:lnTo>
                  <a:pt x="5245770" y="2912842"/>
                </a:lnTo>
                <a:cubicBezTo>
                  <a:pt x="5240955" y="2914159"/>
                  <a:pt x="5236652" y="2915770"/>
                  <a:pt x="5233108" y="2917794"/>
                </a:cubicBezTo>
                <a:cubicBezTo>
                  <a:pt x="5184071" y="2909280"/>
                  <a:pt x="5136210" y="2920197"/>
                  <a:pt x="5082201" y="2920260"/>
                </a:cubicBezTo>
                <a:lnTo>
                  <a:pt x="4939211" y="2931760"/>
                </a:lnTo>
                <a:cubicBezTo>
                  <a:pt x="4920477" y="2933960"/>
                  <a:pt x="4783353" y="2943291"/>
                  <a:pt x="4794309" y="2937227"/>
                </a:cubicBezTo>
                <a:cubicBezTo>
                  <a:pt x="4736776" y="2951353"/>
                  <a:pt x="4701995" y="2938961"/>
                  <a:pt x="4637676" y="2946666"/>
                </a:cubicBezTo>
                <a:cubicBezTo>
                  <a:pt x="4603987" y="2934412"/>
                  <a:pt x="4621816" y="2946201"/>
                  <a:pt x="4585922" y="2944906"/>
                </a:cubicBezTo>
                <a:cubicBezTo>
                  <a:pt x="4594760" y="2956935"/>
                  <a:pt x="4542663" y="2939450"/>
                  <a:pt x="4539516" y="2953466"/>
                </a:cubicBezTo>
                <a:cubicBezTo>
                  <a:pt x="4533082" y="2952789"/>
                  <a:pt x="4526953" y="2951687"/>
                  <a:pt x="4520819" y="2950477"/>
                </a:cubicBezTo>
                <a:lnTo>
                  <a:pt x="4517604" y="2949852"/>
                </a:lnTo>
                <a:lnTo>
                  <a:pt x="4504537" y="2949759"/>
                </a:lnTo>
                <a:lnTo>
                  <a:pt x="4501104" y="2946715"/>
                </a:lnTo>
                <a:lnTo>
                  <a:pt x="4342695" y="2951638"/>
                </a:lnTo>
                <a:cubicBezTo>
                  <a:pt x="4328954" y="2954609"/>
                  <a:pt x="4284038" y="2957184"/>
                  <a:pt x="4274096" y="2953640"/>
                </a:cubicBezTo>
                <a:cubicBezTo>
                  <a:pt x="4264434" y="2953346"/>
                  <a:pt x="4254047" y="2955481"/>
                  <a:pt x="4248170" y="2951384"/>
                </a:cubicBezTo>
                <a:lnTo>
                  <a:pt x="4147924" y="2945945"/>
                </a:lnTo>
                <a:cubicBezTo>
                  <a:pt x="4131656" y="2952619"/>
                  <a:pt x="4104816" y="2942907"/>
                  <a:pt x="4061825" y="2944206"/>
                </a:cubicBezTo>
                <a:cubicBezTo>
                  <a:pt x="4044045" y="2951860"/>
                  <a:pt x="4032845" y="2944993"/>
                  <a:pt x="3998557" y="2955821"/>
                </a:cubicBezTo>
                <a:cubicBezTo>
                  <a:pt x="3997072" y="2955023"/>
                  <a:pt x="3995237" y="2954313"/>
                  <a:pt x="3993107" y="2953708"/>
                </a:cubicBezTo>
                <a:cubicBezTo>
                  <a:pt x="3980729" y="2950196"/>
                  <a:pt x="3961302" y="2950972"/>
                  <a:pt x="3949713" y="2955441"/>
                </a:cubicBezTo>
                <a:cubicBezTo>
                  <a:pt x="3894925" y="2970367"/>
                  <a:pt x="3844508" y="2972262"/>
                  <a:pt x="3797284" y="2977037"/>
                </a:cubicBezTo>
                <a:cubicBezTo>
                  <a:pt x="3743822" y="2981057"/>
                  <a:pt x="3778974" y="2965129"/>
                  <a:pt x="3712498" y="2979996"/>
                </a:cubicBezTo>
                <a:cubicBezTo>
                  <a:pt x="3705202" y="2975373"/>
                  <a:pt x="3696720" y="2975524"/>
                  <a:pt x="3682471" y="2978543"/>
                </a:cubicBezTo>
                <a:cubicBezTo>
                  <a:pt x="3656488" y="2980127"/>
                  <a:pt x="3658300" y="2967587"/>
                  <a:pt x="3632163" y="2976264"/>
                </a:cubicBezTo>
                <a:cubicBezTo>
                  <a:pt x="3636766" y="2969363"/>
                  <a:pt x="3582819" y="2975892"/>
                  <a:pt x="3594728" y="2968398"/>
                </a:cubicBezTo>
                <a:cubicBezTo>
                  <a:pt x="3577705" y="2963064"/>
                  <a:pt x="3569481" y="2973476"/>
                  <a:pt x="3552594" y="2968934"/>
                </a:cubicBezTo>
                <a:cubicBezTo>
                  <a:pt x="3533613" y="2968552"/>
                  <a:pt x="3563577" y="2975594"/>
                  <a:pt x="3542589" y="2977031"/>
                </a:cubicBezTo>
                <a:cubicBezTo>
                  <a:pt x="3517131" y="2977564"/>
                  <a:pt x="3517346" y="2989828"/>
                  <a:pt x="3497591" y="2975018"/>
                </a:cubicBezTo>
                <a:lnTo>
                  <a:pt x="3429352" y="2971090"/>
                </a:lnTo>
                <a:cubicBezTo>
                  <a:pt x="3414141" y="2975624"/>
                  <a:pt x="3401904" y="2974195"/>
                  <a:pt x="3389938" y="2970884"/>
                </a:cubicBezTo>
                <a:cubicBezTo>
                  <a:pt x="3354504" y="2973297"/>
                  <a:pt x="3322178" y="2968827"/>
                  <a:pt x="3282344" y="2968084"/>
                </a:cubicBezTo>
                <a:cubicBezTo>
                  <a:pt x="3239277" y="2974224"/>
                  <a:pt x="3217192" y="2964327"/>
                  <a:pt x="3174624" y="2963576"/>
                </a:cubicBezTo>
                <a:cubicBezTo>
                  <a:pt x="3132504" y="2975210"/>
                  <a:pt x="3146911" y="2949576"/>
                  <a:pt x="3111077" y="2951285"/>
                </a:cubicBezTo>
                <a:cubicBezTo>
                  <a:pt x="3052732" y="2962418"/>
                  <a:pt x="3112543" y="2942881"/>
                  <a:pt x="3022501" y="2948619"/>
                </a:cubicBezTo>
                <a:cubicBezTo>
                  <a:pt x="3017399" y="2950352"/>
                  <a:pt x="3006521" y="2948989"/>
                  <a:pt x="3007714" y="2946762"/>
                </a:cubicBezTo>
                <a:cubicBezTo>
                  <a:pt x="2987987" y="2948105"/>
                  <a:pt x="2931270" y="2937206"/>
                  <a:pt x="2903098" y="2940576"/>
                </a:cubicBezTo>
                <a:cubicBezTo>
                  <a:pt x="2848155" y="2935894"/>
                  <a:pt x="2821430" y="2947095"/>
                  <a:pt x="2781591" y="2946394"/>
                </a:cubicBezTo>
                <a:cubicBezTo>
                  <a:pt x="2735559" y="2940279"/>
                  <a:pt x="2708563" y="2934146"/>
                  <a:pt x="2627942" y="2919996"/>
                </a:cubicBezTo>
                <a:lnTo>
                  <a:pt x="2354959" y="2882080"/>
                </a:lnTo>
                <a:cubicBezTo>
                  <a:pt x="2252426" y="2847776"/>
                  <a:pt x="2124519" y="2878188"/>
                  <a:pt x="2063184" y="2879109"/>
                </a:cubicBezTo>
                <a:cubicBezTo>
                  <a:pt x="2038620" y="2892844"/>
                  <a:pt x="2017217" y="2880735"/>
                  <a:pt x="1986946" y="2887619"/>
                </a:cubicBezTo>
                <a:cubicBezTo>
                  <a:pt x="1919067" y="2894646"/>
                  <a:pt x="1852404" y="2912737"/>
                  <a:pt x="1763479" y="2909077"/>
                </a:cubicBezTo>
                <a:cubicBezTo>
                  <a:pt x="1726097" y="2949538"/>
                  <a:pt x="1621108" y="2933327"/>
                  <a:pt x="1537980" y="2960398"/>
                </a:cubicBezTo>
                <a:cubicBezTo>
                  <a:pt x="1489205" y="2967965"/>
                  <a:pt x="1410921" y="2954082"/>
                  <a:pt x="1395229" y="2975625"/>
                </a:cubicBezTo>
                <a:cubicBezTo>
                  <a:pt x="1371975" y="2964548"/>
                  <a:pt x="1352259" y="2986116"/>
                  <a:pt x="1327834" y="2989485"/>
                </a:cubicBezTo>
                <a:cubicBezTo>
                  <a:pt x="1307734" y="2982782"/>
                  <a:pt x="1298456" y="2990289"/>
                  <a:pt x="1280757" y="2992959"/>
                </a:cubicBezTo>
                <a:cubicBezTo>
                  <a:pt x="1272383" y="2988567"/>
                  <a:pt x="1257337" y="2989790"/>
                  <a:pt x="1252582" y="2995877"/>
                </a:cubicBezTo>
                <a:cubicBezTo>
                  <a:pt x="1260705" y="3008688"/>
                  <a:pt x="1207969" y="3005420"/>
                  <a:pt x="1204670" y="3014826"/>
                </a:cubicBezTo>
                <a:cubicBezTo>
                  <a:pt x="1174431" y="3018683"/>
                  <a:pt x="1041848" y="3015513"/>
                  <a:pt x="1020457" y="3031603"/>
                </a:cubicBezTo>
                <a:cubicBezTo>
                  <a:pt x="959520" y="3042500"/>
                  <a:pt x="869308" y="3024872"/>
                  <a:pt x="843248" y="3026954"/>
                </a:cubicBezTo>
                <a:cubicBezTo>
                  <a:pt x="815646" y="3001836"/>
                  <a:pt x="694189" y="3080490"/>
                  <a:pt x="583517" y="3089095"/>
                </a:cubicBezTo>
                <a:cubicBezTo>
                  <a:pt x="568425" y="3087467"/>
                  <a:pt x="560448" y="3088013"/>
                  <a:pt x="556836" y="3094374"/>
                </a:cubicBezTo>
                <a:cubicBezTo>
                  <a:pt x="528264" y="3099747"/>
                  <a:pt x="471823" y="3109156"/>
                  <a:pt x="412089" y="3121334"/>
                </a:cubicBezTo>
                <a:cubicBezTo>
                  <a:pt x="367235" y="3131096"/>
                  <a:pt x="143790" y="3139436"/>
                  <a:pt x="83929" y="315056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16AEF7-16D1-FACB-3371-30838E820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05833"/>
            <a:ext cx="4215063" cy="2398713"/>
          </a:xfrm>
        </p:spPr>
        <p:txBody>
          <a:bodyPr>
            <a:normAutofit/>
          </a:bodyPr>
          <a:lstStyle/>
          <a:p>
            <a:r>
              <a:rPr lang="en-IN" dirty="0"/>
              <a:t>Step 6: </a:t>
            </a:r>
            <a:r>
              <a:rPr lang="en-IN" b="1" dirty="0"/>
              <a:t>Write Controller Methods</a:t>
            </a:r>
            <a:endParaRPr lang="en-US" dirty="0"/>
          </a:p>
        </p:txBody>
      </p:sp>
      <p:pic>
        <p:nvPicPr>
          <p:cNvPr id="5" name="Picture 4" descr="A computer code with text&#10;&#10;Description automatically generated with medium confidence">
            <a:extLst>
              <a:ext uri="{FF2B5EF4-FFF2-40B4-BE49-F238E27FC236}">
                <a16:creationId xmlns:a16="http://schemas.microsoft.com/office/drawing/2014/main" id="{ADDAED97-85D4-958F-D222-8C779144FD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861" y="553454"/>
            <a:ext cx="9683447" cy="246927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926C7-A7D9-EF87-8CE2-823077758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0779" y="3884452"/>
            <a:ext cx="5723021" cy="2398713"/>
          </a:xfrm>
        </p:spPr>
        <p:txBody>
          <a:bodyPr anchor="ctr">
            <a:normAutofit/>
          </a:bodyPr>
          <a:lstStyle/>
          <a:p>
            <a:r>
              <a:rPr lang="en-IN" sz="2000"/>
              <a:t>Open ProductController.php and fill in methods:</a:t>
            </a:r>
          </a:p>
          <a:p>
            <a:r>
              <a:rPr lang="en-IN" sz="2000" b="1"/>
              <a:t>Index: Display Products</a:t>
            </a:r>
            <a:endParaRPr lang="en-IN" sz="2000"/>
          </a:p>
          <a:p>
            <a:endParaRPr lang="en-IN" sz="2000"/>
          </a:p>
        </p:txBody>
      </p:sp>
    </p:spTree>
    <p:extLst>
      <p:ext uri="{BB962C8B-B14F-4D97-AF65-F5344CB8AC3E}">
        <p14:creationId xmlns:p14="http://schemas.microsoft.com/office/powerpoint/2010/main" val="650889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B3A2D1A-45FC-4F95-B150-1C13EF2F6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9C3C864-C625-4883-B868-9A4C470F4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291" y="3296652"/>
            <a:ext cx="12202113" cy="3561346"/>
          </a:xfrm>
          <a:custGeom>
            <a:avLst/>
            <a:gdLst>
              <a:gd name="connsiteX0" fmla="*/ 0 w 12202113"/>
              <a:gd name="connsiteY0" fmla="*/ 3188466 h 3188466"/>
              <a:gd name="connsiteX1" fmla="*/ 10116 w 12202113"/>
              <a:gd name="connsiteY1" fmla="*/ 2657641 h 3188466"/>
              <a:gd name="connsiteX2" fmla="*/ 10116 w 12202113"/>
              <a:gd name="connsiteY2" fmla="*/ 0 h 3188466"/>
              <a:gd name="connsiteX3" fmla="*/ 12202113 w 12202113"/>
              <a:gd name="connsiteY3" fmla="*/ 0 h 3188466"/>
              <a:gd name="connsiteX4" fmla="*/ 12202113 w 12202113"/>
              <a:gd name="connsiteY4" fmla="*/ 2879832 h 3188466"/>
              <a:gd name="connsiteX5" fmla="*/ 12198167 w 12202113"/>
              <a:gd name="connsiteY5" fmla="*/ 2880360 h 3188466"/>
              <a:gd name="connsiteX6" fmla="*/ 12122128 w 12202113"/>
              <a:gd name="connsiteY6" fmla="*/ 2887194 h 3188466"/>
              <a:gd name="connsiteX7" fmla="*/ 12028868 w 12202113"/>
              <a:gd name="connsiteY7" fmla="*/ 2911786 h 3188466"/>
              <a:gd name="connsiteX8" fmla="*/ 11995238 w 12202113"/>
              <a:gd name="connsiteY8" fmla="*/ 2914090 h 3188466"/>
              <a:gd name="connsiteX9" fmla="*/ 11996460 w 12202113"/>
              <a:gd name="connsiteY9" fmla="*/ 2918442 h 3188466"/>
              <a:gd name="connsiteX10" fmla="*/ 11983968 w 12202113"/>
              <a:gd name="connsiteY10" fmla="*/ 2918762 h 3188466"/>
              <a:gd name="connsiteX11" fmla="*/ 11956084 w 12202113"/>
              <a:gd name="connsiteY11" fmla="*/ 2918868 h 3188466"/>
              <a:gd name="connsiteX12" fmla="*/ 11872586 w 12202113"/>
              <a:gd name="connsiteY12" fmla="*/ 2920076 h 3188466"/>
              <a:gd name="connsiteX13" fmla="*/ 11849804 w 12202113"/>
              <a:gd name="connsiteY13" fmla="*/ 2928420 h 3188466"/>
              <a:gd name="connsiteX14" fmla="*/ 11828254 w 12202113"/>
              <a:gd name="connsiteY14" fmla="*/ 2928551 h 3188466"/>
              <a:gd name="connsiteX15" fmla="*/ 11703277 w 12202113"/>
              <a:gd name="connsiteY15" fmla="*/ 2939735 h 3188466"/>
              <a:gd name="connsiteX16" fmla="*/ 11686094 w 12202113"/>
              <a:gd name="connsiteY16" fmla="*/ 2940570 h 3188466"/>
              <a:gd name="connsiteX17" fmla="*/ 11676788 w 12202113"/>
              <a:gd name="connsiteY17" fmla="*/ 2944321 h 3188466"/>
              <a:gd name="connsiteX18" fmla="*/ 11643464 w 12202113"/>
              <a:gd name="connsiteY18" fmla="*/ 2945066 h 3188466"/>
              <a:gd name="connsiteX19" fmla="*/ 11641922 w 12202113"/>
              <a:gd name="connsiteY19" fmla="*/ 2947200 h 3188466"/>
              <a:gd name="connsiteX20" fmla="*/ 11532386 w 12202113"/>
              <a:gd name="connsiteY20" fmla="*/ 2965529 h 3188466"/>
              <a:gd name="connsiteX21" fmla="*/ 11513619 w 12202113"/>
              <a:gd name="connsiteY21" fmla="*/ 2968556 h 3188466"/>
              <a:gd name="connsiteX22" fmla="*/ 11497404 w 12202113"/>
              <a:gd name="connsiteY22" fmla="*/ 2967639 h 3188466"/>
              <a:gd name="connsiteX23" fmla="*/ 11407630 w 12202113"/>
              <a:gd name="connsiteY23" fmla="*/ 2970255 h 3188466"/>
              <a:gd name="connsiteX24" fmla="*/ 11386276 w 12202113"/>
              <a:gd name="connsiteY24" fmla="*/ 2968648 h 3188466"/>
              <a:gd name="connsiteX25" fmla="*/ 11377296 w 12202113"/>
              <a:gd name="connsiteY25" fmla="*/ 2965257 h 3188466"/>
              <a:gd name="connsiteX26" fmla="*/ 11342536 w 12202113"/>
              <a:gd name="connsiteY26" fmla="*/ 2971666 h 3188466"/>
              <a:gd name="connsiteX27" fmla="*/ 11288902 w 12202113"/>
              <a:gd name="connsiteY27" fmla="*/ 2976058 h 3188466"/>
              <a:gd name="connsiteX28" fmla="*/ 11263411 w 12202113"/>
              <a:gd name="connsiteY28" fmla="*/ 2979228 h 3188466"/>
              <a:gd name="connsiteX29" fmla="*/ 11242843 w 12202113"/>
              <a:gd name="connsiteY29" fmla="*/ 2977303 h 3188466"/>
              <a:gd name="connsiteX30" fmla="*/ 11125798 w 12202113"/>
              <a:gd name="connsiteY30" fmla="*/ 2976816 h 3188466"/>
              <a:gd name="connsiteX31" fmla="*/ 11098884 w 12202113"/>
              <a:gd name="connsiteY31" fmla="*/ 2973758 h 3188466"/>
              <a:gd name="connsiteX32" fmla="*/ 11086128 w 12202113"/>
              <a:gd name="connsiteY32" fmla="*/ 2967663 h 3188466"/>
              <a:gd name="connsiteX33" fmla="*/ 11076132 w 12202113"/>
              <a:gd name="connsiteY33" fmla="*/ 2969836 h 3188466"/>
              <a:gd name="connsiteX34" fmla="*/ 11005337 w 12202113"/>
              <a:gd name="connsiteY34" fmla="*/ 2970053 h 3188466"/>
              <a:gd name="connsiteX35" fmla="*/ 10959154 w 12202113"/>
              <a:gd name="connsiteY35" fmla="*/ 2970750 h 3188466"/>
              <a:gd name="connsiteX36" fmla="*/ 10956347 w 12202113"/>
              <a:gd name="connsiteY36" fmla="*/ 2979118 h 3188466"/>
              <a:gd name="connsiteX37" fmla="*/ 10915223 w 12202113"/>
              <a:gd name="connsiteY37" fmla="*/ 2982099 h 3188466"/>
              <a:gd name="connsiteX38" fmla="*/ 10871398 w 12202113"/>
              <a:gd name="connsiteY38" fmla="*/ 2976728 h 3188466"/>
              <a:gd name="connsiteX39" fmla="*/ 10819743 w 12202113"/>
              <a:gd name="connsiteY39" fmla="*/ 2977481 h 3188466"/>
              <a:gd name="connsiteX40" fmla="*/ 10788834 w 12202113"/>
              <a:gd name="connsiteY40" fmla="*/ 2977840 h 3188466"/>
              <a:gd name="connsiteX41" fmla="*/ 10707711 w 12202113"/>
              <a:gd name="connsiteY41" fmla="*/ 2985644 h 3188466"/>
              <a:gd name="connsiteX42" fmla="*/ 10576086 w 12202113"/>
              <a:gd name="connsiteY42" fmla="*/ 3015319 h 3188466"/>
              <a:gd name="connsiteX43" fmla="*/ 10534761 w 12202113"/>
              <a:gd name="connsiteY43" fmla="*/ 3019524 h 3188466"/>
              <a:gd name="connsiteX44" fmla="*/ 10527537 w 12202113"/>
              <a:gd name="connsiteY44" fmla="*/ 3017814 h 3188466"/>
              <a:gd name="connsiteX45" fmla="*/ 10321799 w 12202113"/>
              <a:gd name="connsiteY45" fmla="*/ 3035635 h 3188466"/>
              <a:gd name="connsiteX46" fmla="*/ 10284989 w 12202113"/>
              <a:gd name="connsiteY46" fmla="*/ 3036679 h 3188466"/>
              <a:gd name="connsiteX47" fmla="*/ 10257423 w 12202113"/>
              <a:gd name="connsiteY47" fmla="*/ 3036027 h 3188466"/>
              <a:gd name="connsiteX48" fmla="*/ 10191450 w 12202113"/>
              <a:gd name="connsiteY48" fmla="*/ 3041963 h 3188466"/>
              <a:gd name="connsiteX49" fmla="*/ 10083845 w 12202113"/>
              <a:gd name="connsiteY49" fmla="*/ 3054978 h 3188466"/>
              <a:gd name="connsiteX50" fmla="*/ 10060611 w 12202113"/>
              <a:gd name="connsiteY50" fmla="*/ 3057035 h 3188466"/>
              <a:gd name="connsiteX51" fmla="*/ 10039363 w 12202113"/>
              <a:gd name="connsiteY51" fmla="*/ 3055961 h 3188466"/>
              <a:gd name="connsiteX52" fmla="*/ 10033322 w 12202113"/>
              <a:gd name="connsiteY52" fmla="*/ 3053238 h 3188466"/>
              <a:gd name="connsiteX53" fmla="*/ 10020337 w 12202113"/>
              <a:gd name="connsiteY53" fmla="*/ 3053912 h 3188466"/>
              <a:gd name="connsiteX54" fmla="*/ 10016616 w 12202113"/>
              <a:gd name="connsiteY54" fmla="*/ 3053498 h 3188466"/>
              <a:gd name="connsiteX55" fmla="*/ 9995549 w 12202113"/>
              <a:gd name="connsiteY55" fmla="*/ 3051719 h 3188466"/>
              <a:gd name="connsiteX56" fmla="*/ 9957212 w 12202113"/>
              <a:gd name="connsiteY56" fmla="*/ 3062663 h 3188466"/>
              <a:gd name="connsiteX57" fmla="*/ 9904584 w 12202113"/>
              <a:gd name="connsiteY57" fmla="*/ 3063999 h 3188466"/>
              <a:gd name="connsiteX58" fmla="*/ 9713857 w 12202113"/>
              <a:gd name="connsiteY58" fmla="*/ 3087955 h 3188466"/>
              <a:gd name="connsiteX59" fmla="*/ 9678879 w 12202113"/>
              <a:gd name="connsiteY59" fmla="*/ 3079676 h 3188466"/>
              <a:gd name="connsiteX60" fmla="*/ 9598760 w 12202113"/>
              <a:gd name="connsiteY60" fmla="*/ 3085228 h 3188466"/>
              <a:gd name="connsiteX61" fmla="*/ 9488796 w 12202113"/>
              <a:gd name="connsiteY61" fmla="*/ 3115384 h 3188466"/>
              <a:gd name="connsiteX62" fmla="*/ 9341972 w 12202113"/>
              <a:gd name="connsiteY62" fmla="*/ 3126583 h 3188466"/>
              <a:gd name="connsiteX63" fmla="*/ 9333795 w 12202113"/>
              <a:gd name="connsiteY63" fmla="*/ 3132083 h 3188466"/>
              <a:gd name="connsiteX64" fmla="*/ 9321736 w 12202113"/>
              <a:gd name="connsiteY64" fmla="*/ 3135834 h 3188466"/>
              <a:gd name="connsiteX65" fmla="*/ 9319405 w 12202113"/>
              <a:gd name="connsiteY65" fmla="*/ 3135561 h 3188466"/>
              <a:gd name="connsiteX66" fmla="*/ 9302847 w 12202113"/>
              <a:gd name="connsiteY66" fmla="*/ 3137746 h 3188466"/>
              <a:gd name="connsiteX67" fmla="*/ 9300930 w 12202113"/>
              <a:gd name="connsiteY67" fmla="*/ 3139687 h 3188466"/>
              <a:gd name="connsiteX68" fmla="*/ 9290106 w 12202113"/>
              <a:gd name="connsiteY68" fmla="*/ 3141645 h 3188466"/>
              <a:gd name="connsiteX69" fmla="*/ 9270220 w 12202113"/>
              <a:gd name="connsiteY69" fmla="*/ 3146737 h 3188466"/>
              <a:gd name="connsiteX70" fmla="*/ 9265150 w 12202113"/>
              <a:gd name="connsiteY70" fmla="*/ 3146531 h 3188466"/>
              <a:gd name="connsiteX71" fmla="*/ 9233057 w 12202113"/>
              <a:gd name="connsiteY71" fmla="*/ 3152408 h 3188466"/>
              <a:gd name="connsiteX72" fmla="*/ 9231974 w 12202113"/>
              <a:gd name="connsiteY72" fmla="*/ 3151938 h 3188466"/>
              <a:gd name="connsiteX73" fmla="*/ 9220130 w 12202113"/>
              <a:gd name="connsiteY73" fmla="*/ 3151189 h 3188466"/>
              <a:gd name="connsiteX74" fmla="*/ 9198955 w 12202113"/>
              <a:gd name="connsiteY74" fmla="*/ 3151015 h 3188466"/>
              <a:gd name="connsiteX75" fmla="*/ 9142196 w 12202113"/>
              <a:gd name="connsiteY75" fmla="*/ 3143802 h 3188466"/>
              <a:gd name="connsiteX76" fmla="*/ 9108665 w 12202113"/>
              <a:gd name="connsiteY76" fmla="*/ 3149868 h 3188466"/>
              <a:gd name="connsiteX77" fmla="*/ 9014086 w 12202113"/>
              <a:gd name="connsiteY77" fmla="*/ 3150791 h 3188466"/>
              <a:gd name="connsiteX78" fmla="*/ 8915037 w 12202113"/>
              <a:gd name="connsiteY78" fmla="*/ 3140020 h 3188466"/>
              <a:gd name="connsiteX79" fmla="*/ 8815667 w 12202113"/>
              <a:gd name="connsiteY79" fmla="*/ 3138606 h 3188466"/>
              <a:gd name="connsiteX80" fmla="*/ 8779688 w 12202113"/>
              <a:gd name="connsiteY80" fmla="*/ 3138895 h 3188466"/>
              <a:gd name="connsiteX81" fmla="*/ 8715556 w 12202113"/>
              <a:gd name="connsiteY81" fmla="*/ 3135878 h 3188466"/>
              <a:gd name="connsiteX82" fmla="*/ 8686183 w 12202113"/>
              <a:gd name="connsiteY82" fmla="*/ 3132307 h 3188466"/>
              <a:gd name="connsiteX83" fmla="*/ 8684895 w 12202113"/>
              <a:gd name="connsiteY83" fmla="*/ 3132527 h 3188466"/>
              <a:gd name="connsiteX84" fmla="*/ 8682270 w 12202113"/>
              <a:gd name="connsiteY84" fmla="*/ 3130989 h 3188466"/>
              <a:gd name="connsiteX85" fmla="*/ 8676836 w 12202113"/>
              <a:gd name="connsiteY85" fmla="*/ 3130278 h 3188466"/>
              <a:gd name="connsiteX86" fmla="*/ 8662002 w 12202113"/>
              <a:gd name="connsiteY86" fmla="*/ 3130735 h 3188466"/>
              <a:gd name="connsiteX87" fmla="*/ 8656423 w 12202113"/>
              <a:gd name="connsiteY87" fmla="*/ 3131304 h 3188466"/>
              <a:gd name="connsiteX88" fmla="*/ 8648261 w 12202113"/>
              <a:gd name="connsiteY88" fmla="*/ 3131294 h 3188466"/>
              <a:gd name="connsiteX89" fmla="*/ 8648057 w 12202113"/>
              <a:gd name="connsiteY89" fmla="*/ 3131167 h 3188466"/>
              <a:gd name="connsiteX90" fmla="*/ 8640412 w 12202113"/>
              <a:gd name="connsiteY90" fmla="*/ 3131403 h 3188466"/>
              <a:gd name="connsiteX91" fmla="*/ 8603003 w 12202113"/>
              <a:gd name="connsiteY91" fmla="*/ 3134155 h 3188466"/>
              <a:gd name="connsiteX92" fmla="*/ 8553571 w 12202113"/>
              <a:gd name="connsiteY92" fmla="*/ 3122125 h 3188466"/>
              <a:gd name="connsiteX93" fmla="*/ 8533128 w 12202113"/>
              <a:gd name="connsiteY93" fmla="*/ 3120039 h 3188466"/>
              <a:gd name="connsiteX94" fmla="*/ 8522209 w 12202113"/>
              <a:gd name="connsiteY94" fmla="*/ 3118252 h 3188466"/>
              <a:gd name="connsiteX95" fmla="*/ 8521532 w 12202113"/>
              <a:gd name="connsiteY95" fmla="*/ 3117705 h 3188466"/>
              <a:gd name="connsiteX96" fmla="*/ 8485667 w 12202113"/>
              <a:gd name="connsiteY96" fmla="*/ 3120406 h 3188466"/>
              <a:gd name="connsiteX97" fmla="*/ 8480905 w 12202113"/>
              <a:gd name="connsiteY97" fmla="*/ 3119749 h 3188466"/>
              <a:gd name="connsiteX98" fmla="*/ 8457530 w 12202113"/>
              <a:gd name="connsiteY98" fmla="*/ 3122810 h 3188466"/>
              <a:gd name="connsiteX99" fmla="*/ 8445451 w 12202113"/>
              <a:gd name="connsiteY99" fmla="*/ 3123697 h 3188466"/>
              <a:gd name="connsiteX100" fmla="*/ 8442039 w 12202113"/>
              <a:gd name="connsiteY100" fmla="*/ 3125378 h 3188466"/>
              <a:gd name="connsiteX101" fmla="*/ 8424215 w 12202113"/>
              <a:gd name="connsiteY101" fmla="*/ 3125963 h 3188466"/>
              <a:gd name="connsiteX102" fmla="*/ 8422165 w 12202113"/>
              <a:gd name="connsiteY102" fmla="*/ 3125491 h 3188466"/>
              <a:gd name="connsiteX103" fmla="*/ 8407465 w 12202113"/>
              <a:gd name="connsiteY103" fmla="*/ 3127979 h 3188466"/>
              <a:gd name="connsiteX104" fmla="*/ 8395146 w 12202113"/>
              <a:gd name="connsiteY104" fmla="*/ 3132488 h 3188466"/>
              <a:gd name="connsiteX105" fmla="*/ 8243538 w 12202113"/>
              <a:gd name="connsiteY105" fmla="*/ 3129873 h 3188466"/>
              <a:gd name="connsiteX106" fmla="*/ 8112685 w 12202113"/>
              <a:gd name="connsiteY106" fmla="*/ 3148698 h 3188466"/>
              <a:gd name="connsiteX107" fmla="*/ 8026741 w 12202113"/>
              <a:gd name="connsiteY107" fmla="*/ 3154015 h 3188466"/>
              <a:gd name="connsiteX108" fmla="*/ 8030400 w 12202113"/>
              <a:gd name="connsiteY108" fmla="*/ 3146736 h 3188466"/>
              <a:gd name="connsiteX109" fmla="*/ 8002987 w 12202113"/>
              <a:gd name="connsiteY109" fmla="*/ 3135663 h 3188466"/>
              <a:gd name="connsiteX110" fmla="*/ 7798568 w 12202113"/>
              <a:gd name="connsiteY110" fmla="*/ 3141249 h 3188466"/>
              <a:gd name="connsiteX111" fmla="*/ 7746353 w 12202113"/>
              <a:gd name="connsiteY111" fmla="*/ 3137755 h 3188466"/>
              <a:gd name="connsiteX112" fmla="*/ 7700395 w 12202113"/>
              <a:gd name="connsiteY112" fmla="*/ 3144729 h 3188466"/>
              <a:gd name="connsiteX113" fmla="*/ 7681335 w 12202113"/>
              <a:gd name="connsiteY113" fmla="*/ 3141120 h 3188466"/>
              <a:gd name="connsiteX114" fmla="*/ 7678044 w 12202113"/>
              <a:gd name="connsiteY114" fmla="*/ 3140387 h 3188466"/>
              <a:gd name="connsiteX115" fmla="*/ 7664890 w 12202113"/>
              <a:gd name="connsiteY115" fmla="*/ 3139855 h 3188466"/>
              <a:gd name="connsiteX116" fmla="*/ 7661183 w 12202113"/>
              <a:gd name="connsiteY116" fmla="*/ 3136706 h 3188466"/>
              <a:gd name="connsiteX117" fmla="*/ 7641383 w 12202113"/>
              <a:gd name="connsiteY117" fmla="*/ 3133755 h 3188466"/>
              <a:gd name="connsiteX118" fmla="*/ 7617169 w 12202113"/>
              <a:gd name="connsiteY118" fmla="*/ 3133614 h 3188466"/>
              <a:gd name="connsiteX119" fmla="*/ 7531143 w 12202113"/>
              <a:gd name="connsiteY119" fmla="*/ 3132781 h 3188466"/>
              <a:gd name="connsiteX120" fmla="*/ 7517113 w 12202113"/>
              <a:gd name="connsiteY120" fmla="*/ 3134483 h 3188466"/>
              <a:gd name="connsiteX121" fmla="*/ 7471320 w 12202113"/>
              <a:gd name="connsiteY121" fmla="*/ 3131645 h 3188466"/>
              <a:gd name="connsiteX122" fmla="*/ 7430512 w 12202113"/>
              <a:gd name="connsiteY122" fmla="*/ 3131007 h 3188466"/>
              <a:gd name="connsiteX123" fmla="*/ 7404071 w 12202113"/>
              <a:gd name="connsiteY123" fmla="*/ 3132361 h 3188466"/>
              <a:gd name="connsiteX124" fmla="*/ 7397140 w 12202113"/>
              <a:gd name="connsiteY124" fmla="*/ 3131239 h 3188466"/>
              <a:gd name="connsiteX125" fmla="*/ 7370514 w 12202113"/>
              <a:gd name="connsiteY125" fmla="*/ 3130516 h 3188466"/>
              <a:gd name="connsiteX126" fmla="*/ 7356953 w 12202113"/>
              <a:gd name="connsiteY126" fmla="*/ 3132179 h 3188466"/>
              <a:gd name="connsiteX127" fmla="*/ 7343567 w 12202113"/>
              <a:gd name="connsiteY127" fmla="*/ 3128350 h 3188466"/>
              <a:gd name="connsiteX128" fmla="*/ 7340295 w 12202113"/>
              <a:gd name="connsiteY128" fmla="*/ 3125545 h 3188466"/>
              <a:gd name="connsiteX129" fmla="*/ 7321348 w 12202113"/>
              <a:gd name="connsiteY129" fmla="*/ 3126804 h 3188466"/>
              <a:gd name="connsiteX130" fmla="*/ 7305815 w 12202113"/>
              <a:gd name="connsiteY130" fmla="*/ 3124063 h 3188466"/>
              <a:gd name="connsiteX131" fmla="*/ 7292274 w 12202113"/>
              <a:gd name="connsiteY131" fmla="*/ 3125855 h 3188466"/>
              <a:gd name="connsiteX132" fmla="*/ 7286654 w 12202113"/>
              <a:gd name="connsiteY132" fmla="*/ 3125451 h 3188466"/>
              <a:gd name="connsiteX133" fmla="*/ 7272685 w 12202113"/>
              <a:gd name="connsiteY133" fmla="*/ 3124094 h 3188466"/>
              <a:gd name="connsiteX134" fmla="*/ 7248584 w 12202113"/>
              <a:gd name="connsiteY134" fmla="*/ 3121080 h 3188466"/>
              <a:gd name="connsiteX135" fmla="*/ 7241065 w 12202113"/>
              <a:gd name="connsiteY135" fmla="*/ 3120661 h 3188466"/>
              <a:gd name="connsiteX136" fmla="*/ 7224696 w 12202113"/>
              <a:gd name="connsiteY136" fmla="*/ 3116051 h 3188466"/>
              <a:gd name="connsiteX137" fmla="*/ 7193009 w 12202113"/>
              <a:gd name="connsiteY137" fmla="*/ 3112108 h 3188466"/>
              <a:gd name="connsiteX138" fmla="*/ 7137220 w 12202113"/>
              <a:gd name="connsiteY138" fmla="*/ 3098354 h 3188466"/>
              <a:gd name="connsiteX139" fmla="*/ 7104427 w 12202113"/>
              <a:gd name="connsiteY139" fmla="*/ 3091790 h 3188466"/>
              <a:gd name="connsiteX140" fmla="*/ 7082240 w 12202113"/>
              <a:gd name="connsiteY140" fmla="*/ 3085740 h 3188466"/>
              <a:gd name="connsiteX141" fmla="*/ 7016754 w 12202113"/>
              <a:gd name="connsiteY141" fmla="*/ 3077196 h 3188466"/>
              <a:gd name="connsiteX142" fmla="*/ 6904436 w 12202113"/>
              <a:gd name="connsiteY142" fmla="*/ 3065900 h 3188466"/>
              <a:gd name="connsiteX143" fmla="*/ 6881434 w 12202113"/>
              <a:gd name="connsiteY143" fmla="*/ 3062865 h 3188466"/>
              <a:gd name="connsiteX144" fmla="*/ 6865273 w 12202113"/>
              <a:gd name="connsiteY144" fmla="*/ 3057749 h 3188466"/>
              <a:gd name="connsiteX145" fmla="*/ 6864671 w 12202113"/>
              <a:gd name="connsiteY145" fmla="*/ 3054378 h 3188466"/>
              <a:gd name="connsiteX146" fmla="*/ 6852599 w 12202113"/>
              <a:gd name="connsiteY146" fmla="*/ 3052306 h 3188466"/>
              <a:gd name="connsiteX147" fmla="*/ 6850143 w 12202113"/>
              <a:gd name="connsiteY147" fmla="*/ 3051232 h 3188466"/>
              <a:gd name="connsiteX148" fmla="*/ 6835301 w 12202113"/>
              <a:gd name="connsiteY148" fmla="*/ 3045593 h 3188466"/>
              <a:gd name="connsiteX149" fmla="*/ 6784871 w 12202113"/>
              <a:gd name="connsiteY149" fmla="*/ 3046562 h 3188466"/>
              <a:gd name="connsiteX150" fmla="*/ 6738245 w 12202113"/>
              <a:gd name="connsiteY150" fmla="*/ 3037055 h 3188466"/>
              <a:gd name="connsiteX151" fmla="*/ 6537703 w 12202113"/>
              <a:gd name="connsiteY151" fmla="*/ 3017736 h 3188466"/>
              <a:gd name="connsiteX152" fmla="*/ 6521858 w 12202113"/>
              <a:gd name="connsiteY152" fmla="*/ 3004158 h 3188466"/>
              <a:gd name="connsiteX153" fmla="*/ 6445069 w 12202113"/>
              <a:gd name="connsiteY153" fmla="*/ 2992470 h 3188466"/>
              <a:gd name="connsiteX154" fmla="*/ 6302447 w 12202113"/>
              <a:gd name="connsiteY154" fmla="*/ 2994274 h 3188466"/>
              <a:gd name="connsiteX155" fmla="*/ 6160029 w 12202113"/>
              <a:gd name="connsiteY155" fmla="*/ 2973666 h 3188466"/>
              <a:gd name="connsiteX156" fmla="*/ 6144046 w 12202113"/>
              <a:gd name="connsiteY156" fmla="*/ 2976380 h 3188466"/>
              <a:gd name="connsiteX157" fmla="*/ 6127670 w 12202113"/>
              <a:gd name="connsiteY157" fmla="*/ 2976929 h 3188466"/>
              <a:gd name="connsiteX158" fmla="*/ 6126155 w 12202113"/>
              <a:gd name="connsiteY158" fmla="*/ 2976245 h 3188466"/>
              <a:gd name="connsiteX159" fmla="*/ 6108575 w 12202113"/>
              <a:gd name="connsiteY159" fmla="*/ 2974651 h 3188466"/>
              <a:gd name="connsiteX160" fmla="*/ 6103746 w 12202113"/>
              <a:gd name="connsiteY160" fmla="*/ 2975803 h 3188466"/>
              <a:gd name="connsiteX161" fmla="*/ 6091377 w 12202113"/>
              <a:gd name="connsiteY161" fmla="*/ 2975180 h 3188466"/>
              <a:gd name="connsiteX162" fmla="*/ 6066183 w 12202113"/>
              <a:gd name="connsiteY162" fmla="*/ 2975222 h 3188466"/>
              <a:gd name="connsiteX163" fmla="*/ 6063287 w 12202113"/>
              <a:gd name="connsiteY163" fmla="*/ 2974353 h 3188466"/>
              <a:gd name="connsiteX164" fmla="*/ 6054813 w 12202113"/>
              <a:gd name="connsiteY164" fmla="*/ 2974911 h 3188466"/>
              <a:gd name="connsiteX165" fmla="*/ 6050809 w 12202113"/>
              <a:gd name="connsiteY165" fmla="*/ 2973985 h 3188466"/>
              <a:gd name="connsiteX166" fmla="*/ 6013979 w 12202113"/>
              <a:gd name="connsiteY166" fmla="*/ 2974553 h 3188466"/>
              <a:gd name="connsiteX167" fmla="*/ 6013800 w 12202113"/>
              <a:gd name="connsiteY167" fmla="*/ 2973973 h 3188466"/>
              <a:gd name="connsiteX168" fmla="*/ 6004866 w 12202113"/>
              <a:gd name="connsiteY168" fmla="*/ 2971570 h 3188466"/>
              <a:gd name="connsiteX169" fmla="*/ 5987036 w 12202113"/>
              <a:gd name="connsiteY169" fmla="*/ 2968315 h 3188466"/>
              <a:gd name="connsiteX170" fmla="*/ 5950027 w 12202113"/>
              <a:gd name="connsiteY170" fmla="*/ 2953546 h 3188466"/>
              <a:gd name="connsiteX171" fmla="*/ 5911668 w 12202113"/>
              <a:gd name="connsiteY171" fmla="*/ 2954074 h 3188466"/>
              <a:gd name="connsiteX172" fmla="*/ 5904110 w 12202113"/>
              <a:gd name="connsiteY172" fmla="*/ 2953861 h 3188466"/>
              <a:gd name="connsiteX173" fmla="*/ 5904026 w 12202113"/>
              <a:gd name="connsiteY173" fmla="*/ 2953724 h 3188466"/>
              <a:gd name="connsiteX174" fmla="*/ 5896189 w 12202113"/>
              <a:gd name="connsiteY174" fmla="*/ 2953236 h 3188466"/>
              <a:gd name="connsiteX175" fmla="*/ 5890331 w 12202113"/>
              <a:gd name="connsiteY175" fmla="*/ 2953471 h 3188466"/>
              <a:gd name="connsiteX176" fmla="*/ 5875672 w 12202113"/>
              <a:gd name="connsiteY176" fmla="*/ 2953056 h 3188466"/>
              <a:gd name="connsiteX177" fmla="*/ 5871070 w 12202113"/>
              <a:gd name="connsiteY177" fmla="*/ 2952035 h 3188466"/>
              <a:gd name="connsiteX178" fmla="*/ 5869888 w 12202113"/>
              <a:gd name="connsiteY178" fmla="*/ 2950364 h 3188466"/>
              <a:gd name="connsiteX179" fmla="*/ 5868461 w 12202113"/>
              <a:gd name="connsiteY179" fmla="*/ 2950506 h 3188466"/>
              <a:gd name="connsiteX180" fmla="*/ 5843343 w 12202113"/>
              <a:gd name="connsiteY180" fmla="*/ 2945262 h 3188466"/>
              <a:gd name="connsiteX181" fmla="*/ 5784331 w 12202113"/>
              <a:gd name="connsiteY181" fmla="*/ 2938531 h 3188466"/>
              <a:gd name="connsiteX182" fmla="*/ 5749498 w 12202113"/>
              <a:gd name="connsiteY182" fmla="*/ 2936713 h 3188466"/>
              <a:gd name="connsiteX183" fmla="*/ 5655214 w 12202113"/>
              <a:gd name="connsiteY183" fmla="*/ 2929503 h 3188466"/>
              <a:gd name="connsiteX184" fmla="*/ 5561446 w 12202113"/>
              <a:gd name="connsiteY184" fmla="*/ 2920575 h 3188466"/>
              <a:gd name="connsiteX185" fmla="*/ 5519456 w 12202113"/>
              <a:gd name="connsiteY185" fmla="*/ 2906631 h 3188466"/>
              <a:gd name="connsiteX186" fmla="*/ 5514099 w 12202113"/>
              <a:gd name="connsiteY186" fmla="*/ 2906097 h 3188466"/>
              <a:gd name="connsiteX187" fmla="*/ 5499273 w 12202113"/>
              <a:gd name="connsiteY187" fmla="*/ 2907057 h 3188466"/>
              <a:gd name="connsiteX188" fmla="*/ 5493664 w 12202113"/>
              <a:gd name="connsiteY188" fmla="*/ 2907817 h 3188466"/>
              <a:gd name="connsiteX189" fmla="*/ 5485530 w 12202113"/>
              <a:gd name="connsiteY189" fmla="*/ 2908080 h 3188466"/>
              <a:gd name="connsiteX190" fmla="*/ 5485337 w 12202113"/>
              <a:gd name="connsiteY190" fmla="*/ 2907959 h 3188466"/>
              <a:gd name="connsiteX191" fmla="*/ 5477696 w 12202113"/>
              <a:gd name="connsiteY191" fmla="*/ 2908455 h 3188466"/>
              <a:gd name="connsiteX192" fmla="*/ 5440170 w 12202113"/>
              <a:gd name="connsiteY192" fmla="*/ 2912482 h 3188466"/>
              <a:gd name="connsiteX193" fmla="*/ 5391911 w 12202113"/>
              <a:gd name="connsiteY193" fmla="*/ 2902040 h 3188466"/>
              <a:gd name="connsiteX194" fmla="*/ 5371708 w 12202113"/>
              <a:gd name="connsiteY194" fmla="*/ 2900629 h 3188466"/>
              <a:gd name="connsiteX195" fmla="*/ 5360976 w 12202113"/>
              <a:gd name="connsiteY195" fmla="*/ 2899197 h 3188466"/>
              <a:gd name="connsiteX196" fmla="*/ 5360345 w 12202113"/>
              <a:gd name="connsiteY196" fmla="*/ 2898671 h 3188466"/>
              <a:gd name="connsiteX197" fmla="*/ 5324367 w 12202113"/>
              <a:gd name="connsiteY197" fmla="*/ 2902593 h 3188466"/>
              <a:gd name="connsiteX198" fmla="*/ 5319673 w 12202113"/>
              <a:gd name="connsiteY198" fmla="*/ 2902094 h 3188466"/>
              <a:gd name="connsiteX199" fmla="*/ 5296114 w 12202113"/>
              <a:gd name="connsiteY199" fmla="*/ 2905958 h 3188466"/>
              <a:gd name="connsiteX200" fmla="*/ 5283999 w 12202113"/>
              <a:gd name="connsiteY200" fmla="*/ 2907258 h 3188466"/>
              <a:gd name="connsiteX201" fmla="*/ 5280460 w 12202113"/>
              <a:gd name="connsiteY201" fmla="*/ 2909063 h 3188466"/>
              <a:gd name="connsiteX202" fmla="*/ 5262637 w 12202113"/>
              <a:gd name="connsiteY202" fmla="*/ 2910250 h 3188466"/>
              <a:gd name="connsiteX203" fmla="*/ 5260635 w 12202113"/>
              <a:gd name="connsiteY203" fmla="*/ 2909845 h 3188466"/>
              <a:gd name="connsiteX204" fmla="*/ 5245770 w 12202113"/>
              <a:gd name="connsiteY204" fmla="*/ 2912842 h 3188466"/>
              <a:gd name="connsiteX205" fmla="*/ 5233108 w 12202113"/>
              <a:gd name="connsiteY205" fmla="*/ 2917794 h 3188466"/>
              <a:gd name="connsiteX206" fmla="*/ 5082201 w 12202113"/>
              <a:gd name="connsiteY206" fmla="*/ 2920260 h 3188466"/>
              <a:gd name="connsiteX207" fmla="*/ 4939211 w 12202113"/>
              <a:gd name="connsiteY207" fmla="*/ 2931760 h 3188466"/>
              <a:gd name="connsiteX208" fmla="*/ 4794309 w 12202113"/>
              <a:gd name="connsiteY208" fmla="*/ 2937227 h 3188466"/>
              <a:gd name="connsiteX209" fmla="*/ 4637676 w 12202113"/>
              <a:gd name="connsiteY209" fmla="*/ 2946666 h 3188466"/>
              <a:gd name="connsiteX210" fmla="*/ 4585922 w 12202113"/>
              <a:gd name="connsiteY210" fmla="*/ 2944906 h 3188466"/>
              <a:gd name="connsiteX211" fmla="*/ 4539516 w 12202113"/>
              <a:gd name="connsiteY211" fmla="*/ 2953466 h 3188466"/>
              <a:gd name="connsiteX212" fmla="*/ 4520819 w 12202113"/>
              <a:gd name="connsiteY212" fmla="*/ 2950477 h 3188466"/>
              <a:gd name="connsiteX213" fmla="*/ 4517604 w 12202113"/>
              <a:gd name="connsiteY213" fmla="*/ 2949852 h 3188466"/>
              <a:gd name="connsiteX214" fmla="*/ 4504537 w 12202113"/>
              <a:gd name="connsiteY214" fmla="*/ 2949759 h 3188466"/>
              <a:gd name="connsiteX215" fmla="*/ 4501104 w 12202113"/>
              <a:gd name="connsiteY215" fmla="*/ 2946715 h 3188466"/>
              <a:gd name="connsiteX216" fmla="*/ 4342695 w 12202113"/>
              <a:gd name="connsiteY216" fmla="*/ 2951638 h 3188466"/>
              <a:gd name="connsiteX217" fmla="*/ 4274096 w 12202113"/>
              <a:gd name="connsiteY217" fmla="*/ 2953640 h 3188466"/>
              <a:gd name="connsiteX218" fmla="*/ 4248170 w 12202113"/>
              <a:gd name="connsiteY218" fmla="*/ 2951384 h 3188466"/>
              <a:gd name="connsiteX219" fmla="*/ 4147924 w 12202113"/>
              <a:gd name="connsiteY219" fmla="*/ 2945945 h 3188466"/>
              <a:gd name="connsiteX220" fmla="*/ 4061825 w 12202113"/>
              <a:gd name="connsiteY220" fmla="*/ 2944206 h 3188466"/>
              <a:gd name="connsiteX221" fmla="*/ 3998557 w 12202113"/>
              <a:gd name="connsiteY221" fmla="*/ 2955821 h 3188466"/>
              <a:gd name="connsiteX222" fmla="*/ 3993107 w 12202113"/>
              <a:gd name="connsiteY222" fmla="*/ 2953708 h 3188466"/>
              <a:gd name="connsiteX223" fmla="*/ 3949713 w 12202113"/>
              <a:gd name="connsiteY223" fmla="*/ 2955441 h 3188466"/>
              <a:gd name="connsiteX224" fmla="*/ 3797284 w 12202113"/>
              <a:gd name="connsiteY224" fmla="*/ 2977037 h 3188466"/>
              <a:gd name="connsiteX225" fmla="*/ 3712498 w 12202113"/>
              <a:gd name="connsiteY225" fmla="*/ 2979996 h 3188466"/>
              <a:gd name="connsiteX226" fmla="*/ 3682471 w 12202113"/>
              <a:gd name="connsiteY226" fmla="*/ 2978543 h 3188466"/>
              <a:gd name="connsiteX227" fmla="*/ 3632163 w 12202113"/>
              <a:gd name="connsiteY227" fmla="*/ 2976264 h 3188466"/>
              <a:gd name="connsiteX228" fmla="*/ 3594728 w 12202113"/>
              <a:gd name="connsiteY228" fmla="*/ 2968398 h 3188466"/>
              <a:gd name="connsiteX229" fmla="*/ 3552594 w 12202113"/>
              <a:gd name="connsiteY229" fmla="*/ 2968934 h 3188466"/>
              <a:gd name="connsiteX230" fmla="*/ 3542589 w 12202113"/>
              <a:gd name="connsiteY230" fmla="*/ 2977031 h 3188466"/>
              <a:gd name="connsiteX231" fmla="*/ 3497591 w 12202113"/>
              <a:gd name="connsiteY231" fmla="*/ 2975018 h 3188466"/>
              <a:gd name="connsiteX232" fmla="*/ 3429352 w 12202113"/>
              <a:gd name="connsiteY232" fmla="*/ 2971090 h 3188466"/>
              <a:gd name="connsiteX233" fmla="*/ 3389938 w 12202113"/>
              <a:gd name="connsiteY233" fmla="*/ 2970884 h 3188466"/>
              <a:gd name="connsiteX234" fmla="*/ 3282344 w 12202113"/>
              <a:gd name="connsiteY234" fmla="*/ 2968084 h 3188466"/>
              <a:gd name="connsiteX235" fmla="*/ 3174624 w 12202113"/>
              <a:gd name="connsiteY235" fmla="*/ 2963576 h 3188466"/>
              <a:gd name="connsiteX236" fmla="*/ 3111077 w 12202113"/>
              <a:gd name="connsiteY236" fmla="*/ 2951285 h 3188466"/>
              <a:gd name="connsiteX237" fmla="*/ 3022501 w 12202113"/>
              <a:gd name="connsiteY237" fmla="*/ 2948619 h 3188466"/>
              <a:gd name="connsiteX238" fmla="*/ 3007714 w 12202113"/>
              <a:gd name="connsiteY238" fmla="*/ 2946762 h 3188466"/>
              <a:gd name="connsiteX239" fmla="*/ 2903098 w 12202113"/>
              <a:gd name="connsiteY239" fmla="*/ 2940576 h 3188466"/>
              <a:gd name="connsiteX240" fmla="*/ 2781591 w 12202113"/>
              <a:gd name="connsiteY240" fmla="*/ 2946394 h 3188466"/>
              <a:gd name="connsiteX241" fmla="*/ 2627942 w 12202113"/>
              <a:gd name="connsiteY241" fmla="*/ 2919996 h 3188466"/>
              <a:gd name="connsiteX242" fmla="*/ 2354959 w 12202113"/>
              <a:gd name="connsiteY242" fmla="*/ 2882080 h 3188466"/>
              <a:gd name="connsiteX243" fmla="*/ 2063184 w 12202113"/>
              <a:gd name="connsiteY243" fmla="*/ 2879109 h 3188466"/>
              <a:gd name="connsiteX244" fmla="*/ 1986946 w 12202113"/>
              <a:gd name="connsiteY244" fmla="*/ 2887619 h 3188466"/>
              <a:gd name="connsiteX245" fmla="*/ 1763479 w 12202113"/>
              <a:gd name="connsiteY245" fmla="*/ 2909077 h 3188466"/>
              <a:gd name="connsiteX246" fmla="*/ 1537980 w 12202113"/>
              <a:gd name="connsiteY246" fmla="*/ 2960398 h 3188466"/>
              <a:gd name="connsiteX247" fmla="*/ 1395229 w 12202113"/>
              <a:gd name="connsiteY247" fmla="*/ 2975625 h 3188466"/>
              <a:gd name="connsiteX248" fmla="*/ 1327834 w 12202113"/>
              <a:gd name="connsiteY248" fmla="*/ 2989485 h 3188466"/>
              <a:gd name="connsiteX249" fmla="*/ 1280757 w 12202113"/>
              <a:gd name="connsiteY249" fmla="*/ 2992959 h 3188466"/>
              <a:gd name="connsiteX250" fmla="*/ 1252582 w 12202113"/>
              <a:gd name="connsiteY250" fmla="*/ 2995877 h 3188466"/>
              <a:gd name="connsiteX251" fmla="*/ 1204670 w 12202113"/>
              <a:gd name="connsiteY251" fmla="*/ 3014826 h 3188466"/>
              <a:gd name="connsiteX252" fmla="*/ 1020457 w 12202113"/>
              <a:gd name="connsiteY252" fmla="*/ 3031603 h 3188466"/>
              <a:gd name="connsiteX253" fmla="*/ 843248 w 12202113"/>
              <a:gd name="connsiteY253" fmla="*/ 3026954 h 3188466"/>
              <a:gd name="connsiteX254" fmla="*/ 583517 w 12202113"/>
              <a:gd name="connsiteY254" fmla="*/ 3089095 h 3188466"/>
              <a:gd name="connsiteX255" fmla="*/ 556836 w 12202113"/>
              <a:gd name="connsiteY255" fmla="*/ 3094374 h 3188466"/>
              <a:gd name="connsiteX256" fmla="*/ 412089 w 12202113"/>
              <a:gd name="connsiteY256" fmla="*/ 3121334 h 3188466"/>
              <a:gd name="connsiteX257" fmla="*/ 83929 w 12202113"/>
              <a:gd name="connsiteY257" fmla="*/ 3150566 h 3188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</a:cxnLst>
            <a:rect l="l" t="t" r="r" b="b"/>
            <a:pathLst>
              <a:path w="12202113" h="3188466">
                <a:moveTo>
                  <a:pt x="0" y="3188466"/>
                </a:moveTo>
                <a:lnTo>
                  <a:pt x="10116" y="2657641"/>
                </a:lnTo>
                <a:lnTo>
                  <a:pt x="10116" y="0"/>
                </a:lnTo>
                <a:lnTo>
                  <a:pt x="12202113" y="0"/>
                </a:lnTo>
                <a:lnTo>
                  <a:pt x="12202113" y="2879832"/>
                </a:lnTo>
                <a:lnTo>
                  <a:pt x="12198167" y="2880360"/>
                </a:lnTo>
                <a:cubicBezTo>
                  <a:pt x="12163116" y="2884349"/>
                  <a:pt x="12143771" y="2884544"/>
                  <a:pt x="12122128" y="2887194"/>
                </a:cubicBezTo>
                <a:cubicBezTo>
                  <a:pt x="12087086" y="2893347"/>
                  <a:pt x="12050015" y="2907304"/>
                  <a:pt x="12028868" y="2911786"/>
                </a:cubicBezTo>
                <a:lnTo>
                  <a:pt x="11995238" y="2914090"/>
                </a:lnTo>
                <a:lnTo>
                  <a:pt x="11996460" y="2918442"/>
                </a:lnTo>
                <a:lnTo>
                  <a:pt x="11983968" y="2918762"/>
                </a:lnTo>
                <a:lnTo>
                  <a:pt x="11956084" y="2918868"/>
                </a:lnTo>
                <a:cubicBezTo>
                  <a:pt x="11938684" y="2919526"/>
                  <a:pt x="11890300" y="2918483"/>
                  <a:pt x="11872586" y="2920076"/>
                </a:cubicBezTo>
                <a:cubicBezTo>
                  <a:pt x="11867476" y="2924717"/>
                  <a:pt x="11859589" y="2927247"/>
                  <a:pt x="11849804" y="2928420"/>
                </a:cubicBezTo>
                <a:lnTo>
                  <a:pt x="11828254" y="2928551"/>
                </a:lnTo>
                <a:lnTo>
                  <a:pt x="11703277" y="2939735"/>
                </a:lnTo>
                <a:lnTo>
                  <a:pt x="11686094" y="2940570"/>
                </a:lnTo>
                <a:lnTo>
                  <a:pt x="11676788" y="2944321"/>
                </a:lnTo>
                <a:cubicBezTo>
                  <a:pt x="11669684" y="2945069"/>
                  <a:pt x="11649276" y="2944585"/>
                  <a:pt x="11643464" y="2945066"/>
                </a:cubicBezTo>
                <a:lnTo>
                  <a:pt x="11641922" y="2947200"/>
                </a:lnTo>
                <a:cubicBezTo>
                  <a:pt x="11623408" y="2950611"/>
                  <a:pt x="11553770" y="2961969"/>
                  <a:pt x="11532386" y="2965529"/>
                </a:cubicBezTo>
                <a:cubicBezTo>
                  <a:pt x="11528114" y="2962248"/>
                  <a:pt x="11518548" y="2967430"/>
                  <a:pt x="11513619" y="2968556"/>
                </a:cubicBezTo>
                <a:cubicBezTo>
                  <a:pt x="11512856" y="2966346"/>
                  <a:pt x="11500924" y="2965672"/>
                  <a:pt x="11497404" y="2967639"/>
                </a:cubicBezTo>
                <a:cubicBezTo>
                  <a:pt x="11413522" y="2978420"/>
                  <a:pt x="11455510" y="2956141"/>
                  <a:pt x="11407630" y="2970255"/>
                </a:cubicBezTo>
                <a:cubicBezTo>
                  <a:pt x="11399160" y="2971190"/>
                  <a:pt x="11392296" y="2970299"/>
                  <a:pt x="11386276" y="2968648"/>
                </a:cubicBezTo>
                <a:lnTo>
                  <a:pt x="11377296" y="2965257"/>
                </a:lnTo>
                <a:lnTo>
                  <a:pt x="11342536" y="2971666"/>
                </a:lnTo>
                <a:cubicBezTo>
                  <a:pt x="11325414" y="2973900"/>
                  <a:pt x="11307393" y="2975381"/>
                  <a:pt x="11288902" y="2976058"/>
                </a:cubicBezTo>
                <a:cubicBezTo>
                  <a:pt x="11284753" y="2971542"/>
                  <a:pt x="11270239" y="2977957"/>
                  <a:pt x="11263411" y="2979228"/>
                </a:cubicBezTo>
                <a:cubicBezTo>
                  <a:pt x="11263340" y="2976278"/>
                  <a:pt x="11248212" y="2974865"/>
                  <a:pt x="11242843" y="2977303"/>
                </a:cubicBezTo>
                <a:cubicBezTo>
                  <a:pt x="11130019" y="2987845"/>
                  <a:pt x="11193504" y="2960297"/>
                  <a:pt x="11125798" y="2976816"/>
                </a:cubicBezTo>
                <a:cubicBezTo>
                  <a:pt x="11114472" y="2977677"/>
                  <a:pt x="11105974" y="2976199"/>
                  <a:pt x="11098884" y="2973758"/>
                </a:cubicBezTo>
                <a:lnTo>
                  <a:pt x="11086128" y="2967663"/>
                </a:lnTo>
                <a:lnTo>
                  <a:pt x="11076132" y="2969836"/>
                </a:lnTo>
                <a:cubicBezTo>
                  <a:pt x="11038408" y="2970007"/>
                  <a:pt x="11027285" y="2963760"/>
                  <a:pt x="11005337" y="2970053"/>
                </a:cubicBezTo>
                <a:cubicBezTo>
                  <a:pt x="10972902" y="2956973"/>
                  <a:pt x="10983824" y="2968749"/>
                  <a:pt x="10959154" y="2970750"/>
                </a:cubicBezTo>
                <a:cubicBezTo>
                  <a:pt x="10939692" y="2973358"/>
                  <a:pt x="10975422" y="2978377"/>
                  <a:pt x="10956347" y="2979118"/>
                </a:cubicBezTo>
                <a:cubicBezTo>
                  <a:pt x="10935712" y="2975741"/>
                  <a:pt x="10936682" y="2986229"/>
                  <a:pt x="10915223" y="2982099"/>
                </a:cubicBezTo>
                <a:cubicBezTo>
                  <a:pt x="10920436" y="2974198"/>
                  <a:pt x="10872877" y="2983630"/>
                  <a:pt x="10871398" y="2976728"/>
                </a:cubicBezTo>
                <a:cubicBezTo>
                  <a:pt x="10853171" y="2986599"/>
                  <a:pt x="10844013" y="2974439"/>
                  <a:pt x="10819743" y="2977481"/>
                </a:cubicBezTo>
                <a:cubicBezTo>
                  <a:pt x="10808314" y="2981215"/>
                  <a:pt x="10800068" y="2981856"/>
                  <a:pt x="10788834" y="2977840"/>
                </a:cubicBezTo>
                <a:cubicBezTo>
                  <a:pt x="10736185" y="2996020"/>
                  <a:pt x="10756982" y="2978653"/>
                  <a:pt x="10707711" y="2985644"/>
                </a:cubicBezTo>
                <a:cubicBezTo>
                  <a:pt x="10665262" y="2992997"/>
                  <a:pt x="10617142" y="2997767"/>
                  <a:pt x="10576086" y="3015319"/>
                </a:cubicBezTo>
                <a:cubicBezTo>
                  <a:pt x="10568550" y="3020292"/>
                  <a:pt x="10550046" y="3022174"/>
                  <a:pt x="10534761" y="3019524"/>
                </a:cubicBezTo>
                <a:cubicBezTo>
                  <a:pt x="10532134" y="3019067"/>
                  <a:pt x="10529698" y="3018490"/>
                  <a:pt x="10527537" y="3017814"/>
                </a:cubicBezTo>
                <a:cubicBezTo>
                  <a:pt x="10492044" y="3020498"/>
                  <a:pt x="10362224" y="3032491"/>
                  <a:pt x="10321799" y="3035635"/>
                </a:cubicBezTo>
                <a:cubicBezTo>
                  <a:pt x="10318526" y="3029246"/>
                  <a:pt x="10298084" y="3040774"/>
                  <a:pt x="10284989" y="3036679"/>
                </a:cubicBezTo>
                <a:cubicBezTo>
                  <a:pt x="10275610" y="3033085"/>
                  <a:pt x="10267220" y="3035744"/>
                  <a:pt x="10257423" y="3036027"/>
                </a:cubicBezTo>
                <a:cubicBezTo>
                  <a:pt x="10244517" y="3033202"/>
                  <a:pt x="10202424" y="3038304"/>
                  <a:pt x="10191450" y="3041963"/>
                </a:cubicBezTo>
                <a:cubicBezTo>
                  <a:pt x="10165225" y="3054679"/>
                  <a:pt x="10105634" y="3045236"/>
                  <a:pt x="10083845" y="3054978"/>
                </a:cubicBezTo>
                <a:cubicBezTo>
                  <a:pt x="10075939" y="3056408"/>
                  <a:pt x="10068203" y="3056986"/>
                  <a:pt x="10060611" y="3057035"/>
                </a:cubicBezTo>
                <a:lnTo>
                  <a:pt x="10039363" y="3055961"/>
                </a:lnTo>
                <a:lnTo>
                  <a:pt x="10033322" y="3053238"/>
                </a:lnTo>
                <a:lnTo>
                  <a:pt x="10020337" y="3053912"/>
                </a:lnTo>
                <a:lnTo>
                  <a:pt x="10016616" y="3053498"/>
                </a:lnTo>
                <a:cubicBezTo>
                  <a:pt x="10009508" y="3052695"/>
                  <a:pt x="10002492" y="3051995"/>
                  <a:pt x="9995549" y="3051719"/>
                </a:cubicBezTo>
                <a:cubicBezTo>
                  <a:pt x="10004680" y="3065377"/>
                  <a:pt x="9937988" y="3051618"/>
                  <a:pt x="9957212" y="3062663"/>
                </a:cubicBezTo>
                <a:cubicBezTo>
                  <a:pt x="9920646" y="3063519"/>
                  <a:pt x="9948538" y="3073806"/>
                  <a:pt x="9904584" y="3063999"/>
                </a:cubicBezTo>
                <a:cubicBezTo>
                  <a:pt x="9847813" y="3075166"/>
                  <a:pt x="9758323" y="3071010"/>
                  <a:pt x="9713857" y="3087955"/>
                </a:cubicBezTo>
                <a:cubicBezTo>
                  <a:pt x="9719380" y="3081485"/>
                  <a:pt x="9695453" y="3076466"/>
                  <a:pt x="9678879" y="3079676"/>
                </a:cubicBezTo>
                <a:cubicBezTo>
                  <a:pt x="9698255" y="3054291"/>
                  <a:pt x="9613348" y="3102551"/>
                  <a:pt x="9598760" y="3085228"/>
                </a:cubicBezTo>
                <a:cubicBezTo>
                  <a:pt x="9598041" y="3101310"/>
                  <a:pt x="9523758" y="3128579"/>
                  <a:pt x="9488796" y="3115384"/>
                </a:cubicBezTo>
                <a:cubicBezTo>
                  <a:pt x="9435532" y="3118605"/>
                  <a:pt x="9397815" y="3131898"/>
                  <a:pt x="9341972" y="3126583"/>
                </a:cubicBezTo>
                <a:cubicBezTo>
                  <a:pt x="9340239" y="3128735"/>
                  <a:pt x="9337399" y="3130536"/>
                  <a:pt x="9333795" y="3132083"/>
                </a:cubicBezTo>
                <a:lnTo>
                  <a:pt x="9321736" y="3135834"/>
                </a:lnTo>
                <a:lnTo>
                  <a:pt x="9319405" y="3135561"/>
                </a:lnTo>
                <a:cubicBezTo>
                  <a:pt x="9310247" y="3135512"/>
                  <a:pt x="9305558" y="3136419"/>
                  <a:pt x="9302847" y="3137746"/>
                </a:cubicBezTo>
                <a:lnTo>
                  <a:pt x="9300930" y="3139687"/>
                </a:lnTo>
                <a:lnTo>
                  <a:pt x="9290106" y="3141645"/>
                </a:lnTo>
                <a:lnTo>
                  <a:pt x="9270220" y="3146737"/>
                </a:lnTo>
                <a:lnTo>
                  <a:pt x="9265150" y="3146531"/>
                </a:lnTo>
                <a:lnTo>
                  <a:pt x="9233057" y="3152408"/>
                </a:lnTo>
                <a:lnTo>
                  <a:pt x="9231974" y="3151938"/>
                </a:lnTo>
                <a:cubicBezTo>
                  <a:pt x="9228816" y="3151020"/>
                  <a:pt x="9225099" y="3150595"/>
                  <a:pt x="9220130" y="3151189"/>
                </a:cubicBezTo>
                <a:cubicBezTo>
                  <a:pt x="9218372" y="3142213"/>
                  <a:pt x="9213458" y="3148467"/>
                  <a:pt x="9198955" y="3151015"/>
                </a:cubicBezTo>
                <a:cubicBezTo>
                  <a:pt x="9192986" y="3137641"/>
                  <a:pt x="9157451" y="3149750"/>
                  <a:pt x="9142196" y="3143802"/>
                </a:cubicBezTo>
                <a:cubicBezTo>
                  <a:pt x="9131673" y="3145976"/>
                  <a:pt x="9120437" y="3148030"/>
                  <a:pt x="9108665" y="3149868"/>
                </a:cubicBezTo>
                <a:lnTo>
                  <a:pt x="9014086" y="3150791"/>
                </a:lnTo>
                <a:lnTo>
                  <a:pt x="8915037" y="3140020"/>
                </a:lnTo>
                <a:cubicBezTo>
                  <a:pt x="8878400" y="3139785"/>
                  <a:pt x="8846675" y="3135786"/>
                  <a:pt x="8815667" y="3138606"/>
                </a:cubicBezTo>
                <a:cubicBezTo>
                  <a:pt x="8803071" y="3135495"/>
                  <a:pt x="8791199" y="3134238"/>
                  <a:pt x="8779688" y="3138895"/>
                </a:cubicBezTo>
                <a:cubicBezTo>
                  <a:pt x="8745498" y="3137342"/>
                  <a:pt x="8737221" y="3130691"/>
                  <a:pt x="8715556" y="3135878"/>
                </a:cubicBezTo>
                <a:cubicBezTo>
                  <a:pt x="8696347" y="3125121"/>
                  <a:pt x="8695210" y="3129227"/>
                  <a:pt x="8686183" y="3132307"/>
                </a:cubicBezTo>
                <a:lnTo>
                  <a:pt x="8684895" y="3132527"/>
                </a:lnTo>
                <a:lnTo>
                  <a:pt x="8682270" y="3130989"/>
                </a:lnTo>
                <a:lnTo>
                  <a:pt x="8676836" y="3130278"/>
                </a:lnTo>
                <a:lnTo>
                  <a:pt x="8662002" y="3130735"/>
                </a:lnTo>
                <a:lnTo>
                  <a:pt x="8656423" y="3131304"/>
                </a:lnTo>
                <a:cubicBezTo>
                  <a:pt x="8652581" y="3131550"/>
                  <a:pt x="8650028" y="3131521"/>
                  <a:pt x="8648261" y="3131294"/>
                </a:cubicBezTo>
                <a:lnTo>
                  <a:pt x="8648057" y="3131167"/>
                </a:lnTo>
                <a:lnTo>
                  <a:pt x="8640412" y="3131403"/>
                </a:lnTo>
                <a:cubicBezTo>
                  <a:pt x="8627510" y="3132092"/>
                  <a:pt x="8614954" y="3133035"/>
                  <a:pt x="8603003" y="3134155"/>
                </a:cubicBezTo>
                <a:cubicBezTo>
                  <a:pt x="8592897" y="3127095"/>
                  <a:pt x="8548738" y="3135435"/>
                  <a:pt x="8553571" y="3122125"/>
                </a:cubicBezTo>
                <a:cubicBezTo>
                  <a:pt x="8537450" y="3123243"/>
                  <a:pt x="8527699" y="3128769"/>
                  <a:pt x="8533128" y="3120039"/>
                </a:cubicBezTo>
                <a:cubicBezTo>
                  <a:pt x="8527821" y="3120156"/>
                  <a:pt x="8524551" y="3119414"/>
                  <a:pt x="8522209" y="3118252"/>
                </a:cubicBezTo>
                <a:lnTo>
                  <a:pt x="8521532" y="3117705"/>
                </a:lnTo>
                <a:lnTo>
                  <a:pt x="8485667" y="3120406"/>
                </a:lnTo>
                <a:lnTo>
                  <a:pt x="8480905" y="3119749"/>
                </a:lnTo>
                <a:lnTo>
                  <a:pt x="8457530" y="3122810"/>
                </a:lnTo>
                <a:lnTo>
                  <a:pt x="8445451" y="3123697"/>
                </a:lnTo>
                <a:lnTo>
                  <a:pt x="8442039" y="3125378"/>
                </a:lnTo>
                <a:cubicBezTo>
                  <a:pt x="8438355" y="3126399"/>
                  <a:pt x="8433075" y="3126839"/>
                  <a:pt x="8424215" y="3125963"/>
                </a:cubicBezTo>
                <a:lnTo>
                  <a:pt x="8422165" y="3125491"/>
                </a:lnTo>
                <a:lnTo>
                  <a:pt x="8407465" y="3127979"/>
                </a:lnTo>
                <a:cubicBezTo>
                  <a:pt x="8402731" y="3129129"/>
                  <a:pt x="8398540" y="3130592"/>
                  <a:pt x="8395146" y="3132488"/>
                </a:cubicBezTo>
                <a:cubicBezTo>
                  <a:pt x="8345093" y="3122354"/>
                  <a:pt x="8297866" y="3131626"/>
                  <a:pt x="8243538" y="3129873"/>
                </a:cubicBezTo>
                <a:cubicBezTo>
                  <a:pt x="8220052" y="3114107"/>
                  <a:pt x="8126172" y="3133411"/>
                  <a:pt x="8112685" y="3148698"/>
                </a:cubicBezTo>
                <a:cubicBezTo>
                  <a:pt x="8112380" y="3135302"/>
                  <a:pt x="8044302" y="3153542"/>
                  <a:pt x="8026741" y="3154015"/>
                </a:cubicBezTo>
                <a:cubicBezTo>
                  <a:pt x="8020887" y="3154173"/>
                  <a:pt x="8020646" y="3152357"/>
                  <a:pt x="8030400" y="3146736"/>
                </a:cubicBezTo>
                <a:cubicBezTo>
                  <a:pt x="8011739" y="3148301"/>
                  <a:pt x="7992477" y="3141339"/>
                  <a:pt x="8002987" y="3135663"/>
                </a:cubicBezTo>
                <a:cubicBezTo>
                  <a:pt x="7946297" y="3147811"/>
                  <a:pt x="7862627" y="3135732"/>
                  <a:pt x="7798568" y="3141249"/>
                </a:cubicBezTo>
                <a:cubicBezTo>
                  <a:pt x="7763645" y="3127901"/>
                  <a:pt x="7782577" y="3140251"/>
                  <a:pt x="7746353" y="3137755"/>
                </a:cubicBezTo>
                <a:cubicBezTo>
                  <a:pt x="7756261" y="3150042"/>
                  <a:pt x="7702377" y="3130861"/>
                  <a:pt x="7700395" y="3144729"/>
                </a:cubicBezTo>
                <a:cubicBezTo>
                  <a:pt x="7693866" y="3143835"/>
                  <a:pt x="7687603" y="3142532"/>
                  <a:pt x="7681335" y="3141120"/>
                </a:cubicBezTo>
                <a:lnTo>
                  <a:pt x="7678044" y="3140387"/>
                </a:lnTo>
                <a:lnTo>
                  <a:pt x="7664890" y="3139855"/>
                </a:lnTo>
                <a:lnTo>
                  <a:pt x="7661183" y="3136706"/>
                </a:lnTo>
                <a:lnTo>
                  <a:pt x="7641383" y="3133755"/>
                </a:lnTo>
                <a:cubicBezTo>
                  <a:pt x="7633967" y="3133115"/>
                  <a:pt x="7625987" y="3132967"/>
                  <a:pt x="7617169" y="3133614"/>
                </a:cubicBezTo>
                <a:cubicBezTo>
                  <a:pt x="7595475" y="3139109"/>
                  <a:pt x="7561695" y="3132374"/>
                  <a:pt x="7531143" y="3132781"/>
                </a:cubicBezTo>
                <a:lnTo>
                  <a:pt x="7517113" y="3134483"/>
                </a:lnTo>
                <a:lnTo>
                  <a:pt x="7471320" y="3131645"/>
                </a:lnTo>
                <a:cubicBezTo>
                  <a:pt x="7458285" y="3131095"/>
                  <a:pt x="7444756" y="3130805"/>
                  <a:pt x="7430512" y="3131007"/>
                </a:cubicBezTo>
                <a:lnTo>
                  <a:pt x="7404071" y="3132361"/>
                </a:lnTo>
                <a:lnTo>
                  <a:pt x="7397140" y="3131239"/>
                </a:lnTo>
                <a:cubicBezTo>
                  <a:pt x="7385068" y="3131364"/>
                  <a:pt x="7369091" y="3135313"/>
                  <a:pt x="7370514" y="3130516"/>
                </a:cubicBezTo>
                <a:lnTo>
                  <a:pt x="7356953" y="3132179"/>
                </a:lnTo>
                <a:lnTo>
                  <a:pt x="7343567" y="3128350"/>
                </a:lnTo>
                <a:cubicBezTo>
                  <a:pt x="7342101" y="3127461"/>
                  <a:pt x="7340998" y="3126514"/>
                  <a:pt x="7340295" y="3125545"/>
                </a:cubicBezTo>
                <a:lnTo>
                  <a:pt x="7321348" y="3126804"/>
                </a:lnTo>
                <a:lnTo>
                  <a:pt x="7305815" y="3124063"/>
                </a:lnTo>
                <a:lnTo>
                  <a:pt x="7292274" y="3125855"/>
                </a:lnTo>
                <a:lnTo>
                  <a:pt x="7286654" y="3125451"/>
                </a:lnTo>
                <a:lnTo>
                  <a:pt x="7272685" y="3124094"/>
                </a:lnTo>
                <a:cubicBezTo>
                  <a:pt x="7265523" y="3123143"/>
                  <a:pt x="7257508" y="3121997"/>
                  <a:pt x="7248584" y="3121080"/>
                </a:cubicBezTo>
                <a:lnTo>
                  <a:pt x="7241065" y="3120661"/>
                </a:lnTo>
                <a:lnTo>
                  <a:pt x="7224696" y="3116051"/>
                </a:lnTo>
                <a:cubicBezTo>
                  <a:pt x="7212786" y="3112566"/>
                  <a:pt x="7203412" y="3110217"/>
                  <a:pt x="7193009" y="3112108"/>
                </a:cubicBezTo>
                <a:cubicBezTo>
                  <a:pt x="7175276" y="3107606"/>
                  <a:pt x="7162888" y="3094987"/>
                  <a:pt x="7137220" y="3098354"/>
                </a:cubicBezTo>
                <a:cubicBezTo>
                  <a:pt x="7145010" y="3092637"/>
                  <a:pt x="7108715" y="3097662"/>
                  <a:pt x="7104427" y="3091790"/>
                </a:cubicBezTo>
                <a:cubicBezTo>
                  <a:pt x="7102447" y="3087061"/>
                  <a:pt x="7090976" y="3087484"/>
                  <a:pt x="7082240" y="3085740"/>
                </a:cubicBezTo>
                <a:cubicBezTo>
                  <a:pt x="7076014" y="3080911"/>
                  <a:pt x="7032058" y="3076501"/>
                  <a:pt x="7016754" y="3077196"/>
                </a:cubicBezTo>
                <a:cubicBezTo>
                  <a:pt x="6973620" y="3082001"/>
                  <a:pt x="6938923" y="3062558"/>
                  <a:pt x="6904436" y="3065900"/>
                </a:cubicBezTo>
                <a:cubicBezTo>
                  <a:pt x="6895406" y="3065445"/>
                  <a:pt x="6887919" y="3064350"/>
                  <a:pt x="6881434" y="3062865"/>
                </a:cubicBezTo>
                <a:lnTo>
                  <a:pt x="6865273" y="3057749"/>
                </a:lnTo>
                <a:cubicBezTo>
                  <a:pt x="6865072" y="3056626"/>
                  <a:pt x="6864871" y="3055502"/>
                  <a:pt x="6864671" y="3054378"/>
                </a:cubicBezTo>
                <a:lnTo>
                  <a:pt x="6852599" y="3052306"/>
                </a:lnTo>
                <a:lnTo>
                  <a:pt x="6850143" y="3051232"/>
                </a:lnTo>
                <a:cubicBezTo>
                  <a:pt x="6845470" y="3049168"/>
                  <a:pt x="6840704" y="3047206"/>
                  <a:pt x="6835301" y="3045593"/>
                </a:cubicBezTo>
                <a:cubicBezTo>
                  <a:pt x="6820447" y="3058242"/>
                  <a:pt x="6786888" y="3033956"/>
                  <a:pt x="6784871" y="3046562"/>
                </a:cubicBezTo>
                <a:cubicBezTo>
                  <a:pt x="6752593" y="3039899"/>
                  <a:pt x="6759140" y="3053646"/>
                  <a:pt x="6738245" y="3037055"/>
                </a:cubicBezTo>
                <a:cubicBezTo>
                  <a:pt x="6671880" y="3034501"/>
                  <a:pt x="6603220" y="3013245"/>
                  <a:pt x="6537703" y="3017736"/>
                </a:cubicBezTo>
                <a:cubicBezTo>
                  <a:pt x="6553051" y="3013722"/>
                  <a:pt x="6541149" y="3004943"/>
                  <a:pt x="6521858" y="3004158"/>
                </a:cubicBezTo>
                <a:cubicBezTo>
                  <a:pt x="6580141" y="2987944"/>
                  <a:pt x="6428765" y="3009117"/>
                  <a:pt x="6445069" y="2992470"/>
                </a:cubicBezTo>
                <a:cubicBezTo>
                  <a:pt x="6417897" y="3005060"/>
                  <a:pt x="6310156" y="3011743"/>
                  <a:pt x="6302447" y="2994274"/>
                </a:cubicBezTo>
                <a:cubicBezTo>
                  <a:pt x="6252173" y="2986131"/>
                  <a:pt x="6198382" y="2989085"/>
                  <a:pt x="6160029" y="2973666"/>
                </a:cubicBezTo>
                <a:cubicBezTo>
                  <a:pt x="6155014" y="2975022"/>
                  <a:pt x="6149642" y="2975878"/>
                  <a:pt x="6144046" y="2976380"/>
                </a:cubicBezTo>
                <a:lnTo>
                  <a:pt x="6127670" y="2976929"/>
                </a:lnTo>
                <a:lnTo>
                  <a:pt x="6126155" y="2976245"/>
                </a:lnTo>
                <a:cubicBezTo>
                  <a:pt x="6118509" y="2974369"/>
                  <a:pt x="6113052" y="2974144"/>
                  <a:pt x="6108575" y="2974651"/>
                </a:cubicBezTo>
                <a:lnTo>
                  <a:pt x="6103746" y="2975803"/>
                </a:lnTo>
                <a:lnTo>
                  <a:pt x="6091377" y="2975180"/>
                </a:lnTo>
                <a:lnTo>
                  <a:pt x="6066183" y="2975222"/>
                </a:lnTo>
                <a:lnTo>
                  <a:pt x="6063287" y="2974353"/>
                </a:lnTo>
                <a:lnTo>
                  <a:pt x="6054813" y="2974911"/>
                </a:lnTo>
                <a:lnTo>
                  <a:pt x="6050809" y="2973985"/>
                </a:lnTo>
                <a:lnTo>
                  <a:pt x="6013979" y="2974553"/>
                </a:lnTo>
                <a:cubicBezTo>
                  <a:pt x="6013918" y="2974361"/>
                  <a:pt x="6013860" y="2974167"/>
                  <a:pt x="6013800" y="2973973"/>
                </a:cubicBezTo>
                <a:cubicBezTo>
                  <a:pt x="6012565" y="2972689"/>
                  <a:pt x="6010070" y="2971765"/>
                  <a:pt x="6004866" y="2971570"/>
                </a:cubicBezTo>
                <a:cubicBezTo>
                  <a:pt x="6017706" y="2963268"/>
                  <a:pt x="6003515" y="2968156"/>
                  <a:pt x="5987036" y="2968315"/>
                </a:cubicBezTo>
                <a:cubicBezTo>
                  <a:pt x="6003302" y="2955458"/>
                  <a:pt x="5953573" y="2961108"/>
                  <a:pt x="5950027" y="2953546"/>
                </a:cubicBezTo>
                <a:cubicBezTo>
                  <a:pt x="5937559" y="2953953"/>
                  <a:pt x="5924668" y="2954151"/>
                  <a:pt x="5911668" y="2954074"/>
                </a:cubicBezTo>
                <a:lnTo>
                  <a:pt x="5904110" y="2953861"/>
                </a:lnTo>
                <a:cubicBezTo>
                  <a:pt x="5904082" y="2953815"/>
                  <a:pt x="5904053" y="2953769"/>
                  <a:pt x="5904026" y="2953724"/>
                </a:cubicBezTo>
                <a:cubicBezTo>
                  <a:pt x="5902528" y="2953395"/>
                  <a:pt x="5900097" y="2953219"/>
                  <a:pt x="5896189" y="2953236"/>
                </a:cubicBezTo>
                <a:lnTo>
                  <a:pt x="5890331" y="2953471"/>
                </a:lnTo>
                <a:lnTo>
                  <a:pt x="5875672" y="2953056"/>
                </a:lnTo>
                <a:lnTo>
                  <a:pt x="5871070" y="2952035"/>
                </a:lnTo>
                <a:lnTo>
                  <a:pt x="5869888" y="2950364"/>
                </a:lnTo>
                <a:lnTo>
                  <a:pt x="5868461" y="2950506"/>
                </a:lnTo>
                <a:cubicBezTo>
                  <a:pt x="5857092" y="2953019"/>
                  <a:pt x="5852416" y="2957005"/>
                  <a:pt x="5843343" y="2945262"/>
                </a:cubicBezTo>
                <a:cubicBezTo>
                  <a:pt x="5817989" y="2949116"/>
                  <a:pt x="5815840" y="2942065"/>
                  <a:pt x="5784331" y="2938531"/>
                </a:cubicBezTo>
                <a:cubicBezTo>
                  <a:pt x="5769202" y="2942455"/>
                  <a:pt x="5758885" y="2940521"/>
                  <a:pt x="5749498" y="2936713"/>
                </a:cubicBezTo>
                <a:cubicBezTo>
                  <a:pt x="5717228" y="2937683"/>
                  <a:pt x="5690227" y="2931877"/>
                  <a:pt x="5655214" y="2929503"/>
                </a:cubicBezTo>
                <a:cubicBezTo>
                  <a:pt x="5614827" y="2933899"/>
                  <a:pt x="5598877" y="2923069"/>
                  <a:pt x="5561446" y="2920575"/>
                </a:cubicBezTo>
                <a:cubicBezTo>
                  <a:pt x="5525084" y="2929276"/>
                  <a:pt x="5537471" y="2911136"/>
                  <a:pt x="5519456" y="2906631"/>
                </a:cubicBezTo>
                <a:lnTo>
                  <a:pt x="5514099" y="2906097"/>
                </a:lnTo>
                <a:lnTo>
                  <a:pt x="5499273" y="2907057"/>
                </a:lnTo>
                <a:lnTo>
                  <a:pt x="5493664" y="2907817"/>
                </a:lnTo>
                <a:cubicBezTo>
                  <a:pt x="5489815" y="2908191"/>
                  <a:pt x="5487270" y="2908250"/>
                  <a:pt x="5485530" y="2908080"/>
                </a:cubicBezTo>
                <a:lnTo>
                  <a:pt x="5485337" y="2907959"/>
                </a:lnTo>
                <a:lnTo>
                  <a:pt x="5477696" y="2908455"/>
                </a:lnTo>
                <a:cubicBezTo>
                  <a:pt x="5464775" y="2909581"/>
                  <a:pt x="5452182" y="2910951"/>
                  <a:pt x="5440170" y="2912482"/>
                </a:cubicBezTo>
                <a:cubicBezTo>
                  <a:pt x="5430698" y="2905718"/>
                  <a:pt x="5385970" y="2915593"/>
                  <a:pt x="5391911" y="2902040"/>
                </a:cubicBezTo>
                <a:cubicBezTo>
                  <a:pt x="5375744" y="2903707"/>
                  <a:pt x="5365560" y="2909594"/>
                  <a:pt x="5371708" y="2900629"/>
                </a:cubicBezTo>
                <a:cubicBezTo>
                  <a:pt x="5366408" y="2900926"/>
                  <a:pt x="5363213" y="2900288"/>
                  <a:pt x="5360976" y="2899197"/>
                </a:cubicBezTo>
                <a:lnTo>
                  <a:pt x="5360345" y="2898671"/>
                </a:lnTo>
                <a:lnTo>
                  <a:pt x="5324367" y="2902593"/>
                </a:lnTo>
                <a:lnTo>
                  <a:pt x="5319673" y="2902094"/>
                </a:lnTo>
                <a:lnTo>
                  <a:pt x="5296114" y="2905958"/>
                </a:lnTo>
                <a:lnTo>
                  <a:pt x="5283999" y="2907258"/>
                </a:lnTo>
                <a:lnTo>
                  <a:pt x="5280460" y="2909063"/>
                </a:lnTo>
                <a:cubicBezTo>
                  <a:pt x="5276699" y="2910214"/>
                  <a:pt x="5271395" y="2910834"/>
                  <a:pt x="5262637" y="2910250"/>
                </a:cubicBezTo>
                <a:lnTo>
                  <a:pt x="5260635" y="2909845"/>
                </a:lnTo>
                <a:lnTo>
                  <a:pt x="5245770" y="2912842"/>
                </a:lnTo>
                <a:cubicBezTo>
                  <a:pt x="5240955" y="2914159"/>
                  <a:pt x="5236652" y="2915770"/>
                  <a:pt x="5233108" y="2917794"/>
                </a:cubicBezTo>
                <a:cubicBezTo>
                  <a:pt x="5184071" y="2909280"/>
                  <a:pt x="5136210" y="2920197"/>
                  <a:pt x="5082201" y="2920260"/>
                </a:cubicBezTo>
                <a:lnTo>
                  <a:pt x="4939211" y="2931760"/>
                </a:lnTo>
                <a:cubicBezTo>
                  <a:pt x="4920477" y="2933960"/>
                  <a:pt x="4783353" y="2943291"/>
                  <a:pt x="4794309" y="2937227"/>
                </a:cubicBezTo>
                <a:cubicBezTo>
                  <a:pt x="4736776" y="2951353"/>
                  <a:pt x="4701995" y="2938961"/>
                  <a:pt x="4637676" y="2946666"/>
                </a:cubicBezTo>
                <a:cubicBezTo>
                  <a:pt x="4603987" y="2934412"/>
                  <a:pt x="4621816" y="2946201"/>
                  <a:pt x="4585922" y="2944906"/>
                </a:cubicBezTo>
                <a:cubicBezTo>
                  <a:pt x="4594760" y="2956935"/>
                  <a:pt x="4542663" y="2939450"/>
                  <a:pt x="4539516" y="2953466"/>
                </a:cubicBezTo>
                <a:cubicBezTo>
                  <a:pt x="4533082" y="2952789"/>
                  <a:pt x="4526953" y="2951687"/>
                  <a:pt x="4520819" y="2950477"/>
                </a:cubicBezTo>
                <a:lnTo>
                  <a:pt x="4517604" y="2949852"/>
                </a:lnTo>
                <a:lnTo>
                  <a:pt x="4504537" y="2949759"/>
                </a:lnTo>
                <a:lnTo>
                  <a:pt x="4501104" y="2946715"/>
                </a:lnTo>
                <a:lnTo>
                  <a:pt x="4342695" y="2951638"/>
                </a:lnTo>
                <a:cubicBezTo>
                  <a:pt x="4328954" y="2954609"/>
                  <a:pt x="4284038" y="2957184"/>
                  <a:pt x="4274096" y="2953640"/>
                </a:cubicBezTo>
                <a:cubicBezTo>
                  <a:pt x="4264434" y="2953346"/>
                  <a:pt x="4254047" y="2955481"/>
                  <a:pt x="4248170" y="2951384"/>
                </a:cubicBezTo>
                <a:lnTo>
                  <a:pt x="4147924" y="2945945"/>
                </a:lnTo>
                <a:cubicBezTo>
                  <a:pt x="4131656" y="2952619"/>
                  <a:pt x="4104816" y="2942907"/>
                  <a:pt x="4061825" y="2944206"/>
                </a:cubicBezTo>
                <a:cubicBezTo>
                  <a:pt x="4044045" y="2951860"/>
                  <a:pt x="4032845" y="2944993"/>
                  <a:pt x="3998557" y="2955821"/>
                </a:cubicBezTo>
                <a:cubicBezTo>
                  <a:pt x="3997072" y="2955023"/>
                  <a:pt x="3995237" y="2954313"/>
                  <a:pt x="3993107" y="2953708"/>
                </a:cubicBezTo>
                <a:cubicBezTo>
                  <a:pt x="3980729" y="2950196"/>
                  <a:pt x="3961302" y="2950972"/>
                  <a:pt x="3949713" y="2955441"/>
                </a:cubicBezTo>
                <a:cubicBezTo>
                  <a:pt x="3894925" y="2970367"/>
                  <a:pt x="3844508" y="2972262"/>
                  <a:pt x="3797284" y="2977037"/>
                </a:cubicBezTo>
                <a:cubicBezTo>
                  <a:pt x="3743822" y="2981057"/>
                  <a:pt x="3778974" y="2965129"/>
                  <a:pt x="3712498" y="2979996"/>
                </a:cubicBezTo>
                <a:cubicBezTo>
                  <a:pt x="3705202" y="2975373"/>
                  <a:pt x="3696720" y="2975524"/>
                  <a:pt x="3682471" y="2978543"/>
                </a:cubicBezTo>
                <a:cubicBezTo>
                  <a:pt x="3656488" y="2980127"/>
                  <a:pt x="3658300" y="2967587"/>
                  <a:pt x="3632163" y="2976264"/>
                </a:cubicBezTo>
                <a:cubicBezTo>
                  <a:pt x="3636766" y="2969363"/>
                  <a:pt x="3582819" y="2975892"/>
                  <a:pt x="3594728" y="2968398"/>
                </a:cubicBezTo>
                <a:cubicBezTo>
                  <a:pt x="3577705" y="2963064"/>
                  <a:pt x="3569481" y="2973476"/>
                  <a:pt x="3552594" y="2968934"/>
                </a:cubicBezTo>
                <a:cubicBezTo>
                  <a:pt x="3533613" y="2968552"/>
                  <a:pt x="3563577" y="2975594"/>
                  <a:pt x="3542589" y="2977031"/>
                </a:cubicBezTo>
                <a:cubicBezTo>
                  <a:pt x="3517131" y="2977564"/>
                  <a:pt x="3517346" y="2989828"/>
                  <a:pt x="3497591" y="2975018"/>
                </a:cubicBezTo>
                <a:lnTo>
                  <a:pt x="3429352" y="2971090"/>
                </a:lnTo>
                <a:cubicBezTo>
                  <a:pt x="3414141" y="2975624"/>
                  <a:pt x="3401904" y="2974195"/>
                  <a:pt x="3389938" y="2970884"/>
                </a:cubicBezTo>
                <a:cubicBezTo>
                  <a:pt x="3354504" y="2973297"/>
                  <a:pt x="3322178" y="2968827"/>
                  <a:pt x="3282344" y="2968084"/>
                </a:cubicBezTo>
                <a:cubicBezTo>
                  <a:pt x="3239277" y="2974224"/>
                  <a:pt x="3217192" y="2964327"/>
                  <a:pt x="3174624" y="2963576"/>
                </a:cubicBezTo>
                <a:cubicBezTo>
                  <a:pt x="3132504" y="2975210"/>
                  <a:pt x="3146911" y="2949576"/>
                  <a:pt x="3111077" y="2951285"/>
                </a:cubicBezTo>
                <a:cubicBezTo>
                  <a:pt x="3052732" y="2962418"/>
                  <a:pt x="3112543" y="2942881"/>
                  <a:pt x="3022501" y="2948619"/>
                </a:cubicBezTo>
                <a:cubicBezTo>
                  <a:pt x="3017399" y="2950352"/>
                  <a:pt x="3006521" y="2948989"/>
                  <a:pt x="3007714" y="2946762"/>
                </a:cubicBezTo>
                <a:cubicBezTo>
                  <a:pt x="2987987" y="2948105"/>
                  <a:pt x="2931270" y="2937206"/>
                  <a:pt x="2903098" y="2940576"/>
                </a:cubicBezTo>
                <a:cubicBezTo>
                  <a:pt x="2848155" y="2935894"/>
                  <a:pt x="2821430" y="2947095"/>
                  <a:pt x="2781591" y="2946394"/>
                </a:cubicBezTo>
                <a:cubicBezTo>
                  <a:pt x="2735559" y="2940279"/>
                  <a:pt x="2708563" y="2934146"/>
                  <a:pt x="2627942" y="2919996"/>
                </a:cubicBezTo>
                <a:lnTo>
                  <a:pt x="2354959" y="2882080"/>
                </a:lnTo>
                <a:cubicBezTo>
                  <a:pt x="2252426" y="2847776"/>
                  <a:pt x="2124519" y="2878188"/>
                  <a:pt x="2063184" y="2879109"/>
                </a:cubicBezTo>
                <a:cubicBezTo>
                  <a:pt x="2038620" y="2892844"/>
                  <a:pt x="2017217" y="2880735"/>
                  <a:pt x="1986946" y="2887619"/>
                </a:cubicBezTo>
                <a:cubicBezTo>
                  <a:pt x="1919067" y="2894646"/>
                  <a:pt x="1852404" y="2912737"/>
                  <a:pt x="1763479" y="2909077"/>
                </a:cubicBezTo>
                <a:cubicBezTo>
                  <a:pt x="1726097" y="2949538"/>
                  <a:pt x="1621108" y="2933327"/>
                  <a:pt x="1537980" y="2960398"/>
                </a:cubicBezTo>
                <a:cubicBezTo>
                  <a:pt x="1489205" y="2967965"/>
                  <a:pt x="1410921" y="2954082"/>
                  <a:pt x="1395229" y="2975625"/>
                </a:cubicBezTo>
                <a:cubicBezTo>
                  <a:pt x="1371975" y="2964548"/>
                  <a:pt x="1352259" y="2986116"/>
                  <a:pt x="1327834" y="2989485"/>
                </a:cubicBezTo>
                <a:cubicBezTo>
                  <a:pt x="1307734" y="2982782"/>
                  <a:pt x="1298456" y="2990289"/>
                  <a:pt x="1280757" y="2992959"/>
                </a:cubicBezTo>
                <a:cubicBezTo>
                  <a:pt x="1272383" y="2988567"/>
                  <a:pt x="1257337" y="2989790"/>
                  <a:pt x="1252582" y="2995877"/>
                </a:cubicBezTo>
                <a:cubicBezTo>
                  <a:pt x="1260705" y="3008688"/>
                  <a:pt x="1207969" y="3005420"/>
                  <a:pt x="1204670" y="3014826"/>
                </a:cubicBezTo>
                <a:cubicBezTo>
                  <a:pt x="1174431" y="3018683"/>
                  <a:pt x="1041848" y="3015513"/>
                  <a:pt x="1020457" y="3031603"/>
                </a:cubicBezTo>
                <a:cubicBezTo>
                  <a:pt x="959520" y="3042500"/>
                  <a:pt x="869308" y="3024872"/>
                  <a:pt x="843248" y="3026954"/>
                </a:cubicBezTo>
                <a:cubicBezTo>
                  <a:pt x="815646" y="3001836"/>
                  <a:pt x="694189" y="3080490"/>
                  <a:pt x="583517" y="3089095"/>
                </a:cubicBezTo>
                <a:cubicBezTo>
                  <a:pt x="568425" y="3087467"/>
                  <a:pt x="560448" y="3088013"/>
                  <a:pt x="556836" y="3094374"/>
                </a:cubicBezTo>
                <a:cubicBezTo>
                  <a:pt x="528264" y="3099747"/>
                  <a:pt x="471823" y="3109156"/>
                  <a:pt x="412089" y="3121334"/>
                </a:cubicBezTo>
                <a:cubicBezTo>
                  <a:pt x="367235" y="3131096"/>
                  <a:pt x="143790" y="3139436"/>
                  <a:pt x="83929" y="315056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A556C0-8F22-5086-9BC0-02E2B10B2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05833"/>
            <a:ext cx="4215063" cy="2398713"/>
          </a:xfrm>
        </p:spPr>
        <p:txBody>
          <a:bodyPr>
            <a:normAutofit/>
          </a:bodyPr>
          <a:lstStyle/>
          <a:p>
            <a:r>
              <a:rPr lang="en-IN" b="1" dirty="0"/>
              <a:t>Create: Show Form</a:t>
            </a:r>
            <a:endParaRPr lang="en-US" dirty="0"/>
          </a:p>
        </p:txBody>
      </p:sp>
      <p:pic>
        <p:nvPicPr>
          <p:cNvPr id="5" name="Picture 4" descr="A close-up of a computer code&#10;&#10;Description automatically generated">
            <a:extLst>
              <a:ext uri="{FF2B5EF4-FFF2-40B4-BE49-F238E27FC236}">
                <a16:creationId xmlns:a16="http://schemas.microsoft.com/office/drawing/2014/main" id="{8140FAC9-1D24-4B2A-2A80-8EDBC36EE3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955" y="701815"/>
            <a:ext cx="9875259" cy="217255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4393C-0BF4-4EB8-8737-59B8C2867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0779" y="3884452"/>
            <a:ext cx="5723021" cy="2398713"/>
          </a:xfrm>
        </p:spPr>
        <p:txBody>
          <a:bodyPr anchor="ctr">
            <a:normAutofit/>
          </a:bodyPr>
          <a:lstStyle/>
          <a:p>
            <a:endParaRPr lang="en-IN" sz="2000"/>
          </a:p>
        </p:txBody>
      </p:sp>
    </p:spTree>
    <p:extLst>
      <p:ext uri="{BB962C8B-B14F-4D97-AF65-F5344CB8AC3E}">
        <p14:creationId xmlns:p14="http://schemas.microsoft.com/office/powerpoint/2010/main" val="2266370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B3A2D1A-45FC-4F95-B150-1C13EF2F6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9C3C864-C625-4883-B868-9A4C470F4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291" y="3296652"/>
            <a:ext cx="12202113" cy="3561346"/>
          </a:xfrm>
          <a:custGeom>
            <a:avLst/>
            <a:gdLst>
              <a:gd name="connsiteX0" fmla="*/ 0 w 12202113"/>
              <a:gd name="connsiteY0" fmla="*/ 3188466 h 3188466"/>
              <a:gd name="connsiteX1" fmla="*/ 10116 w 12202113"/>
              <a:gd name="connsiteY1" fmla="*/ 2657641 h 3188466"/>
              <a:gd name="connsiteX2" fmla="*/ 10116 w 12202113"/>
              <a:gd name="connsiteY2" fmla="*/ 0 h 3188466"/>
              <a:gd name="connsiteX3" fmla="*/ 12202113 w 12202113"/>
              <a:gd name="connsiteY3" fmla="*/ 0 h 3188466"/>
              <a:gd name="connsiteX4" fmla="*/ 12202113 w 12202113"/>
              <a:gd name="connsiteY4" fmla="*/ 2879832 h 3188466"/>
              <a:gd name="connsiteX5" fmla="*/ 12198167 w 12202113"/>
              <a:gd name="connsiteY5" fmla="*/ 2880360 h 3188466"/>
              <a:gd name="connsiteX6" fmla="*/ 12122128 w 12202113"/>
              <a:gd name="connsiteY6" fmla="*/ 2887194 h 3188466"/>
              <a:gd name="connsiteX7" fmla="*/ 12028868 w 12202113"/>
              <a:gd name="connsiteY7" fmla="*/ 2911786 h 3188466"/>
              <a:gd name="connsiteX8" fmla="*/ 11995238 w 12202113"/>
              <a:gd name="connsiteY8" fmla="*/ 2914090 h 3188466"/>
              <a:gd name="connsiteX9" fmla="*/ 11996460 w 12202113"/>
              <a:gd name="connsiteY9" fmla="*/ 2918442 h 3188466"/>
              <a:gd name="connsiteX10" fmla="*/ 11983968 w 12202113"/>
              <a:gd name="connsiteY10" fmla="*/ 2918762 h 3188466"/>
              <a:gd name="connsiteX11" fmla="*/ 11956084 w 12202113"/>
              <a:gd name="connsiteY11" fmla="*/ 2918868 h 3188466"/>
              <a:gd name="connsiteX12" fmla="*/ 11872586 w 12202113"/>
              <a:gd name="connsiteY12" fmla="*/ 2920076 h 3188466"/>
              <a:gd name="connsiteX13" fmla="*/ 11849804 w 12202113"/>
              <a:gd name="connsiteY13" fmla="*/ 2928420 h 3188466"/>
              <a:gd name="connsiteX14" fmla="*/ 11828254 w 12202113"/>
              <a:gd name="connsiteY14" fmla="*/ 2928551 h 3188466"/>
              <a:gd name="connsiteX15" fmla="*/ 11703277 w 12202113"/>
              <a:gd name="connsiteY15" fmla="*/ 2939735 h 3188466"/>
              <a:gd name="connsiteX16" fmla="*/ 11686094 w 12202113"/>
              <a:gd name="connsiteY16" fmla="*/ 2940570 h 3188466"/>
              <a:gd name="connsiteX17" fmla="*/ 11676788 w 12202113"/>
              <a:gd name="connsiteY17" fmla="*/ 2944321 h 3188466"/>
              <a:gd name="connsiteX18" fmla="*/ 11643464 w 12202113"/>
              <a:gd name="connsiteY18" fmla="*/ 2945066 h 3188466"/>
              <a:gd name="connsiteX19" fmla="*/ 11641922 w 12202113"/>
              <a:gd name="connsiteY19" fmla="*/ 2947200 h 3188466"/>
              <a:gd name="connsiteX20" fmla="*/ 11532386 w 12202113"/>
              <a:gd name="connsiteY20" fmla="*/ 2965529 h 3188466"/>
              <a:gd name="connsiteX21" fmla="*/ 11513619 w 12202113"/>
              <a:gd name="connsiteY21" fmla="*/ 2968556 h 3188466"/>
              <a:gd name="connsiteX22" fmla="*/ 11497404 w 12202113"/>
              <a:gd name="connsiteY22" fmla="*/ 2967639 h 3188466"/>
              <a:gd name="connsiteX23" fmla="*/ 11407630 w 12202113"/>
              <a:gd name="connsiteY23" fmla="*/ 2970255 h 3188466"/>
              <a:gd name="connsiteX24" fmla="*/ 11386276 w 12202113"/>
              <a:gd name="connsiteY24" fmla="*/ 2968648 h 3188466"/>
              <a:gd name="connsiteX25" fmla="*/ 11377296 w 12202113"/>
              <a:gd name="connsiteY25" fmla="*/ 2965257 h 3188466"/>
              <a:gd name="connsiteX26" fmla="*/ 11342536 w 12202113"/>
              <a:gd name="connsiteY26" fmla="*/ 2971666 h 3188466"/>
              <a:gd name="connsiteX27" fmla="*/ 11288902 w 12202113"/>
              <a:gd name="connsiteY27" fmla="*/ 2976058 h 3188466"/>
              <a:gd name="connsiteX28" fmla="*/ 11263411 w 12202113"/>
              <a:gd name="connsiteY28" fmla="*/ 2979228 h 3188466"/>
              <a:gd name="connsiteX29" fmla="*/ 11242843 w 12202113"/>
              <a:gd name="connsiteY29" fmla="*/ 2977303 h 3188466"/>
              <a:gd name="connsiteX30" fmla="*/ 11125798 w 12202113"/>
              <a:gd name="connsiteY30" fmla="*/ 2976816 h 3188466"/>
              <a:gd name="connsiteX31" fmla="*/ 11098884 w 12202113"/>
              <a:gd name="connsiteY31" fmla="*/ 2973758 h 3188466"/>
              <a:gd name="connsiteX32" fmla="*/ 11086128 w 12202113"/>
              <a:gd name="connsiteY32" fmla="*/ 2967663 h 3188466"/>
              <a:gd name="connsiteX33" fmla="*/ 11076132 w 12202113"/>
              <a:gd name="connsiteY33" fmla="*/ 2969836 h 3188466"/>
              <a:gd name="connsiteX34" fmla="*/ 11005337 w 12202113"/>
              <a:gd name="connsiteY34" fmla="*/ 2970053 h 3188466"/>
              <a:gd name="connsiteX35" fmla="*/ 10959154 w 12202113"/>
              <a:gd name="connsiteY35" fmla="*/ 2970750 h 3188466"/>
              <a:gd name="connsiteX36" fmla="*/ 10956347 w 12202113"/>
              <a:gd name="connsiteY36" fmla="*/ 2979118 h 3188466"/>
              <a:gd name="connsiteX37" fmla="*/ 10915223 w 12202113"/>
              <a:gd name="connsiteY37" fmla="*/ 2982099 h 3188466"/>
              <a:gd name="connsiteX38" fmla="*/ 10871398 w 12202113"/>
              <a:gd name="connsiteY38" fmla="*/ 2976728 h 3188466"/>
              <a:gd name="connsiteX39" fmla="*/ 10819743 w 12202113"/>
              <a:gd name="connsiteY39" fmla="*/ 2977481 h 3188466"/>
              <a:gd name="connsiteX40" fmla="*/ 10788834 w 12202113"/>
              <a:gd name="connsiteY40" fmla="*/ 2977840 h 3188466"/>
              <a:gd name="connsiteX41" fmla="*/ 10707711 w 12202113"/>
              <a:gd name="connsiteY41" fmla="*/ 2985644 h 3188466"/>
              <a:gd name="connsiteX42" fmla="*/ 10576086 w 12202113"/>
              <a:gd name="connsiteY42" fmla="*/ 3015319 h 3188466"/>
              <a:gd name="connsiteX43" fmla="*/ 10534761 w 12202113"/>
              <a:gd name="connsiteY43" fmla="*/ 3019524 h 3188466"/>
              <a:gd name="connsiteX44" fmla="*/ 10527537 w 12202113"/>
              <a:gd name="connsiteY44" fmla="*/ 3017814 h 3188466"/>
              <a:gd name="connsiteX45" fmla="*/ 10321799 w 12202113"/>
              <a:gd name="connsiteY45" fmla="*/ 3035635 h 3188466"/>
              <a:gd name="connsiteX46" fmla="*/ 10284989 w 12202113"/>
              <a:gd name="connsiteY46" fmla="*/ 3036679 h 3188466"/>
              <a:gd name="connsiteX47" fmla="*/ 10257423 w 12202113"/>
              <a:gd name="connsiteY47" fmla="*/ 3036027 h 3188466"/>
              <a:gd name="connsiteX48" fmla="*/ 10191450 w 12202113"/>
              <a:gd name="connsiteY48" fmla="*/ 3041963 h 3188466"/>
              <a:gd name="connsiteX49" fmla="*/ 10083845 w 12202113"/>
              <a:gd name="connsiteY49" fmla="*/ 3054978 h 3188466"/>
              <a:gd name="connsiteX50" fmla="*/ 10060611 w 12202113"/>
              <a:gd name="connsiteY50" fmla="*/ 3057035 h 3188466"/>
              <a:gd name="connsiteX51" fmla="*/ 10039363 w 12202113"/>
              <a:gd name="connsiteY51" fmla="*/ 3055961 h 3188466"/>
              <a:gd name="connsiteX52" fmla="*/ 10033322 w 12202113"/>
              <a:gd name="connsiteY52" fmla="*/ 3053238 h 3188466"/>
              <a:gd name="connsiteX53" fmla="*/ 10020337 w 12202113"/>
              <a:gd name="connsiteY53" fmla="*/ 3053912 h 3188466"/>
              <a:gd name="connsiteX54" fmla="*/ 10016616 w 12202113"/>
              <a:gd name="connsiteY54" fmla="*/ 3053498 h 3188466"/>
              <a:gd name="connsiteX55" fmla="*/ 9995549 w 12202113"/>
              <a:gd name="connsiteY55" fmla="*/ 3051719 h 3188466"/>
              <a:gd name="connsiteX56" fmla="*/ 9957212 w 12202113"/>
              <a:gd name="connsiteY56" fmla="*/ 3062663 h 3188466"/>
              <a:gd name="connsiteX57" fmla="*/ 9904584 w 12202113"/>
              <a:gd name="connsiteY57" fmla="*/ 3063999 h 3188466"/>
              <a:gd name="connsiteX58" fmla="*/ 9713857 w 12202113"/>
              <a:gd name="connsiteY58" fmla="*/ 3087955 h 3188466"/>
              <a:gd name="connsiteX59" fmla="*/ 9678879 w 12202113"/>
              <a:gd name="connsiteY59" fmla="*/ 3079676 h 3188466"/>
              <a:gd name="connsiteX60" fmla="*/ 9598760 w 12202113"/>
              <a:gd name="connsiteY60" fmla="*/ 3085228 h 3188466"/>
              <a:gd name="connsiteX61" fmla="*/ 9488796 w 12202113"/>
              <a:gd name="connsiteY61" fmla="*/ 3115384 h 3188466"/>
              <a:gd name="connsiteX62" fmla="*/ 9341972 w 12202113"/>
              <a:gd name="connsiteY62" fmla="*/ 3126583 h 3188466"/>
              <a:gd name="connsiteX63" fmla="*/ 9333795 w 12202113"/>
              <a:gd name="connsiteY63" fmla="*/ 3132083 h 3188466"/>
              <a:gd name="connsiteX64" fmla="*/ 9321736 w 12202113"/>
              <a:gd name="connsiteY64" fmla="*/ 3135834 h 3188466"/>
              <a:gd name="connsiteX65" fmla="*/ 9319405 w 12202113"/>
              <a:gd name="connsiteY65" fmla="*/ 3135561 h 3188466"/>
              <a:gd name="connsiteX66" fmla="*/ 9302847 w 12202113"/>
              <a:gd name="connsiteY66" fmla="*/ 3137746 h 3188466"/>
              <a:gd name="connsiteX67" fmla="*/ 9300930 w 12202113"/>
              <a:gd name="connsiteY67" fmla="*/ 3139687 h 3188466"/>
              <a:gd name="connsiteX68" fmla="*/ 9290106 w 12202113"/>
              <a:gd name="connsiteY68" fmla="*/ 3141645 h 3188466"/>
              <a:gd name="connsiteX69" fmla="*/ 9270220 w 12202113"/>
              <a:gd name="connsiteY69" fmla="*/ 3146737 h 3188466"/>
              <a:gd name="connsiteX70" fmla="*/ 9265150 w 12202113"/>
              <a:gd name="connsiteY70" fmla="*/ 3146531 h 3188466"/>
              <a:gd name="connsiteX71" fmla="*/ 9233057 w 12202113"/>
              <a:gd name="connsiteY71" fmla="*/ 3152408 h 3188466"/>
              <a:gd name="connsiteX72" fmla="*/ 9231974 w 12202113"/>
              <a:gd name="connsiteY72" fmla="*/ 3151938 h 3188466"/>
              <a:gd name="connsiteX73" fmla="*/ 9220130 w 12202113"/>
              <a:gd name="connsiteY73" fmla="*/ 3151189 h 3188466"/>
              <a:gd name="connsiteX74" fmla="*/ 9198955 w 12202113"/>
              <a:gd name="connsiteY74" fmla="*/ 3151015 h 3188466"/>
              <a:gd name="connsiteX75" fmla="*/ 9142196 w 12202113"/>
              <a:gd name="connsiteY75" fmla="*/ 3143802 h 3188466"/>
              <a:gd name="connsiteX76" fmla="*/ 9108665 w 12202113"/>
              <a:gd name="connsiteY76" fmla="*/ 3149868 h 3188466"/>
              <a:gd name="connsiteX77" fmla="*/ 9014086 w 12202113"/>
              <a:gd name="connsiteY77" fmla="*/ 3150791 h 3188466"/>
              <a:gd name="connsiteX78" fmla="*/ 8915037 w 12202113"/>
              <a:gd name="connsiteY78" fmla="*/ 3140020 h 3188466"/>
              <a:gd name="connsiteX79" fmla="*/ 8815667 w 12202113"/>
              <a:gd name="connsiteY79" fmla="*/ 3138606 h 3188466"/>
              <a:gd name="connsiteX80" fmla="*/ 8779688 w 12202113"/>
              <a:gd name="connsiteY80" fmla="*/ 3138895 h 3188466"/>
              <a:gd name="connsiteX81" fmla="*/ 8715556 w 12202113"/>
              <a:gd name="connsiteY81" fmla="*/ 3135878 h 3188466"/>
              <a:gd name="connsiteX82" fmla="*/ 8686183 w 12202113"/>
              <a:gd name="connsiteY82" fmla="*/ 3132307 h 3188466"/>
              <a:gd name="connsiteX83" fmla="*/ 8684895 w 12202113"/>
              <a:gd name="connsiteY83" fmla="*/ 3132527 h 3188466"/>
              <a:gd name="connsiteX84" fmla="*/ 8682270 w 12202113"/>
              <a:gd name="connsiteY84" fmla="*/ 3130989 h 3188466"/>
              <a:gd name="connsiteX85" fmla="*/ 8676836 w 12202113"/>
              <a:gd name="connsiteY85" fmla="*/ 3130278 h 3188466"/>
              <a:gd name="connsiteX86" fmla="*/ 8662002 w 12202113"/>
              <a:gd name="connsiteY86" fmla="*/ 3130735 h 3188466"/>
              <a:gd name="connsiteX87" fmla="*/ 8656423 w 12202113"/>
              <a:gd name="connsiteY87" fmla="*/ 3131304 h 3188466"/>
              <a:gd name="connsiteX88" fmla="*/ 8648261 w 12202113"/>
              <a:gd name="connsiteY88" fmla="*/ 3131294 h 3188466"/>
              <a:gd name="connsiteX89" fmla="*/ 8648057 w 12202113"/>
              <a:gd name="connsiteY89" fmla="*/ 3131167 h 3188466"/>
              <a:gd name="connsiteX90" fmla="*/ 8640412 w 12202113"/>
              <a:gd name="connsiteY90" fmla="*/ 3131403 h 3188466"/>
              <a:gd name="connsiteX91" fmla="*/ 8603003 w 12202113"/>
              <a:gd name="connsiteY91" fmla="*/ 3134155 h 3188466"/>
              <a:gd name="connsiteX92" fmla="*/ 8553571 w 12202113"/>
              <a:gd name="connsiteY92" fmla="*/ 3122125 h 3188466"/>
              <a:gd name="connsiteX93" fmla="*/ 8533128 w 12202113"/>
              <a:gd name="connsiteY93" fmla="*/ 3120039 h 3188466"/>
              <a:gd name="connsiteX94" fmla="*/ 8522209 w 12202113"/>
              <a:gd name="connsiteY94" fmla="*/ 3118252 h 3188466"/>
              <a:gd name="connsiteX95" fmla="*/ 8521532 w 12202113"/>
              <a:gd name="connsiteY95" fmla="*/ 3117705 h 3188466"/>
              <a:gd name="connsiteX96" fmla="*/ 8485667 w 12202113"/>
              <a:gd name="connsiteY96" fmla="*/ 3120406 h 3188466"/>
              <a:gd name="connsiteX97" fmla="*/ 8480905 w 12202113"/>
              <a:gd name="connsiteY97" fmla="*/ 3119749 h 3188466"/>
              <a:gd name="connsiteX98" fmla="*/ 8457530 w 12202113"/>
              <a:gd name="connsiteY98" fmla="*/ 3122810 h 3188466"/>
              <a:gd name="connsiteX99" fmla="*/ 8445451 w 12202113"/>
              <a:gd name="connsiteY99" fmla="*/ 3123697 h 3188466"/>
              <a:gd name="connsiteX100" fmla="*/ 8442039 w 12202113"/>
              <a:gd name="connsiteY100" fmla="*/ 3125378 h 3188466"/>
              <a:gd name="connsiteX101" fmla="*/ 8424215 w 12202113"/>
              <a:gd name="connsiteY101" fmla="*/ 3125963 h 3188466"/>
              <a:gd name="connsiteX102" fmla="*/ 8422165 w 12202113"/>
              <a:gd name="connsiteY102" fmla="*/ 3125491 h 3188466"/>
              <a:gd name="connsiteX103" fmla="*/ 8407465 w 12202113"/>
              <a:gd name="connsiteY103" fmla="*/ 3127979 h 3188466"/>
              <a:gd name="connsiteX104" fmla="*/ 8395146 w 12202113"/>
              <a:gd name="connsiteY104" fmla="*/ 3132488 h 3188466"/>
              <a:gd name="connsiteX105" fmla="*/ 8243538 w 12202113"/>
              <a:gd name="connsiteY105" fmla="*/ 3129873 h 3188466"/>
              <a:gd name="connsiteX106" fmla="*/ 8112685 w 12202113"/>
              <a:gd name="connsiteY106" fmla="*/ 3148698 h 3188466"/>
              <a:gd name="connsiteX107" fmla="*/ 8026741 w 12202113"/>
              <a:gd name="connsiteY107" fmla="*/ 3154015 h 3188466"/>
              <a:gd name="connsiteX108" fmla="*/ 8030400 w 12202113"/>
              <a:gd name="connsiteY108" fmla="*/ 3146736 h 3188466"/>
              <a:gd name="connsiteX109" fmla="*/ 8002987 w 12202113"/>
              <a:gd name="connsiteY109" fmla="*/ 3135663 h 3188466"/>
              <a:gd name="connsiteX110" fmla="*/ 7798568 w 12202113"/>
              <a:gd name="connsiteY110" fmla="*/ 3141249 h 3188466"/>
              <a:gd name="connsiteX111" fmla="*/ 7746353 w 12202113"/>
              <a:gd name="connsiteY111" fmla="*/ 3137755 h 3188466"/>
              <a:gd name="connsiteX112" fmla="*/ 7700395 w 12202113"/>
              <a:gd name="connsiteY112" fmla="*/ 3144729 h 3188466"/>
              <a:gd name="connsiteX113" fmla="*/ 7681335 w 12202113"/>
              <a:gd name="connsiteY113" fmla="*/ 3141120 h 3188466"/>
              <a:gd name="connsiteX114" fmla="*/ 7678044 w 12202113"/>
              <a:gd name="connsiteY114" fmla="*/ 3140387 h 3188466"/>
              <a:gd name="connsiteX115" fmla="*/ 7664890 w 12202113"/>
              <a:gd name="connsiteY115" fmla="*/ 3139855 h 3188466"/>
              <a:gd name="connsiteX116" fmla="*/ 7661183 w 12202113"/>
              <a:gd name="connsiteY116" fmla="*/ 3136706 h 3188466"/>
              <a:gd name="connsiteX117" fmla="*/ 7641383 w 12202113"/>
              <a:gd name="connsiteY117" fmla="*/ 3133755 h 3188466"/>
              <a:gd name="connsiteX118" fmla="*/ 7617169 w 12202113"/>
              <a:gd name="connsiteY118" fmla="*/ 3133614 h 3188466"/>
              <a:gd name="connsiteX119" fmla="*/ 7531143 w 12202113"/>
              <a:gd name="connsiteY119" fmla="*/ 3132781 h 3188466"/>
              <a:gd name="connsiteX120" fmla="*/ 7517113 w 12202113"/>
              <a:gd name="connsiteY120" fmla="*/ 3134483 h 3188466"/>
              <a:gd name="connsiteX121" fmla="*/ 7471320 w 12202113"/>
              <a:gd name="connsiteY121" fmla="*/ 3131645 h 3188466"/>
              <a:gd name="connsiteX122" fmla="*/ 7430512 w 12202113"/>
              <a:gd name="connsiteY122" fmla="*/ 3131007 h 3188466"/>
              <a:gd name="connsiteX123" fmla="*/ 7404071 w 12202113"/>
              <a:gd name="connsiteY123" fmla="*/ 3132361 h 3188466"/>
              <a:gd name="connsiteX124" fmla="*/ 7397140 w 12202113"/>
              <a:gd name="connsiteY124" fmla="*/ 3131239 h 3188466"/>
              <a:gd name="connsiteX125" fmla="*/ 7370514 w 12202113"/>
              <a:gd name="connsiteY125" fmla="*/ 3130516 h 3188466"/>
              <a:gd name="connsiteX126" fmla="*/ 7356953 w 12202113"/>
              <a:gd name="connsiteY126" fmla="*/ 3132179 h 3188466"/>
              <a:gd name="connsiteX127" fmla="*/ 7343567 w 12202113"/>
              <a:gd name="connsiteY127" fmla="*/ 3128350 h 3188466"/>
              <a:gd name="connsiteX128" fmla="*/ 7340295 w 12202113"/>
              <a:gd name="connsiteY128" fmla="*/ 3125545 h 3188466"/>
              <a:gd name="connsiteX129" fmla="*/ 7321348 w 12202113"/>
              <a:gd name="connsiteY129" fmla="*/ 3126804 h 3188466"/>
              <a:gd name="connsiteX130" fmla="*/ 7305815 w 12202113"/>
              <a:gd name="connsiteY130" fmla="*/ 3124063 h 3188466"/>
              <a:gd name="connsiteX131" fmla="*/ 7292274 w 12202113"/>
              <a:gd name="connsiteY131" fmla="*/ 3125855 h 3188466"/>
              <a:gd name="connsiteX132" fmla="*/ 7286654 w 12202113"/>
              <a:gd name="connsiteY132" fmla="*/ 3125451 h 3188466"/>
              <a:gd name="connsiteX133" fmla="*/ 7272685 w 12202113"/>
              <a:gd name="connsiteY133" fmla="*/ 3124094 h 3188466"/>
              <a:gd name="connsiteX134" fmla="*/ 7248584 w 12202113"/>
              <a:gd name="connsiteY134" fmla="*/ 3121080 h 3188466"/>
              <a:gd name="connsiteX135" fmla="*/ 7241065 w 12202113"/>
              <a:gd name="connsiteY135" fmla="*/ 3120661 h 3188466"/>
              <a:gd name="connsiteX136" fmla="*/ 7224696 w 12202113"/>
              <a:gd name="connsiteY136" fmla="*/ 3116051 h 3188466"/>
              <a:gd name="connsiteX137" fmla="*/ 7193009 w 12202113"/>
              <a:gd name="connsiteY137" fmla="*/ 3112108 h 3188466"/>
              <a:gd name="connsiteX138" fmla="*/ 7137220 w 12202113"/>
              <a:gd name="connsiteY138" fmla="*/ 3098354 h 3188466"/>
              <a:gd name="connsiteX139" fmla="*/ 7104427 w 12202113"/>
              <a:gd name="connsiteY139" fmla="*/ 3091790 h 3188466"/>
              <a:gd name="connsiteX140" fmla="*/ 7082240 w 12202113"/>
              <a:gd name="connsiteY140" fmla="*/ 3085740 h 3188466"/>
              <a:gd name="connsiteX141" fmla="*/ 7016754 w 12202113"/>
              <a:gd name="connsiteY141" fmla="*/ 3077196 h 3188466"/>
              <a:gd name="connsiteX142" fmla="*/ 6904436 w 12202113"/>
              <a:gd name="connsiteY142" fmla="*/ 3065900 h 3188466"/>
              <a:gd name="connsiteX143" fmla="*/ 6881434 w 12202113"/>
              <a:gd name="connsiteY143" fmla="*/ 3062865 h 3188466"/>
              <a:gd name="connsiteX144" fmla="*/ 6865273 w 12202113"/>
              <a:gd name="connsiteY144" fmla="*/ 3057749 h 3188466"/>
              <a:gd name="connsiteX145" fmla="*/ 6864671 w 12202113"/>
              <a:gd name="connsiteY145" fmla="*/ 3054378 h 3188466"/>
              <a:gd name="connsiteX146" fmla="*/ 6852599 w 12202113"/>
              <a:gd name="connsiteY146" fmla="*/ 3052306 h 3188466"/>
              <a:gd name="connsiteX147" fmla="*/ 6850143 w 12202113"/>
              <a:gd name="connsiteY147" fmla="*/ 3051232 h 3188466"/>
              <a:gd name="connsiteX148" fmla="*/ 6835301 w 12202113"/>
              <a:gd name="connsiteY148" fmla="*/ 3045593 h 3188466"/>
              <a:gd name="connsiteX149" fmla="*/ 6784871 w 12202113"/>
              <a:gd name="connsiteY149" fmla="*/ 3046562 h 3188466"/>
              <a:gd name="connsiteX150" fmla="*/ 6738245 w 12202113"/>
              <a:gd name="connsiteY150" fmla="*/ 3037055 h 3188466"/>
              <a:gd name="connsiteX151" fmla="*/ 6537703 w 12202113"/>
              <a:gd name="connsiteY151" fmla="*/ 3017736 h 3188466"/>
              <a:gd name="connsiteX152" fmla="*/ 6521858 w 12202113"/>
              <a:gd name="connsiteY152" fmla="*/ 3004158 h 3188466"/>
              <a:gd name="connsiteX153" fmla="*/ 6445069 w 12202113"/>
              <a:gd name="connsiteY153" fmla="*/ 2992470 h 3188466"/>
              <a:gd name="connsiteX154" fmla="*/ 6302447 w 12202113"/>
              <a:gd name="connsiteY154" fmla="*/ 2994274 h 3188466"/>
              <a:gd name="connsiteX155" fmla="*/ 6160029 w 12202113"/>
              <a:gd name="connsiteY155" fmla="*/ 2973666 h 3188466"/>
              <a:gd name="connsiteX156" fmla="*/ 6144046 w 12202113"/>
              <a:gd name="connsiteY156" fmla="*/ 2976380 h 3188466"/>
              <a:gd name="connsiteX157" fmla="*/ 6127670 w 12202113"/>
              <a:gd name="connsiteY157" fmla="*/ 2976929 h 3188466"/>
              <a:gd name="connsiteX158" fmla="*/ 6126155 w 12202113"/>
              <a:gd name="connsiteY158" fmla="*/ 2976245 h 3188466"/>
              <a:gd name="connsiteX159" fmla="*/ 6108575 w 12202113"/>
              <a:gd name="connsiteY159" fmla="*/ 2974651 h 3188466"/>
              <a:gd name="connsiteX160" fmla="*/ 6103746 w 12202113"/>
              <a:gd name="connsiteY160" fmla="*/ 2975803 h 3188466"/>
              <a:gd name="connsiteX161" fmla="*/ 6091377 w 12202113"/>
              <a:gd name="connsiteY161" fmla="*/ 2975180 h 3188466"/>
              <a:gd name="connsiteX162" fmla="*/ 6066183 w 12202113"/>
              <a:gd name="connsiteY162" fmla="*/ 2975222 h 3188466"/>
              <a:gd name="connsiteX163" fmla="*/ 6063287 w 12202113"/>
              <a:gd name="connsiteY163" fmla="*/ 2974353 h 3188466"/>
              <a:gd name="connsiteX164" fmla="*/ 6054813 w 12202113"/>
              <a:gd name="connsiteY164" fmla="*/ 2974911 h 3188466"/>
              <a:gd name="connsiteX165" fmla="*/ 6050809 w 12202113"/>
              <a:gd name="connsiteY165" fmla="*/ 2973985 h 3188466"/>
              <a:gd name="connsiteX166" fmla="*/ 6013979 w 12202113"/>
              <a:gd name="connsiteY166" fmla="*/ 2974553 h 3188466"/>
              <a:gd name="connsiteX167" fmla="*/ 6013800 w 12202113"/>
              <a:gd name="connsiteY167" fmla="*/ 2973973 h 3188466"/>
              <a:gd name="connsiteX168" fmla="*/ 6004866 w 12202113"/>
              <a:gd name="connsiteY168" fmla="*/ 2971570 h 3188466"/>
              <a:gd name="connsiteX169" fmla="*/ 5987036 w 12202113"/>
              <a:gd name="connsiteY169" fmla="*/ 2968315 h 3188466"/>
              <a:gd name="connsiteX170" fmla="*/ 5950027 w 12202113"/>
              <a:gd name="connsiteY170" fmla="*/ 2953546 h 3188466"/>
              <a:gd name="connsiteX171" fmla="*/ 5911668 w 12202113"/>
              <a:gd name="connsiteY171" fmla="*/ 2954074 h 3188466"/>
              <a:gd name="connsiteX172" fmla="*/ 5904110 w 12202113"/>
              <a:gd name="connsiteY172" fmla="*/ 2953861 h 3188466"/>
              <a:gd name="connsiteX173" fmla="*/ 5904026 w 12202113"/>
              <a:gd name="connsiteY173" fmla="*/ 2953724 h 3188466"/>
              <a:gd name="connsiteX174" fmla="*/ 5896189 w 12202113"/>
              <a:gd name="connsiteY174" fmla="*/ 2953236 h 3188466"/>
              <a:gd name="connsiteX175" fmla="*/ 5890331 w 12202113"/>
              <a:gd name="connsiteY175" fmla="*/ 2953471 h 3188466"/>
              <a:gd name="connsiteX176" fmla="*/ 5875672 w 12202113"/>
              <a:gd name="connsiteY176" fmla="*/ 2953056 h 3188466"/>
              <a:gd name="connsiteX177" fmla="*/ 5871070 w 12202113"/>
              <a:gd name="connsiteY177" fmla="*/ 2952035 h 3188466"/>
              <a:gd name="connsiteX178" fmla="*/ 5869888 w 12202113"/>
              <a:gd name="connsiteY178" fmla="*/ 2950364 h 3188466"/>
              <a:gd name="connsiteX179" fmla="*/ 5868461 w 12202113"/>
              <a:gd name="connsiteY179" fmla="*/ 2950506 h 3188466"/>
              <a:gd name="connsiteX180" fmla="*/ 5843343 w 12202113"/>
              <a:gd name="connsiteY180" fmla="*/ 2945262 h 3188466"/>
              <a:gd name="connsiteX181" fmla="*/ 5784331 w 12202113"/>
              <a:gd name="connsiteY181" fmla="*/ 2938531 h 3188466"/>
              <a:gd name="connsiteX182" fmla="*/ 5749498 w 12202113"/>
              <a:gd name="connsiteY182" fmla="*/ 2936713 h 3188466"/>
              <a:gd name="connsiteX183" fmla="*/ 5655214 w 12202113"/>
              <a:gd name="connsiteY183" fmla="*/ 2929503 h 3188466"/>
              <a:gd name="connsiteX184" fmla="*/ 5561446 w 12202113"/>
              <a:gd name="connsiteY184" fmla="*/ 2920575 h 3188466"/>
              <a:gd name="connsiteX185" fmla="*/ 5519456 w 12202113"/>
              <a:gd name="connsiteY185" fmla="*/ 2906631 h 3188466"/>
              <a:gd name="connsiteX186" fmla="*/ 5514099 w 12202113"/>
              <a:gd name="connsiteY186" fmla="*/ 2906097 h 3188466"/>
              <a:gd name="connsiteX187" fmla="*/ 5499273 w 12202113"/>
              <a:gd name="connsiteY187" fmla="*/ 2907057 h 3188466"/>
              <a:gd name="connsiteX188" fmla="*/ 5493664 w 12202113"/>
              <a:gd name="connsiteY188" fmla="*/ 2907817 h 3188466"/>
              <a:gd name="connsiteX189" fmla="*/ 5485530 w 12202113"/>
              <a:gd name="connsiteY189" fmla="*/ 2908080 h 3188466"/>
              <a:gd name="connsiteX190" fmla="*/ 5485337 w 12202113"/>
              <a:gd name="connsiteY190" fmla="*/ 2907959 h 3188466"/>
              <a:gd name="connsiteX191" fmla="*/ 5477696 w 12202113"/>
              <a:gd name="connsiteY191" fmla="*/ 2908455 h 3188466"/>
              <a:gd name="connsiteX192" fmla="*/ 5440170 w 12202113"/>
              <a:gd name="connsiteY192" fmla="*/ 2912482 h 3188466"/>
              <a:gd name="connsiteX193" fmla="*/ 5391911 w 12202113"/>
              <a:gd name="connsiteY193" fmla="*/ 2902040 h 3188466"/>
              <a:gd name="connsiteX194" fmla="*/ 5371708 w 12202113"/>
              <a:gd name="connsiteY194" fmla="*/ 2900629 h 3188466"/>
              <a:gd name="connsiteX195" fmla="*/ 5360976 w 12202113"/>
              <a:gd name="connsiteY195" fmla="*/ 2899197 h 3188466"/>
              <a:gd name="connsiteX196" fmla="*/ 5360345 w 12202113"/>
              <a:gd name="connsiteY196" fmla="*/ 2898671 h 3188466"/>
              <a:gd name="connsiteX197" fmla="*/ 5324367 w 12202113"/>
              <a:gd name="connsiteY197" fmla="*/ 2902593 h 3188466"/>
              <a:gd name="connsiteX198" fmla="*/ 5319673 w 12202113"/>
              <a:gd name="connsiteY198" fmla="*/ 2902094 h 3188466"/>
              <a:gd name="connsiteX199" fmla="*/ 5296114 w 12202113"/>
              <a:gd name="connsiteY199" fmla="*/ 2905958 h 3188466"/>
              <a:gd name="connsiteX200" fmla="*/ 5283999 w 12202113"/>
              <a:gd name="connsiteY200" fmla="*/ 2907258 h 3188466"/>
              <a:gd name="connsiteX201" fmla="*/ 5280460 w 12202113"/>
              <a:gd name="connsiteY201" fmla="*/ 2909063 h 3188466"/>
              <a:gd name="connsiteX202" fmla="*/ 5262637 w 12202113"/>
              <a:gd name="connsiteY202" fmla="*/ 2910250 h 3188466"/>
              <a:gd name="connsiteX203" fmla="*/ 5260635 w 12202113"/>
              <a:gd name="connsiteY203" fmla="*/ 2909845 h 3188466"/>
              <a:gd name="connsiteX204" fmla="*/ 5245770 w 12202113"/>
              <a:gd name="connsiteY204" fmla="*/ 2912842 h 3188466"/>
              <a:gd name="connsiteX205" fmla="*/ 5233108 w 12202113"/>
              <a:gd name="connsiteY205" fmla="*/ 2917794 h 3188466"/>
              <a:gd name="connsiteX206" fmla="*/ 5082201 w 12202113"/>
              <a:gd name="connsiteY206" fmla="*/ 2920260 h 3188466"/>
              <a:gd name="connsiteX207" fmla="*/ 4939211 w 12202113"/>
              <a:gd name="connsiteY207" fmla="*/ 2931760 h 3188466"/>
              <a:gd name="connsiteX208" fmla="*/ 4794309 w 12202113"/>
              <a:gd name="connsiteY208" fmla="*/ 2937227 h 3188466"/>
              <a:gd name="connsiteX209" fmla="*/ 4637676 w 12202113"/>
              <a:gd name="connsiteY209" fmla="*/ 2946666 h 3188466"/>
              <a:gd name="connsiteX210" fmla="*/ 4585922 w 12202113"/>
              <a:gd name="connsiteY210" fmla="*/ 2944906 h 3188466"/>
              <a:gd name="connsiteX211" fmla="*/ 4539516 w 12202113"/>
              <a:gd name="connsiteY211" fmla="*/ 2953466 h 3188466"/>
              <a:gd name="connsiteX212" fmla="*/ 4520819 w 12202113"/>
              <a:gd name="connsiteY212" fmla="*/ 2950477 h 3188466"/>
              <a:gd name="connsiteX213" fmla="*/ 4517604 w 12202113"/>
              <a:gd name="connsiteY213" fmla="*/ 2949852 h 3188466"/>
              <a:gd name="connsiteX214" fmla="*/ 4504537 w 12202113"/>
              <a:gd name="connsiteY214" fmla="*/ 2949759 h 3188466"/>
              <a:gd name="connsiteX215" fmla="*/ 4501104 w 12202113"/>
              <a:gd name="connsiteY215" fmla="*/ 2946715 h 3188466"/>
              <a:gd name="connsiteX216" fmla="*/ 4342695 w 12202113"/>
              <a:gd name="connsiteY216" fmla="*/ 2951638 h 3188466"/>
              <a:gd name="connsiteX217" fmla="*/ 4274096 w 12202113"/>
              <a:gd name="connsiteY217" fmla="*/ 2953640 h 3188466"/>
              <a:gd name="connsiteX218" fmla="*/ 4248170 w 12202113"/>
              <a:gd name="connsiteY218" fmla="*/ 2951384 h 3188466"/>
              <a:gd name="connsiteX219" fmla="*/ 4147924 w 12202113"/>
              <a:gd name="connsiteY219" fmla="*/ 2945945 h 3188466"/>
              <a:gd name="connsiteX220" fmla="*/ 4061825 w 12202113"/>
              <a:gd name="connsiteY220" fmla="*/ 2944206 h 3188466"/>
              <a:gd name="connsiteX221" fmla="*/ 3998557 w 12202113"/>
              <a:gd name="connsiteY221" fmla="*/ 2955821 h 3188466"/>
              <a:gd name="connsiteX222" fmla="*/ 3993107 w 12202113"/>
              <a:gd name="connsiteY222" fmla="*/ 2953708 h 3188466"/>
              <a:gd name="connsiteX223" fmla="*/ 3949713 w 12202113"/>
              <a:gd name="connsiteY223" fmla="*/ 2955441 h 3188466"/>
              <a:gd name="connsiteX224" fmla="*/ 3797284 w 12202113"/>
              <a:gd name="connsiteY224" fmla="*/ 2977037 h 3188466"/>
              <a:gd name="connsiteX225" fmla="*/ 3712498 w 12202113"/>
              <a:gd name="connsiteY225" fmla="*/ 2979996 h 3188466"/>
              <a:gd name="connsiteX226" fmla="*/ 3682471 w 12202113"/>
              <a:gd name="connsiteY226" fmla="*/ 2978543 h 3188466"/>
              <a:gd name="connsiteX227" fmla="*/ 3632163 w 12202113"/>
              <a:gd name="connsiteY227" fmla="*/ 2976264 h 3188466"/>
              <a:gd name="connsiteX228" fmla="*/ 3594728 w 12202113"/>
              <a:gd name="connsiteY228" fmla="*/ 2968398 h 3188466"/>
              <a:gd name="connsiteX229" fmla="*/ 3552594 w 12202113"/>
              <a:gd name="connsiteY229" fmla="*/ 2968934 h 3188466"/>
              <a:gd name="connsiteX230" fmla="*/ 3542589 w 12202113"/>
              <a:gd name="connsiteY230" fmla="*/ 2977031 h 3188466"/>
              <a:gd name="connsiteX231" fmla="*/ 3497591 w 12202113"/>
              <a:gd name="connsiteY231" fmla="*/ 2975018 h 3188466"/>
              <a:gd name="connsiteX232" fmla="*/ 3429352 w 12202113"/>
              <a:gd name="connsiteY232" fmla="*/ 2971090 h 3188466"/>
              <a:gd name="connsiteX233" fmla="*/ 3389938 w 12202113"/>
              <a:gd name="connsiteY233" fmla="*/ 2970884 h 3188466"/>
              <a:gd name="connsiteX234" fmla="*/ 3282344 w 12202113"/>
              <a:gd name="connsiteY234" fmla="*/ 2968084 h 3188466"/>
              <a:gd name="connsiteX235" fmla="*/ 3174624 w 12202113"/>
              <a:gd name="connsiteY235" fmla="*/ 2963576 h 3188466"/>
              <a:gd name="connsiteX236" fmla="*/ 3111077 w 12202113"/>
              <a:gd name="connsiteY236" fmla="*/ 2951285 h 3188466"/>
              <a:gd name="connsiteX237" fmla="*/ 3022501 w 12202113"/>
              <a:gd name="connsiteY237" fmla="*/ 2948619 h 3188466"/>
              <a:gd name="connsiteX238" fmla="*/ 3007714 w 12202113"/>
              <a:gd name="connsiteY238" fmla="*/ 2946762 h 3188466"/>
              <a:gd name="connsiteX239" fmla="*/ 2903098 w 12202113"/>
              <a:gd name="connsiteY239" fmla="*/ 2940576 h 3188466"/>
              <a:gd name="connsiteX240" fmla="*/ 2781591 w 12202113"/>
              <a:gd name="connsiteY240" fmla="*/ 2946394 h 3188466"/>
              <a:gd name="connsiteX241" fmla="*/ 2627942 w 12202113"/>
              <a:gd name="connsiteY241" fmla="*/ 2919996 h 3188466"/>
              <a:gd name="connsiteX242" fmla="*/ 2354959 w 12202113"/>
              <a:gd name="connsiteY242" fmla="*/ 2882080 h 3188466"/>
              <a:gd name="connsiteX243" fmla="*/ 2063184 w 12202113"/>
              <a:gd name="connsiteY243" fmla="*/ 2879109 h 3188466"/>
              <a:gd name="connsiteX244" fmla="*/ 1986946 w 12202113"/>
              <a:gd name="connsiteY244" fmla="*/ 2887619 h 3188466"/>
              <a:gd name="connsiteX245" fmla="*/ 1763479 w 12202113"/>
              <a:gd name="connsiteY245" fmla="*/ 2909077 h 3188466"/>
              <a:gd name="connsiteX246" fmla="*/ 1537980 w 12202113"/>
              <a:gd name="connsiteY246" fmla="*/ 2960398 h 3188466"/>
              <a:gd name="connsiteX247" fmla="*/ 1395229 w 12202113"/>
              <a:gd name="connsiteY247" fmla="*/ 2975625 h 3188466"/>
              <a:gd name="connsiteX248" fmla="*/ 1327834 w 12202113"/>
              <a:gd name="connsiteY248" fmla="*/ 2989485 h 3188466"/>
              <a:gd name="connsiteX249" fmla="*/ 1280757 w 12202113"/>
              <a:gd name="connsiteY249" fmla="*/ 2992959 h 3188466"/>
              <a:gd name="connsiteX250" fmla="*/ 1252582 w 12202113"/>
              <a:gd name="connsiteY250" fmla="*/ 2995877 h 3188466"/>
              <a:gd name="connsiteX251" fmla="*/ 1204670 w 12202113"/>
              <a:gd name="connsiteY251" fmla="*/ 3014826 h 3188466"/>
              <a:gd name="connsiteX252" fmla="*/ 1020457 w 12202113"/>
              <a:gd name="connsiteY252" fmla="*/ 3031603 h 3188466"/>
              <a:gd name="connsiteX253" fmla="*/ 843248 w 12202113"/>
              <a:gd name="connsiteY253" fmla="*/ 3026954 h 3188466"/>
              <a:gd name="connsiteX254" fmla="*/ 583517 w 12202113"/>
              <a:gd name="connsiteY254" fmla="*/ 3089095 h 3188466"/>
              <a:gd name="connsiteX255" fmla="*/ 556836 w 12202113"/>
              <a:gd name="connsiteY255" fmla="*/ 3094374 h 3188466"/>
              <a:gd name="connsiteX256" fmla="*/ 412089 w 12202113"/>
              <a:gd name="connsiteY256" fmla="*/ 3121334 h 3188466"/>
              <a:gd name="connsiteX257" fmla="*/ 83929 w 12202113"/>
              <a:gd name="connsiteY257" fmla="*/ 3150566 h 3188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</a:cxnLst>
            <a:rect l="l" t="t" r="r" b="b"/>
            <a:pathLst>
              <a:path w="12202113" h="3188466">
                <a:moveTo>
                  <a:pt x="0" y="3188466"/>
                </a:moveTo>
                <a:lnTo>
                  <a:pt x="10116" y="2657641"/>
                </a:lnTo>
                <a:lnTo>
                  <a:pt x="10116" y="0"/>
                </a:lnTo>
                <a:lnTo>
                  <a:pt x="12202113" y="0"/>
                </a:lnTo>
                <a:lnTo>
                  <a:pt x="12202113" y="2879832"/>
                </a:lnTo>
                <a:lnTo>
                  <a:pt x="12198167" y="2880360"/>
                </a:lnTo>
                <a:cubicBezTo>
                  <a:pt x="12163116" y="2884349"/>
                  <a:pt x="12143771" y="2884544"/>
                  <a:pt x="12122128" y="2887194"/>
                </a:cubicBezTo>
                <a:cubicBezTo>
                  <a:pt x="12087086" y="2893347"/>
                  <a:pt x="12050015" y="2907304"/>
                  <a:pt x="12028868" y="2911786"/>
                </a:cubicBezTo>
                <a:lnTo>
                  <a:pt x="11995238" y="2914090"/>
                </a:lnTo>
                <a:lnTo>
                  <a:pt x="11996460" y="2918442"/>
                </a:lnTo>
                <a:lnTo>
                  <a:pt x="11983968" y="2918762"/>
                </a:lnTo>
                <a:lnTo>
                  <a:pt x="11956084" y="2918868"/>
                </a:lnTo>
                <a:cubicBezTo>
                  <a:pt x="11938684" y="2919526"/>
                  <a:pt x="11890300" y="2918483"/>
                  <a:pt x="11872586" y="2920076"/>
                </a:cubicBezTo>
                <a:cubicBezTo>
                  <a:pt x="11867476" y="2924717"/>
                  <a:pt x="11859589" y="2927247"/>
                  <a:pt x="11849804" y="2928420"/>
                </a:cubicBezTo>
                <a:lnTo>
                  <a:pt x="11828254" y="2928551"/>
                </a:lnTo>
                <a:lnTo>
                  <a:pt x="11703277" y="2939735"/>
                </a:lnTo>
                <a:lnTo>
                  <a:pt x="11686094" y="2940570"/>
                </a:lnTo>
                <a:lnTo>
                  <a:pt x="11676788" y="2944321"/>
                </a:lnTo>
                <a:cubicBezTo>
                  <a:pt x="11669684" y="2945069"/>
                  <a:pt x="11649276" y="2944585"/>
                  <a:pt x="11643464" y="2945066"/>
                </a:cubicBezTo>
                <a:lnTo>
                  <a:pt x="11641922" y="2947200"/>
                </a:lnTo>
                <a:cubicBezTo>
                  <a:pt x="11623408" y="2950611"/>
                  <a:pt x="11553770" y="2961969"/>
                  <a:pt x="11532386" y="2965529"/>
                </a:cubicBezTo>
                <a:cubicBezTo>
                  <a:pt x="11528114" y="2962248"/>
                  <a:pt x="11518548" y="2967430"/>
                  <a:pt x="11513619" y="2968556"/>
                </a:cubicBezTo>
                <a:cubicBezTo>
                  <a:pt x="11512856" y="2966346"/>
                  <a:pt x="11500924" y="2965672"/>
                  <a:pt x="11497404" y="2967639"/>
                </a:cubicBezTo>
                <a:cubicBezTo>
                  <a:pt x="11413522" y="2978420"/>
                  <a:pt x="11455510" y="2956141"/>
                  <a:pt x="11407630" y="2970255"/>
                </a:cubicBezTo>
                <a:cubicBezTo>
                  <a:pt x="11399160" y="2971190"/>
                  <a:pt x="11392296" y="2970299"/>
                  <a:pt x="11386276" y="2968648"/>
                </a:cubicBezTo>
                <a:lnTo>
                  <a:pt x="11377296" y="2965257"/>
                </a:lnTo>
                <a:lnTo>
                  <a:pt x="11342536" y="2971666"/>
                </a:lnTo>
                <a:cubicBezTo>
                  <a:pt x="11325414" y="2973900"/>
                  <a:pt x="11307393" y="2975381"/>
                  <a:pt x="11288902" y="2976058"/>
                </a:cubicBezTo>
                <a:cubicBezTo>
                  <a:pt x="11284753" y="2971542"/>
                  <a:pt x="11270239" y="2977957"/>
                  <a:pt x="11263411" y="2979228"/>
                </a:cubicBezTo>
                <a:cubicBezTo>
                  <a:pt x="11263340" y="2976278"/>
                  <a:pt x="11248212" y="2974865"/>
                  <a:pt x="11242843" y="2977303"/>
                </a:cubicBezTo>
                <a:cubicBezTo>
                  <a:pt x="11130019" y="2987845"/>
                  <a:pt x="11193504" y="2960297"/>
                  <a:pt x="11125798" y="2976816"/>
                </a:cubicBezTo>
                <a:cubicBezTo>
                  <a:pt x="11114472" y="2977677"/>
                  <a:pt x="11105974" y="2976199"/>
                  <a:pt x="11098884" y="2973758"/>
                </a:cubicBezTo>
                <a:lnTo>
                  <a:pt x="11086128" y="2967663"/>
                </a:lnTo>
                <a:lnTo>
                  <a:pt x="11076132" y="2969836"/>
                </a:lnTo>
                <a:cubicBezTo>
                  <a:pt x="11038408" y="2970007"/>
                  <a:pt x="11027285" y="2963760"/>
                  <a:pt x="11005337" y="2970053"/>
                </a:cubicBezTo>
                <a:cubicBezTo>
                  <a:pt x="10972902" y="2956973"/>
                  <a:pt x="10983824" y="2968749"/>
                  <a:pt x="10959154" y="2970750"/>
                </a:cubicBezTo>
                <a:cubicBezTo>
                  <a:pt x="10939692" y="2973358"/>
                  <a:pt x="10975422" y="2978377"/>
                  <a:pt x="10956347" y="2979118"/>
                </a:cubicBezTo>
                <a:cubicBezTo>
                  <a:pt x="10935712" y="2975741"/>
                  <a:pt x="10936682" y="2986229"/>
                  <a:pt x="10915223" y="2982099"/>
                </a:cubicBezTo>
                <a:cubicBezTo>
                  <a:pt x="10920436" y="2974198"/>
                  <a:pt x="10872877" y="2983630"/>
                  <a:pt x="10871398" y="2976728"/>
                </a:cubicBezTo>
                <a:cubicBezTo>
                  <a:pt x="10853171" y="2986599"/>
                  <a:pt x="10844013" y="2974439"/>
                  <a:pt x="10819743" y="2977481"/>
                </a:cubicBezTo>
                <a:cubicBezTo>
                  <a:pt x="10808314" y="2981215"/>
                  <a:pt x="10800068" y="2981856"/>
                  <a:pt x="10788834" y="2977840"/>
                </a:cubicBezTo>
                <a:cubicBezTo>
                  <a:pt x="10736185" y="2996020"/>
                  <a:pt x="10756982" y="2978653"/>
                  <a:pt x="10707711" y="2985644"/>
                </a:cubicBezTo>
                <a:cubicBezTo>
                  <a:pt x="10665262" y="2992997"/>
                  <a:pt x="10617142" y="2997767"/>
                  <a:pt x="10576086" y="3015319"/>
                </a:cubicBezTo>
                <a:cubicBezTo>
                  <a:pt x="10568550" y="3020292"/>
                  <a:pt x="10550046" y="3022174"/>
                  <a:pt x="10534761" y="3019524"/>
                </a:cubicBezTo>
                <a:cubicBezTo>
                  <a:pt x="10532134" y="3019067"/>
                  <a:pt x="10529698" y="3018490"/>
                  <a:pt x="10527537" y="3017814"/>
                </a:cubicBezTo>
                <a:cubicBezTo>
                  <a:pt x="10492044" y="3020498"/>
                  <a:pt x="10362224" y="3032491"/>
                  <a:pt x="10321799" y="3035635"/>
                </a:cubicBezTo>
                <a:cubicBezTo>
                  <a:pt x="10318526" y="3029246"/>
                  <a:pt x="10298084" y="3040774"/>
                  <a:pt x="10284989" y="3036679"/>
                </a:cubicBezTo>
                <a:cubicBezTo>
                  <a:pt x="10275610" y="3033085"/>
                  <a:pt x="10267220" y="3035744"/>
                  <a:pt x="10257423" y="3036027"/>
                </a:cubicBezTo>
                <a:cubicBezTo>
                  <a:pt x="10244517" y="3033202"/>
                  <a:pt x="10202424" y="3038304"/>
                  <a:pt x="10191450" y="3041963"/>
                </a:cubicBezTo>
                <a:cubicBezTo>
                  <a:pt x="10165225" y="3054679"/>
                  <a:pt x="10105634" y="3045236"/>
                  <a:pt x="10083845" y="3054978"/>
                </a:cubicBezTo>
                <a:cubicBezTo>
                  <a:pt x="10075939" y="3056408"/>
                  <a:pt x="10068203" y="3056986"/>
                  <a:pt x="10060611" y="3057035"/>
                </a:cubicBezTo>
                <a:lnTo>
                  <a:pt x="10039363" y="3055961"/>
                </a:lnTo>
                <a:lnTo>
                  <a:pt x="10033322" y="3053238"/>
                </a:lnTo>
                <a:lnTo>
                  <a:pt x="10020337" y="3053912"/>
                </a:lnTo>
                <a:lnTo>
                  <a:pt x="10016616" y="3053498"/>
                </a:lnTo>
                <a:cubicBezTo>
                  <a:pt x="10009508" y="3052695"/>
                  <a:pt x="10002492" y="3051995"/>
                  <a:pt x="9995549" y="3051719"/>
                </a:cubicBezTo>
                <a:cubicBezTo>
                  <a:pt x="10004680" y="3065377"/>
                  <a:pt x="9937988" y="3051618"/>
                  <a:pt x="9957212" y="3062663"/>
                </a:cubicBezTo>
                <a:cubicBezTo>
                  <a:pt x="9920646" y="3063519"/>
                  <a:pt x="9948538" y="3073806"/>
                  <a:pt x="9904584" y="3063999"/>
                </a:cubicBezTo>
                <a:cubicBezTo>
                  <a:pt x="9847813" y="3075166"/>
                  <a:pt x="9758323" y="3071010"/>
                  <a:pt x="9713857" y="3087955"/>
                </a:cubicBezTo>
                <a:cubicBezTo>
                  <a:pt x="9719380" y="3081485"/>
                  <a:pt x="9695453" y="3076466"/>
                  <a:pt x="9678879" y="3079676"/>
                </a:cubicBezTo>
                <a:cubicBezTo>
                  <a:pt x="9698255" y="3054291"/>
                  <a:pt x="9613348" y="3102551"/>
                  <a:pt x="9598760" y="3085228"/>
                </a:cubicBezTo>
                <a:cubicBezTo>
                  <a:pt x="9598041" y="3101310"/>
                  <a:pt x="9523758" y="3128579"/>
                  <a:pt x="9488796" y="3115384"/>
                </a:cubicBezTo>
                <a:cubicBezTo>
                  <a:pt x="9435532" y="3118605"/>
                  <a:pt x="9397815" y="3131898"/>
                  <a:pt x="9341972" y="3126583"/>
                </a:cubicBezTo>
                <a:cubicBezTo>
                  <a:pt x="9340239" y="3128735"/>
                  <a:pt x="9337399" y="3130536"/>
                  <a:pt x="9333795" y="3132083"/>
                </a:cubicBezTo>
                <a:lnTo>
                  <a:pt x="9321736" y="3135834"/>
                </a:lnTo>
                <a:lnTo>
                  <a:pt x="9319405" y="3135561"/>
                </a:lnTo>
                <a:cubicBezTo>
                  <a:pt x="9310247" y="3135512"/>
                  <a:pt x="9305558" y="3136419"/>
                  <a:pt x="9302847" y="3137746"/>
                </a:cubicBezTo>
                <a:lnTo>
                  <a:pt x="9300930" y="3139687"/>
                </a:lnTo>
                <a:lnTo>
                  <a:pt x="9290106" y="3141645"/>
                </a:lnTo>
                <a:lnTo>
                  <a:pt x="9270220" y="3146737"/>
                </a:lnTo>
                <a:lnTo>
                  <a:pt x="9265150" y="3146531"/>
                </a:lnTo>
                <a:lnTo>
                  <a:pt x="9233057" y="3152408"/>
                </a:lnTo>
                <a:lnTo>
                  <a:pt x="9231974" y="3151938"/>
                </a:lnTo>
                <a:cubicBezTo>
                  <a:pt x="9228816" y="3151020"/>
                  <a:pt x="9225099" y="3150595"/>
                  <a:pt x="9220130" y="3151189"/>
                </a:cubicBezTo>
                <a:cubicBezTo>
                  <a:pt x="9218372" y="3142213"/>
                  <a:pt x="9213458" y="3148467"/>
                  <a:pt x="9198955" y="3151015"/>
                </a:cubicBezTo>
                <a:cubicBezTo>
                  <a:pt x="9192986" y="3137641"/>
                  <a:pt x="9157451" y="3149750"/>
                  <a:pt x="9142196" y="3143802"/>
                </a:cubicBezTo>
                <a:cubicBezTo>
                  <a:pt x="9131673" y="3145976"/>
                  <a:pt x="9120437" y="3148030"/>
                  <a:pt x="9108665" y="3149868"/>
                </a:cubicBezTo>
                <a:lnTo>
                  <a:pt x="9014086" y="3150791"/>
                </a:lnTo>
                <a:lnTo>
                  <a:pt x="8915037" y="3140020"/>
                </a:lnTo>
                <a:cubicBezTo>
                  <a:pt x="8878400" y="3139785"/>
                  <a:pt x="8846675" y="3135786"/>
                  <a:pt x="8815667" y="3138606"/>
                </a:cubicBezTo>
                <a:cubicBezTo>
                  <a:pt x="8803071" y="3135495"/>
                  <a:pt x="8791199" y="3134238"/>
                  <a:pt x="8779688" y="3138895"/>
                </a:cubicBezTo>
                <a:cubicBezTo>
                  <a:pt x="8745498" y="3137342"/>
                  <a:pt x="8737221" y="3130691"/>
                  <a:pt x="8715556" y="3135878"/>
                </a:cubicBezTo>
                <a:cubicBezTo>
                  <a:pt x="8696347" y="3125121"/>
                  <a:pt x="8695210" y="3129227"/>
                  <a:pt x="8686183" y="3132307"/>
                </a:cubicBezTo>
                <a:lnTo>
                  <a:pt x="8684895" y="3132527"/>
                </a:lnTo>
                <a:lnTo>
                  <a:pt x="8682270" y="3130989"/>
                </a:lnTo>
                <a:lnTo>
                  <a:pt x="8676836" y="3130278"/>
                </a:lnTo>
                <a:lnTo>
                  <a:pt x="8662002" y="3130735"/>
                </a:lnTo>
                <a:lnTo>
                  <a:pt x="8656423" y="3131304"/>
                </a:lnTo>
                <a:cubicBezTo>
                  <a:pt x="8652581" y="3131550"/>
                  <a:pt x="8650028" y="3131521"/>
                  <a:pt x="8648261" y="3131294"/>
                </a:cubicBezTo>
                <a:lnTo>
                  <a:pt x="8648057" y="3131167"/>
                </a:lnTo>
                <a:lnTo>
                  <a:pt x="8640412" y="3131403"/>
                </a:lnTo>
                <a:cubicBezTo>
                  <a:pt x="8627510" y="3132092"/>
                  <a:pt x="8614954" y="3133035"/>
                  <a:pt x="8603003" y="3134155"/>
                </a:cubicBezTo>
                <a:cubicBezTo>
                  <a:pt x="8592897" y="3127095"/>
                  <a:pt x="8548738" y="3135435"/>
                  <a:pt x="8553571" y="3122125"/>
                </a:cubicBezTo>
                <a:cubicBezTo>
                  <a:pt x="8537450" y="3123243"/>
                  <a:pt x="8527699" y="3128769"/>
                  <a:pt x="8533128" y="3120039"/>
                </a:cubicBezTo>
                <a:cubicBezTo>
                  <a:pt x="8527821" y="3120156"/>
                  <a:pt x="8524551" y="3119414"/>
                  <a:pt x="8522209" y="3118252"/>
                </a:cubicBezTo>
                <a:lnTo>
                  <a:pt x="8521532" y="3117705"/>
                </a:lnTo>
                <a:lnTo>
                  <a:pt x="8485667" y="3120406"/>
                </a:lnTo>
                <a:lnTo>
                  <a:pt x="8480905" y="3119749"/>
                </a:lnTo>
                <a:lnTo>
                  <a:pt x="8457530" y="3122810"/>
                </a:lnTo>
                <a:lnTo>
                  <a:pt x="8445451" y="3123697"/>
                </a:lnTo>
                <a:lnTo>
                  <a:pt x="8442039" y="3125378"/>
                </a:lnTo>
                <a:cubicBezTo>
                  <a:pt x="8438355" y="3126399"/>
                  <a:pt x="8433075" y="3126839"/>
                  <a:pt x="8424215" y="3125963"/>
                </a:cubicBezTo>
                <a:lnTo>
                  <a:pt x="8422165" y="3125491"/>
                </a:lnTo>
                <a:lnTo>
                  <a:pt x="8407465" y="3127979"/>
                </a:lnTo>
                <a:cubicBezTo>
                  <a:pt x="8402731" y="3129129"/>
                  <a:pt x="8398540" y="3130592"/>
                  <a:pt x="8395146" y="3132488"/>
                </a:cubicBezTo>
                <a:cubicBezTo>
                  <a:pt x="8345093" y="3122354"/>
                  <a:pt x="8297866" y="3131626"/>
                  <a:pt x="8243538" y="3129873"/>
                </a:cubicBezTo>
                <a:cubicBezTo>
                  <a:pt x="8220052" y="3114107"/>
                  <a:pt x="8126172" y="3133411"/>
                  <a:pt x="8112685" y="3148698"/>
                </a:cubicBezTo>
                <a:cubicBezTo>
                  <a:pt x="8112380" y="3135302"/>
                  <a:pt x="8044302" y="3153542"/>
                  <a:pt x="8026741" y="3154015"/>
                </a:cubicBezTo>
                <a:cubicBezTo>
                  <a:pt x="8020887" y="3154173"/>
                  <a:pt x="8020646" y="3152357"/>
                  <a:pt x="8030400" y="3146736"/>
                </a:cubicBezTo>
                <a:cubicBezTo>
                  <a:pt x="8011739" y="3148301"/>
                  <a:pt x="7992477" y="3141339"/>
                  <a:pt x="8002987" y="3135663"/>
                </a:cubicBezTo>
                <a:cubicBezTo>
                  <a:pt x="7946297" y="3147811"/>
                  <a:pt x="7862627" y="3135732"/>
                  <a:pt x="7798568" y="3141249"/>
                </a:cubicBezTo>
                <a:cubicBezTo>
                  <a:pt x="7763645" y="3127901"/>
                  <a:pt x="7782577" y="3140251"/>
                  <a:pt x="7746353" y="3137755"/>
                </a:cubicBezTo>
                <a:cubicBezTo>
                  <a:pt x="7756261" y="3150042"/>
                  <a:pt x="7702377" y="3130861"/>
                  <a:pt x="7700395" y="3144729"/>
                </a:cubicBezTo>
                <a:cubicBezTo>
                  <a:pt x="7693866" y="3143835"/>
                  <a:pt x="7687603" y="3142532"/>
                  <a:pt x="7681335" y="3141120"/>
                </a:cubicBezTo>
                <a:lnTo>
                  <a:pt x="7678044" y="3140387"/>
                </a:lnTo>
                <a:lnTo>
                  <a:pt x="7664890" y="3139855"/>
                </a:lnTo>
                <a:lnTo>
                  <a:pt x="7661183" y="3136706"/>
                </a:lnTo>
                <a:lnTo>
                  <a:pt x="7641383" y="3133755"/>
                </a:lnTo>
                <a:cubicBezTo>
                  <a:pt x="7633967" y="3133115"/>
                  <a:pt x="7625987" y="3132967"/>
                  <a:pt x="7617169" y="3133614"/>
                </a:cubicBezTo>
                <a:cubicBezTo>
                  <a:pt x="7595475" y="3139109"/>
                  <a:pt x="7561695" y="3132374"/>
                  <a:pt x="7531143" y="3132781"/>
                </a:cubicBezTo>
                <a:lnTo>
                  <a:pt x="7517113" y="3134483"/>
                </a:lnTo>
                <a:lnTo>
                  <a:pt x="7471320" y="3131645"/>
                </a:lnTo>
                <a:cubicBezTo>
                  <a:pt x="7458285" y="3131095"/>
                  <a:pt x="7444756" y="3130805"/>
                  <a:pt x="7430512" y="3131007"/>
                </a:cubicBezTo>
                <a:lnTo>
                  <a:pt x="7404071" y="3132361"/>
                </a:lnTo>
                <a:lnTo>
                  <a:pt x="7397140" y="3131239"/>
                </a:lnTo>
                <a:cubicBezTo>
                  <a:pt x="7385068" y="3131364"/>
                  <a:pt x="7369091" y="3135313"/>
                  <a:pt x="7370514" y="3130516"/>
                </a:cubicBezTo>
                <a:lnTo>
                  <a:pt x="7356953" y="3132179"/>
                </a:lnTo>
                <a:lnTo>
                  <a:pt x="7343567" y="3128350"/>
                </a:lnTo>
                <a:cubicBezTo>
                  <a:pt x="7342101" y="3127461"/>
                  <a:pt x="7340998" y="3126514"/>
                  <a:pt x="7340295" y="3125545"/>
                </a:cubicBezTo>
                <a:lnTo>
                  <a:pt x="7321348" y="3126804"/>
                </a:lnTo>
                <a:lnTo>
                  <a:pt x="7305815" y="3124063"/>
                </a:lnTo>
                <a:lnTo>
                  <a:pt x="7292274" y="3125855"/>
                </a:lnTo>
                <a:lnTo>
                  <a:pt x="7286654" y="3125451"/>
                </a:lnTo>
                <a:lnTo>
                  <a:pt x="7272685" y="3124094"/>
                </a:lnTo>
                <a:cubicBezTo>
                  <a:pt x="7265523" y="3123143"/>
                  <a:pt x="7257508" y="3121997"/>
                  <a:pt x="7248584" y="3121080"/>
                </a:cubicBezTo>
                <a:lnTo>
                  <a:pt x="7241065" y="3120661"/>
                </a:lnTo>
                <a:lnTo>
                  <a:pt x="7224696" y="3116051"/>
                </a:lnTo>
                <a:cubicBezTo>
                  <a:pt x="7212786" y="3112566"/>
                  <a:pt x="7203412" y="3110217"/>
                  <a:pt x="7193009" y="3112108"/>
                </a:cubicBezTo>
                <a:cubicBezTo>
                  <a:pt x="7175276" y="3107606"/>
                  <a:pt x="7162888" y="3094987"/>
                  <a:pt x="7137220" y="3098354"/>
                </a:cubicBezTo>
                <a:cubicBezTo>
                  <a:pt x="7145010" y="3092637"/>
                  <a:pt x="7108715" y="3097662"/>
                  <a:pt x="7104427" y="3091790"/>
                </a:cubicBezTo>
                <a:cubicBezTo>
                  <a:pt x="7102447" y="3087061"/>
                  <a:pt x="7090976" y="3087484"/>
                  <a:pt x="7082240" y="3085740"/>
                </a:cubicBezTo>
                <a:cubicBezTo>
                  <a:pt x="7076014" y="3080911"/>
                  <a:pt x="7032058" y="3076501"/>
                  <a:pt x="7016754" y="3077196"/>
                </a:cubicBezTo>
                <a:cubicBezTo>
                  <a:pt x="6973620" y="3082001"/>
                  <a:pt x="6938923" y="3062558"/>
                  <a:pt x="6904436" y="3065900"/>
                </a:cubicBezTo>
                <a:cubicBezTo>
                  <a:pt x="6895406" y="3065445"/>
                  <a:pt x="6887919" y="3064350"/>
                  <a:pt x="6881434" y="3062865"/>
                </a:cubicBezTo>
                <a:lnTo>
                  <a:pt x="6865273" y="3057749"/>
                </a:lnTo>
                <a:cubicBezTo>
                  <a:pt x="6865072" y="3056626"/>
                  <a:pt x="6864871" y="3055502"/>
                  <a:pt x="6864671" y="3054378"/>
                </a:cubicBezTo>
                <a:lnTo>
                  <a:pt x="6852599" y="3052306"/>
                </a:lnTo>
                <a:lnTo>
                  <a:pt x="6850143" y="3051232"/>
                </a:lnTo>
                <a:cubicBezTo>
                  <a:pt x="6845470" y="3049168"/>
                  <a:pt x="6840704" y="3047206"/>
                  <a:pt x="6835301" y="3045593"/>
                </a:cubicBezTo>
                <a:cubicBezTo>
                  <a:pt x="6820447" y="3058242"/>
                  <a:pt x="6786888" y="3033956"/>
                  <a:pt x="6784871" y="3046562"/>
                </a:cubicBezTo>
                <a:cubicBezTo>
                  <a:pt x="6752593" y="3039899"/>
                  <a:pt x="6759140" y="3053646"/>
                  <a:pt x="6738245" y="3037055"/>
                </a:cubicBezTo>
                <a:cubicBezTo>
                  <a:pt x="6671880" y="3034501"/>
                  <a:pt x="6603220" y="3013245"/>
                  <a:pt x="6537703" y="3017736"/>
                </a:cubicBezTo>
                <a:cubicBezTo>
                  <a:pt x="6553051" y="3013722"/>
                  <a:pt x="6541149" y="3004943"/>
                  <a:pt x="6521858" y="3004158"/>
                </a:cubicBezTo>
                <a:cubicBezTo>
                  <a:pt x="6580141" y="2987944"/>
                  <a:pt x="6428765" y="3009117"/>
                  <a:pt x="6445069" y="2992470"/>
                </a:cubicBezTo>
                <a:cubicBezTo>
                  <a:pt x="6417897" y="3005060"/>
                  <a:pt x="6310156" y="3011743"/>
                  <a:pt x="6302447" y="2994274"/>
                </a:cubicBezTo>
                <a:cubicBezTo>
                  <a:pt x="6252173" y="2986131"/>
                  <a:pt x="6198382" y="2989085"/>
                  <a:pt x="6160029" y="2973666"/>
                </a:cubicBezTo>
                <a:cubicBezTo>
                  <a:pt x="6155014" y="2975022"/>
                  <a:pt x="6149642" y="2975878"/>
                  <a:pt x="6144046" y="2976380"/>
                </a:cubicBezTo>
                <a:lnTo>
                  <a:pt x="6127670" y="2976929"/>
                </a:lnTo>
                <a:lnTo>
                  <a:pt x="6126155" y="2976245"/>
                </a:lnTo>
                <a:cubicBezTo>
                  <a:pt x="6118509" y="2974369"/>
                  <a:pt x="6113052" y="2974144"/>
                  <a:pt x="6108575" y="2974651"/>
                </a:cubicBezTo>
                <a:lnTo>
                  <a:pt x="6103746" y="2975803"/>
                </a:lnTo>
                <a:lnTo>
                  <a:pt x="6091377" y="2975180"/>
                </a:lnTo>
                <a:lnTo>
                  <a:pt x="6066183" y="2975222"/>
                </a:lnTo>
                <a:lnTo>
                  <a:pt x="6063287" y="2974353"/>
                </a:lnTo>
                <a:lnTo>
                  <a:pt x="6054813" y="2974911"/>
                </a:lnTo>
                <a:lnTo>
                  <a:pt x="6050809" y="2973985"/>
                </a:lnTo>
                <a:lnTo>
                  <a:pt x="6013979" y="2974553"/>
                </a:lnTo>
                <a:cubicBezTo>
                  <a:pt x="6013918" y="2974361"/>
                  <a:pt x="6013860" y="2974167"/>
                  <a:pt x="6013800" y="2973973"/>
                </a:cubicBezTo>
                <a:cubicBezTo>
                  <a:pt x="6012565" y="2972689"/>
                  <a:pt x="6010070" y="2971765"/>
                  <a:pt x="6004866" y="2971570"/>
                </a:cubicBezTo>
                <a:cubicBezTo>
                  <a:pt x="6017706" y="2963268"/>
                  <a:pt x="6003515" y="2968156"/>
                  <a:pt x="5987036" y="2968315"/>
                </a:cubicBezTo>
                <a:cubicBezTo>
                  <a:pt x="6003302" y="2955458"/>
                  <a:pt x="5953573" y="2961108"/>
                  <a:pt x="5950027" y="2953546"/>
                </a:cubicBezTo>
                <a:cubicBezTo>
                  <a:pt x="5937559" y="2953953"/>
                  <a:pt x="5924668" y="2954151"/>
                  <a:pt x="5911668" y="2954074"/>
                </a:cubicBezTo>
                <a:lnTo>
                  <a:pt x="5904110" y="2953861"/>
                </a:lnTo>
                <a:cubicBezTo>
                  <a:pt x="5904082" y="2953815"/>
                  <a:pt x="5904053" y="2953769"/>
                  <a:pt x="5904026" y="2953724"/>
                </a:cubicBezTo>
                <a:cubicBezTo>
                  <a:pt x="5902528" y="2953395"/>
                  <a:pt x="5900097" y="2953219"/>
                  <a:pt x="5896189" y="2953236"/>
                </a:cubicBezTo>
                <a:lnTo>
                  <a:pt x="5890331" y="2953471"/>
                </a:lnTo>
                <a:lnTo>
                  <a:pt x="5875672" y="2953056"/>
                </a:lnTo>
                <a:lnTo>
                  <a:pt x="5871070" y="2952035"/>
                </a:lnTo>
                <a:lnTo>
                  <a:pt x="5869888" y="2950364"/>
                </a:lnTo>
                <a:lnTo>
                  <a:pt x="5868461" y="2950506"/>
                </a:lnTo>
                <a:cubicBezTo>
                  <a:pt x="5857092" y="2953019"/>
                  <a:pt x="5852416" y="2957005"/>
                  <a:pt x="5843343" y="2945262"/>
                </a:cubicBezTo>
                <a:cubicBezTo>
                  <a:pt x="5817989" y="2949116"/>
                  <a:pt x="5815840" y="2942065"/>
                  <a:pt x="5784331" y="2938531"/>
                </a:cubicBezTo>
                <a:cubicBezTo>
                  <a:pt x="5769202" y="2942455"/>
                  <a:pt x="5758885" y="2940521"/>
                  <a:pt x="5749498" y="2936713"/>
                </a:cubicBezTo>
                <a:cubicBezTo>
                  <a:pt x="5717228" y="2937683"/>
                  <a:pt x="5690227" y="2931877"/>
                  <a:pt x="5655214" y="2929503"/>
                </a:cubicBezTo>
                <a:cubicBezTo>
                  <a:pt x="5614827" y="2933899"/>
                  <a:pt x="5598877" y="2923069"/>
                  <a:pt x="5561446" y="2920575"/>
                </a:cubicBezTo>
                <a:cubicBezTo>
                  <a:pt x="5525084" y="2929276"/>
                  <a:pt x="5537471" y="2911136"/>
                  <a:pt x="5519456" y="2906631"/>
                </a:cubicBezTo>
                <a:lnTo>
                  <a:pt x="5514099" y="2906097"/>
                </a:lnTo>
                <a:lnTo>
                  <a:pt x="5499273" y="2907057"/>
                </a:lnTo>
                <a:lnTo>
                  <a:pt x="5493664" y="2907817"/>
                </a:lnTo>
                <a:cubicBezTo>
                  <a:pt x="5489815" y="2908191"/>
                  <a:pt x="5487270" y="2908250"/>
                  <a:pt x="5485530" y="2908080"/>
                </a:cubicBezTo>
                <a:lnTo>
                  <a:pt x="5485337" y="2907959"/>
                </a:lnTo>
                <a:lnTo>
                  <a:pt x="5477696" y="2908455"/>
                </a:lnTo>
                <a:cubicBezTo>
                  <a:pt x="5464775" y="2909581"/>
                  <a:pt x="5452182" y="2910951"/>
                  <a:pt x="5440170" y="2912482"/>
                </a:cubicBezTo>
                <a:cubicBezTo>
                  <a:pt x="5430698" y="2905718"/>
                  <a:pt x="5385970" y="2915593"/>
                  <a:pt x="5391911" y="2902040"/>
                </a:cubicBezTo>
                <a:cubicBezTo>
                  <a:pt x="5375744" y="2903707"/>
                  <a:pt x="5365560" y="2909594"/>
                  <a:pt x="5371708" y="2900629"/>
                </a:cubicBezTo>
                <a:cubicBezTo>
                  <a:pt x="5366408" y="2900926"/>
                  <a:pt x="5363213" y="2900288"/>
                  <a:pt x="5360976" y="2899197"/>
                </a:cubicBezTo>
                <a:lnTo>
                  <a:pt x="5360345" y="2898671"/>
                </a:lnTo>
                <a:lnTo>
                  <a:pt x="5324367" y="2902593"/>
                </a:lnTo>
                <a:lnTo>
                  <a:pt x="5319673" y="2902094"/>
                </a:lnTo>
                <a:lnTo>
                  <a:pt x="5296114" y="2905958"/>
                </a:lnTo>
                <a:lnTo>
                  <a:pt x="5283999" y="2907258"/>
                </a:lnTo>
                <a:lnTo>
                  <a:pt x="5280460" y="2909063"/>
                </a:lnTo>
                <a:cubicBezTo>
                  <a:pt x="5276699" y="2910214"/>
                  <a:pt x="5271395" y="2910834"/>
                  <a:pt x="5262637" y="2910250"/>
                </a:cubicBezTo>
                <a:lnTo>
                  <a:pt x="5260635" y="2909845"/>
                </a:lnTo>
                <a:lnTo>
                  <a:pt x="5245770" y="2912842"/>
                </a:lnTo>
                <a:cubicBezTo>
                  <a:pt x="5240955" y="2914159"/>
                  <a:pt x="5236652" y="2915770"/>
                  <a:pt x="5233108" y="2917794"/>
                </a:cubicBezTo>
                <a:cubicBezTo>
                  <a:pt x="5184071" y="2909280"/>
                  <a:pt x="5136210" y="2920197"/>
                  <a:pt x="5082201" y="2920260"/>
                </a:cubicBezTo>
                <a:lnTo>
                  <a:pt x="4939211" y="2931760"/>
                </a:lnTo>
                <a:cubicBezTo>
                  <a:pt x="4920477" y="2933960"/>
                  <a:pt x="4783353" y="2943291"/>
                  <a:pt x="4794309" y="2937227"/>
                </a:cubicBezTo>
                <a:cubicBezTo>
                  <a:pt x="4736776" y="2951353"/>
                  <a:pt x="4701995" y="2938961"/>
                  <a:pt x="4637676" y="2946666"/>
                </a:cubicBezTo>
                <a:cubicBezTo>
                  <a:pt x="4603987" y="2934412"/>
                  <a:pt x="4621816" y="2946201"/>
                  <a:pt x="4585922" y="2944906"/>
                </a:cubicBezTo>
                <a:cubicBezTo>
                  <a:pt x="4594760" y="2956935"/>
                  <a:pt x="4542663" y="2939450"/>
                  <a:pt x="4539516" y="2953466"/>
                </a:cubicBezTo>
                <a:cubicBezTo>
                  <a:pt x="4533082" y="2952789"/>
                  <a:pt x="4526953" y="2951687"/>
                  <a:pt x="4520819" y="2950477"/>
                </a:cubicBezTo>
                <a:lnTo>
                  <a:pt x="4517604" y="2949852"/>
                </a:lnTo>
                <a:lnTo>
                  <a:pt x="4504537" y="2949759"/>
                </a:lnTo>
                <a:lnTo>
                  <a:pt x="4501104" y="2946715"/>
                </a:lnTo>
                <a:lnTo>
                  <a:pt x="4342695" y="2951638"/>
                </a:lnTo>
                <a:cubicBezTo>
                  <a:pt x="4328954" y="2954609"/>
                  <a:pt x="4284038" y="2957184"/>
                  <a:pt x="4274096" y="2953640"/>
                </a:cubicBezTo>
                <a:cubicBezTo>
                  <a:pt x="4264434" y="2953346"/>
                  <a:pt x="4254047" y="2955481"/>
                  <a:pt x="4248170" y="2951384"/>
                </a:cubicBezTo>
                <a:lnTo>
                  <a:pt x="4147924" y="2945945"/>
                </a:lnTo>
                <a:cubicBezTo>
                  <a:pt x="4131656" y="2952619"/>
                  <a:pt x="4104816" y="2942907"/>
                  <a:pt x="4061825" y="2944206"/>
                </a:cubicBezTo>
                <a:cubicBezTo>
                  <a:pt x="4044045" y="2951860"/>
                  <a:pt x="4032845" y="2944993"/>
                  <a:pt x="3998557" y="2955821"/>
                </a:cubicBezTo>
                <a:cubicBezTo>
                  <a:pt x="3997072" y="2955023"/>
                  <a:pt x="3995237" y="2954313"/>
                  <a:pt x="3993107" y="2953708"/>
                </a:cubicBezTo>
                <a:cubicBezTo>
                  <a:pt x="3980729" y="2950196"/>
                  <a:pt x="3961302" y="2950972"/>
                  <a:pt x="3949713" y="2955441"/>
                </a:cubicBezTo>
                <a:cubicBezTo>
                  <a:pt x="3894925" y="2970367"/>
                  <a:pt x="3844508" y="2972262"/>
                  <a:pt x="3797284" y="2977037"/>
                </a:cubicBezTo>
                <a:cubicBezTo>
                  <a:pt x="3743822" y="2981057"/>
                  <a:pt x="3778974" y="2965129"/>
                  <a:pt x="3712498" y="2979996"/>
                </a:cubicBezTo>
                <a:cubicBezTo>
                  <a:pt x="3705202" y="2975373"/>
                  <a:pt x="3696720" y="2975524"/>
                  <a:pt x="3682471" y="2978543"/>
                </a:cubicBezTo>
                <a:cubicBezTo>
                  <a:pt x="3656488" y="2980127"/>
                  <a:pt x="3658300" y="2967587"/>
                  <a:pt x="3632163" y="2976264"/>
                </a:cubicBezTo>
                <a:cubicBezTo>
                  <a:pt x="3636766" y="2969363"/>
                  <a:pt x="3582819" y="2975892"/>
                  <a:pt x="3594728" y="2968398"/>
                </a:cubicBezTo>
                <a:cubicBezTo>
                  <a:pt x="3577705" y="2963064"/>
                  <a:pt x="3569481" y="2973476"/>
                  <a:pt x="3552594" y="2968934"/>
                </a:cubicBezTo>
                <a:cubicBezTo>
                  <a:pt x="3533613" y="2968552"/>
                  <a:pt x="3563577" y="2975594"/>
                  <a:pt x="3542589" y="2977031"/>
                </a:cubicBezTo>
                <a:cubicBezTo>
                  <a:pt x="3517131" y="2977564"/>
                  <a:pt x="3517346" y="2989828"/>
                  <a:pt x="3497591" y="2975018"/>
                </a:cubicBezTo>
                <a:lnTo>
                  <a:pt x="3429352" y="2971090"/>
                </a:lnTo>
                <a:cubicBezTo>
                  <a:pt x="3414141" y="2975624"/>
                  <a:pt x="3401904" y="2974195"/>
                  <a:pt x="3389938" y="2970884"/>
                </a:cubicBezTo>
                <a:cubicBezTo>
                  <a:pt x="3354504" y="2973297"/>
                  <a:pt x="3322178" y="2968827"/>
                  <a:pt x="3282344" y="2968084"/>
                </a:cubicBezTo>
                <a:cubicBezTo>
                  <a:pt x="3239277" y="2974224"/>
                  <a:pt x="3217192" y="2964327"/>
                  <a:pt x="3174624" y="2963576"/>
                </a:cubicBezTo>
                <a:cubicBezTo>
                  <a:pt x="3132504" y="2975210"/>
                  <a:pt x="3146911" y="2949576"/>
                  <a:pt x="3111077" y="2951285"/>
                </a:cubicBezTo>
                <a:cubicBezTo>
                  <a:pt x="3052732" y="2962418"/>
                  <a:pt x="3112543" y="2942881"/>
                  <a:pt x="3022501" y="2948619"/>
                </a:cubicBezTo>
                <a:cubicBezTo>
                  <a:pt x="3017399" y="2950352"/>
                  <a:pt x="3006521" y="2948989"/>
                  <a:pt x="3007714" y="2946762"/>
                </a:cubicBezTo>
                <a:cubicBezTo>
                  <a:pt x="2987987" y="2948105"/>
                  <a:pt x="2931270" y="2937206"/>
                  <a:pt x="2903098" y="2940576"/>
                </a:cubicBezTo>
                <a:cubicBezTo>
                  <a:pt x="2848155" y="2935894"/>
                  <a:pt x="2821430" y="2947095"/>
                  <a:pt x="2781591" y="2946394"/>
                </a:cubicBezTo>
                <a:cubicBezTo>
                  <a:pt x="2735559" y="2940279"/>
                  <a:pt x="2708563" y="2934146"/>
                  <a:pt x="2627942" y="2919996"/>
                </a:cubicBezTo>
                <a:lnTo>
                  <a:pt x="2354959" y="2882080"/>
                </a:lnTo>
                <a:cubicBezTo>
                  <a:pt x="2252426" y="2847776"/>
                  <a:pt x="2124519" y="2878188"/>
                  <a:pt x="2063184" y="2879109"/>
                </a:cubicBezTo>
                <a:cubicBezTo>
                  <a:pt x="2038620" y="2892844"/>
                  <a:pt x="2017217" y="2880735"/>
                  <a:pt x="1986946" y="2887619"/>
                </a:cubicBezTo>
                <a:cubicBezTo>
                  <a:pt x="1919067" y="2894646"/>
                  <a:pt x="1852404" y="2912737"/>
                  <a:pt x="1763479" y="2909077"/>
                </a:cubicBezTo>
                <a:cubicBezTo>
                  <a:pt x="1726097" y="2949538"/>
                  <a:pt x="1621108" y="2933327"/>
                  <a:pt x="1537980" y="2960398"/>
                </a:cubicBezTo>
                <a:cubicBezTo>
                  <a:pt x="1489205" y="2967965"/>
                  <a:pt x="1410921" y="2954082"/>
                  <a:pt x="1395229" y="2975625"/>
                </a:cubicBezTo>
                <a:cubicBezTo>
                  <a:pt x="1371975" y="2964548"/>
                  <a:pt x="1352259" y="2986116"/>
                  <a:pt x="1327834" y="2989485"/>
                </a:cubicBezTo>
                <a:cubicBezTo>
                  <a:pt x="1307734" y="2982782"/>
                  <a:pt x="1298456" y="2990289"/>
                  <a:pt x="1280757" y="2992959"/>
                </a:cubicBezTo>
                <a:cubicBezTo>
                  <a:pt x="1272383" y="2988567"/>
                  <a:pt x="1257337" y="2989790"/>
                  <a:pt x="1252582" y="2995877"/>
                </a:cubicBezTo>
                <a:cubicBezTo>
                  <a:pt x="1260705" y="3008688"/>
                  <a:pt x="1207969" y="3005420"/>
                  <a:pt x="1204670" y="3014826"/>
                </a:cubicBezTo>
                <a:cubicBezTo>
                  <a:pt x="1174431" y="3018683"/>
                  <a:pt x="1041848" y="3015513"/>
                  <a:pt x="1020457" y="3031603"/>
                </a:cubicBezTo>
                <a:cubicBezTo>
                  <a:pt x="959520" y="3042500"/>
                  <a:pt x="869308" y="3024872"/>
                  <a:pt x="843248" y="3026954"/>
                </a:cubicBezTo>
                <a:cubicBezTo>
                  <a:pt x="815646" y="3001836"/>
                  <a:pt x="694189" y="3080490"/>
                  <a:pt x="583517" y="3089095"/>
                </a:cubicBezTo>
                <a:cubicBezTo>
                  <a:pt x="568425" y="3087467"/>
                  <a:pt x="560448" y="3088013"/>
                  <a:pt x="556836" y="3094374"/>
                </a:cubicBezTo>
                <a:cubicBezTo>
                  <a:pt x="528264" y="3099747"/>
                  <a:pt x="471823" y="3109156"/>
                  <a:pt x="412089" y="3121334"/>
                </a:cubicBezTo>
                <a:cubicBezTo>
                  <a:pt x="367235" y="3131096"/>
                  <a:pt x="143790" y="3139436"/>
                  <a:pt x="83929" y="315056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CE510C-CF08-541E-1D19-362369AE6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05833"/>
            <a:ext cx="4215063" cy="2398713"/>
          </a:xfrm>
        </p:spPr>
        <p:txBody>
          <a:bodyPr>
            <a:normAutofit/>
          </a:bodyPr>
          <a:lstStyle/>
          <a:p>
            <a:r>
              <a:rPr lang="en-IN" b="1" dirty="0"/>
              <a:t>Store: Save Data</a:t>
            </a:r>
            <a:endParaRPr lang="en-US" dirty="0"/>
          </a:p>
        </p:txBody>
      </p:sp>
      <p:pic>
        <p:nvPicPr>
          <p:cNvPr id="5" name="Content Placeholder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1865AA70-660D-8F7D-EB2E-6C61850509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955" y="553686"/>
            <a:ext cx="9875259" cy="2468814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0E3FD22-E2BE-F2C0-7126-300EF613D0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0779" y="3884452"/>
            <a:ext cx="5723021" cy="2398713"/>
          </a:xfrm>
        </p:spPr>
        <p:txBody>
          <a:bodyPr anchor="ctr">
            <a:normAutofit/>
          </a:bodyPr>
          <a:lstStyle/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484375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231</TotalTime>
  <Words>236</Words>
  <Application>Microsoft Macintosh PowerPoint</Application>
  <PresentationFormat>Widescreen</PresentationFormat>
  <Paragraphs>36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Aptos</vt:lpstr>
      <vt:lpstr>Aptos Display</vt:lpstr>
      <vt:lpstr>Arial</vt:lpstr>
      <vt:lpstr>Office Theme</vt:lpstr>
      <vt:lpstr>Laravel CRUD Operation</vt:lpstr>
      <vt:lpstr>Steps 1 (Install Laravel)</vt:lpstr>
      <vt:lpstr>Step 2 (Configure Database)</vt:lpstr>
      <vt:lpstr>Step 3 (Create a Model, Migration, and Controller)</vt:lpstr>
      <vt:lpstr>Step 4 (Define Table Structure)</vt:lpstr>
      <vt:lpstr>Step 5: Add Routes</vt:lpstr>
      <vt:lpstr>Step 6: Write Controller Methods</vt:lpstr>
      <vt:lpstr>Create: Show Form</vt:lpstr>
      <vt:lpstr>Store: Save Data</vt:lpstr>
      <vt:lpstr>Edit: Show Edit Form</vt:lpstr>
      <vt:lpstr>Update: Save Changes</vt:lpstr>
      <vt:lpstr>Destroy: Delete Product</vt:lpstr>
      <vt:lpstr>Step 7: Create Blade Views </vt:lpstr>
      <vt:lpstr>create.blade.php</vt:lpstr>
      <vt:lpstr>edit.blade.php</vt:lpstr>
      <vt:lpstr>Step 8: Run the Application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Gagandeep Sethi</dc:creator>
  <cp:lastModifiedBy>Gagandeep Sethi</cp:lastModifiedBy>
  <cp:revision>7</cp:revision>
  <dcterms:created xsi:type="dcterms:W3CDTF">2024-10-18T04:07:24Z</dcterms:created>
  <dcterms:modified xsi:type="dcterms:W3CDTF">2024-10-29T06:12:12Z</dcterms:modified>
</cp:coreProperties>
</file>