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2"/>
  </p:notesMasterIdLst>
  <p:sldIdLst>
    <p:sldId id="306" r:id="rId5"/>
    <p:sldId id="308" r:id="rId6"/>
    <p:sldId id="309" r:id="rId7"/>
    <p:sldId id="310" r:id="rId8"/>
    <p:sldId id="311" r:id="rId9"/>
    <p:sldId id="312"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84967" autoAdjust="0"/>
  </p:normalViewPr>
  <p:slideViewPr>
    <p:cSldViewPr snapToGrid="0">
      <p:cViewPr varScale="1">
        <p:scale>
          <a:sx n="109" d="100"/>
          <a:sy n="109" d="100"/>
        </p:scale>
        <p:origin x="720"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CAD Week 3 evaluation</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Presenter Name:</a:t>
            </a:r>
          </a:p>
          <a:p>
            <a:r>
              <a:rPr lang="en-US" dirty="0"/>
              <a:t>YASH KUMAR</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11073384" cy="1440260"/>
          </a:xfrm>
        </p:spPr>
        <p:txBody>
          <a:bodyPr>
            <a:normAutofit fontScale="90000"/>
          </a:bodyPr>
          <a:lstStyle/>
          <a:p>
            <a:r>
              <a:rPr lang="en-US" sz="5400" dirty="0"/>
              <a:t>Recognizing Connections Described Between Threads and Processes: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3160294"/>
            <a:ext cx="9802368" cy="3011905"/>
          </a:xfrm>
        </p:spPr>
        <p:txBody>
          <a:bodyPr/>
          <a:lstStyle/>
          <a:p>
            <a:r>
              <a:rPr lang="en-US" sz="2000" dirty="0"/>
              <a:t>we need to have a thorough understanding of the differences between threads and processes in order to create a web surfing engine like PROBE. A thread is a portion of a process that runs simultaneously, whereas a process is an instance of a computer program that is being performed. Building efficient browsing algorithms requires an understanding of how threads and processes interact.</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2" name="Audio Recording 05-Mar-2023 at 11:08:02 PM">
            <a:hlinkClick r:id="" action="ppaction://media"/>
            <a:extLst>
              <a:ext uri="{FF2B5EF4-FFF2-40B4-BE49-F238E27FC236}">
                <a16:creationId xmlns:a16="http://schemas.microsoft.com/office/drawing/2014/main" id="{990557A9-49B8-E157-E9C0-9C0BA53402E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3653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1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11073384" cy="1360050"/>
          </a:xfrm>
        </p:spPr>
        <p:txBody>
          <a:bodyPr>
            <a:normAutofit fontScale="90000"/>
          </a:bodyPr>
          <a:lstStyle/>
          <a:p>
            <a:r>
              <a:rPr lang="en-US" sz="5400" dirty="0"/>
              <a:t>Methods for Parallel Computation Using Threads: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3031958"/>
            <a:ext cx="9802368" cy="3140242"/>
          </a:xfrm>
        </p:spPr>
        <p:txBody>
          <a:bodyPr/>
          <a:lstStyle/>
          <a:p>
            <a:r>
              <a:rPr lang="en-US" sz="2000" dirty="0"/>
              <a:t>Using parallel computing, a work can be divided into smaller components and carried out in parallel. Parallel computing can be used to speed up the process of rendering online pages, handling user input, and carrying out background tasks in the context of a web browsing engine like PROBE. An approach frequently used for parallel computing is multi-threading. It entails segmenting a task into more manageable threads that can run concurrently, enabling quicker processing speeds.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2" name="Audio Recording 05-Mar-2023 at 11:08:59 PM">
            <a:hlinkClick r:id="" action="ppaction://media"/>
            <a:extLst>
              <a:ext uri="{FF2B5EF4-FFF2-40B4-BE49-F238E27FC236}">
                <a16:creationId xmlns:a16="http://schemas.microsoft.com/office/drawing/2014/main" id="{6E66001D-89FC-3406-8325-57A2AF08245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166409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1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11073384" cy="1344008"/>
          </a:xfrm>
        </p:spPr>
        <p:txBody>
          <a:bodyPr>
            <a:normAutofit fontScale="90000"/>
          </a:bodyPr>
          <a:lstStyle/>
          <a:p>
            <a:r>
              <a:rPr lang="en-US" sz="5400" dirty="0"/>
              <a:t>Using cloud application platforms for multithreading:</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4672" y="3015916"/>
            <a:ext cx="9848088" cy="3156284"/>
          </a:xfrm>
        </p:spPr>
        <p:txBody>
          <a:bodyPr/>
          <a:lstStyle/>
          <a:p>
            <a:r>
              <a:rPr lang="en-US" sz="2000" dirty="0"/>
              <a:t>Web application management and deployment are made simple with the help of cloud application platforms. Additionally, they have multithreading features that can be used to create extremely effective browsing engines like PROBE. Cloud application platforms can assist in reducing rendering times and enhancing overall system efficiency by splitting tasks across numerous threads.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2" name="Audio Recording 05-Mar-2023 at 11:10:37 PM">
            <a:hlinkClick r:id="" action="ppaction://media"/>
            <a:extLst>
              <a:ext uri="{FF2B5EF4-FFF2-40B4-BE49-F238E27FC236}">
                <a16:creationId xmlns:a16="http://schemas.microsoft.com/office/drawing/2014/main" id="{535BEB33-2586-F9B9-2310-03A5D7F5728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9160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1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3"/>
            <a:ext cx="11073384" cy="1320277"/>
          </a:xfrm>
        </p:spPr>
        <p:txBody>
          <a:bodyPr>
            <a:normAutofit fontScale="90000"/>
          </a:bodyPr>
          <a:lstStyle/>
          <a:p>
            <a:r>
              <a:rPr lang="en-US" sz="5400" dirty="0"/>
              <a:t>Cloud Application Platform Thread vs. Common Threads: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39452"/>
            <a:ext cx="9802368" cy="3332747"/>
          </a:xfrm>
        </p:spPr>
        <p:txBody>
          <a:bodyPr/>
          <a:lstStyle/>
          <a:p>
            <a:r>
              <a:rPr lang="en-US" sz="2000" dirty="0"/>
              <a:t>Dedicated threads are often provided for web browsing engine functions by cloud application platforms, as opposed to common threads. These threads are made to function as efficiently as possible and are tailored for particular kinds of workloads. These might not always be the ideal option though, depending on the task at hand. </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2" name="Audio Recording 05-Mar-2023 at 11:11:24 PM">
            <a:hlinkClick r:id="" action="ppaction://media"/>
            <a:extLst>
              <a:ext uri="{FF2B5EF4-FFF2-40B4-BE49-F238E27FC236}">
                <a16:creationId xmlns:a16="http://schemas.microsoft.com/office/drawing/2014/main" id="{B6395F61-11A4-78DE-9E21-5FE56E4044A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79988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3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7" name="Rectangle 1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3800" kern="1200">
                <a:solidFill>
                  <a:schemeClr val="tx1"/>
                </a:solidFill>
                <a:latin typeface="+mj-lt"/>
                <a:ea typeface="+mj-ea"/>
                <a:cs typeface="+mj-cs"/>
              </a:rPr>
              <a:t>Developing Apps with Cloud Application Platform Threads:</a:t>
            </a:r>
          </a:p>
        </p:txBody>
      </p:sp>
      <p:cxnSp>
        <p:nvCxnSpPr>
          <p:cNvPr id="28"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229042" y="879355"/>
            <a:ext cx="4124758" cy="512075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a:t>we'll need to create multithreading-optimized algorithms in order to build a web browsing engine like PROBE with cloud application platform threads. This may entail employing synchronization techniques to prevent thread interference and dividing jobs down into smaller sub-tasks that can be completed in parallel. Also, we'll need to be aware with the threading features offered by our platform for cloud applications and know how to set up our application to utilize them.</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pic>
        <p:nvPicPr>
          <p:cNvPr id="6" name="Audio Recording 05-Mar-2023 at 11:12:13 PM">
            <a:hlinkClick r:id="" action="ppaction://media"/>
            <a:extLst>
              <a:ext uri="{FF2B5EF4-FFF2-40B4-BE49-F238E27FC236}">
                <a16:creationId xmlns:a16="http://schemas.microsoft.com/office/drawing/2014/main" id="{F56B38E1-9878-C672-A46A-EFCEAC4692B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7684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9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7" name="Rectangle 1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3800" kern="1200">
                <a:solidFill>
                  <a:schemeClr val="tx1"/>
                </a:solidFill>
                <a:latin typeface="+mj-lt"/>
                <a:ea typeface="+mj-ea"/>
                <a:cs typeface="+mj-cs"/>
              </a:rPr>
              <a:t>Developing Apps with Cloud Application Platform Threads:</a:t>
            </a:r>
          </a:p>
        </p:txBody>
      </p:sp>
      <p:cxnSp>
        <p:nvCxnSpPr>
          <p:cNvPr id="28"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229042" y="879355"/>
            <a:ext cx="4124758" cy="512075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a:t>we'll need to create multithreading-optimized algorithms in order to build a web browsing engine like PROBE with cloud application platform threads. This may entail employing synchronization techniques to prevent thread interference and dividing jobs down into smaller sub-tasks that can be completed in parallel. Also, we'll need to be aware with the threading features offered by our platform for cloud applications and know how to set up our application to utilize them.</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pic>
        <p:nvPicPr>
          <p:cNvPr id="6" name="Audio Recording 05-Mar-2023 at 11:12:13 PM">
            <a:hlinkClick r:id="" action="ppaction://media"/>
            <a:extLst>
              <a:ext uri="{FF2B5EF4-FFF2-40B4-BE49-F238E27FC236}">
                <a16:creationId xmlns:a16="http://schemas.microsoft.com/office/drawing/2014/main" id="{F56B38E1-9878-C672-A46A-EFCEAC4692B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spTree>
    <p:extLst>
      <p:ext uri="{BB962C8B-B14F-4D97-AF65-F5344CB8AC3E}">
        <p14:creationId xmlns:p14="http://schemas.microsoft.com/office/powerpoint/2010/main" val="271840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9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{0868621B-5896-42D7-BE25-832E808D9EDA}tf89338750_win32</Template>
  <TotalTime>48</TotalTime>
  <Words>475</Words>
  <Application>Microsoft Macintosh PowerPoint</Application>
  <PresentationFormat>Widescreen</PresentationFormat>
  <Paragraphs>21</Paragraphs>
  <Slides>7</Slides>
  <Notes>0</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Univers</vt:lpstr>
      <vt:lpstr>GradientUnivers</vt:lpstr>
      <vt:lpstr>CAD Week 3 evaluation</vt:lpstr>
      <vt:lpstr>Recognizing Connections Described Between Threads and Processes:</vt:lpstr>
      <vt:lpstr>Methods for Parallel Computation Using Threads:</vt:lpstr>
      <vt:lpstr>Using cloud application platforms for multithreading:</vt:lpstr>
      <vt:lpstr>Cloud Application Platform Thread vs. Common Threads:</vt:lpstr>
      <vt:lpstr>Developing Apps with Cloud Application Platform Threads:</vt:lpstr>
      <vt:lpstr>Developing Apps with Cloud Application Platform Threads: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 Week 3 evaluation</dc:title>
  <dc:creator>aditi sood</dc:creator>
  <cp:lastModifiedBy>Yash Kumar</cp:lastModifiedBy>
  <cp:revision>3</cp:revision>
  <dcterms:created xsi:type="dcterms:W3CDTF">2023-03-05T16:52:31Z</dcterms:created>
  <dcterms:modified xsi:type="dcterms:W3CDTF">2023-03-05T17:47:52Z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