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5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85" r:id="rId6"/>
    <p:sldId id="286" r:id="rId7"/>
    <p:sldId id="267" r:id="rId8"/>
    <p:sldId id="263" r:id="rId9"/>
    <p:sldId id="264" r:id="rId10"/>
    <p:sldId id="265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M Serif Display" panose="020B0604020202020204" charset="0"/>
      <p:regular r:id="rId18"/>
      <p:italic r:id="rId19"/>
    </p:embeddedFont>
    <p:embeddedFont>
      <p:font typeface="Montserrat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4287CE-8C23-4A73-9202-DB10819328AD}">
  <a:tblStyle styleId="{F14287CE-8C23-4A73-9202-DB10819328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e559b0b4d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e559b0b4d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3">
  <p:cSld name="BLANK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 rot="5400000" flipH="1">
            <a:off x="-248212" y="246209"/>
            <a:ext cx="5151227" cy="4654804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1575390" y="1761544"/>
            <a:ext cx="6766500" cy="16204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Image steganography embedded with Advance Encryption System</a:t>
            </a:r>
            <a:br>
              <a:rPr lang="en-US" sz="4000" dirty="0">
                <a:solidFill>
                  <a:srgbClr val="FFC000"/>
                </a:solidFill>
              </a:rPr>
            </a:br>
            <a:endParaRPr sz="4000" dirty="0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02B64-21B9-4768-945B-65C327C8EA2E}"/>
              </a:ext>
            </a:extLst>
          </p:cNvPr>
          <p:cNvSpPr txBox="1"/>
          <p:nvPr/>
        </p:nvSpPr>
        <p:spPr>
          <a:xfrm>
            <a:off x="6475231" y="3901379"/>
            <a:ext cx="2296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By-</a:t>
            </a:r>
          </a:p>
          <a:p>
            <a:r>
              <a:rPr lang="en-US" sz="1800" dirty="0">
                <a:solidFill>
                  <a:schemeClr val="bg1"/>
                </a:solidFill>
              </a:rPr>
              <a:t>Yash Kumar Shukla</a:t>
            </a:r>
          </a:p>
          <a:p>
            <a:r>
              <a:rPr lang="en-US" sz="1800" dirty="0">
                <a:solidFill>
                  <a:schemeClr val="bg1"/>
                </a:solidFill>
              </a:rPr>
              <a:t>1809114910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237A-3478-46A0-A897-232CA4C23525}"/>
              </a:ext>
            </a:extLst>
          </p:cNvPr>
          <p:cNvSpPr txBox="1"/>
          <p:nvPr/>
        </p:nvSpPr>
        <p:spPr>
          <a:xfrm>
            <a:off x="482008" y="3901379"/>
            <a:ext cx="218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Project Supervisor-</a:t>
            </a:r>
          </a:p>
          <a:p>
            <a:r>
              <a:rPr lang="en-US" sz="1800" dirty="0">
                <a:solidFill>
                  <a:schemeClr val="bg1"/>
                </a:solidFill>
              </a:rPr>
              <a:t>Ms. Shivani Dubey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idx="4294967295"/>
          </p:nvPr>
        </p:nvSpPr>
        <p:spPr>
          <a:xfrm>
            <a:off x="230300" y="351682"/>
            <a:ext cx="2862280" cy="3090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C39608"/>
                </a:solidFill>
              </a:rPr>
              <a:t>Use case diagram</a:t>
            </a:r>
            <a:endParaRPr sz="2800" dirty="0">
              <a:solidFill>
                <a:srgbClr val="C39608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10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B11D302-8508-4E5B-960D-D925B7585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13" y="1179462"/>
            <a:ext cx="5562137" cy="36123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ctrTitle" idx="4294967295"/>
          </p:nvPr>
        </p:nvSpPr>
        <p:spPr>
          <a:xfrm>
            <a:off x="1188725" y="1911525"/>
            <a:ext cx="5587800" cy="94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6"/>
                </a:solidFill>
              </a:rPr>
              <a:t>Thanks!</a:t>
            </a:r>
            <a:endParaRPr sz="7200" dirty="0">
              <a:solidFill>
                <a:schemeClr val="accent6"/>
              </a:solidFill>
            </a:endParaRPr>
          </a:p>
        </p:txBody>
      </p:sp>
      <p:sp>
        <p:nvSpPr>
          <p:cNvPr id="311" name="Google Shape;311;p3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1188725" y="1708925"/>
            <a:ext cx="4393368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/>
              <a:t>1. Objective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2. Scope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/>
              <a:t>3. Architecture Model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4. Structural Model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/>
              <a:t>5. Behavioral Model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20D966-A208-4B8F-860C-C84418E8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013" y="599825"/>
            <a:ext cx="6766500" cy="548700"/>
          </a:xfrm>
        </p:spPr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Table</a:t>
            </a:r>
            <a:r>
              <a:rPr lang="en-US" sz="4800" dirty="0"/>
              <a:t> of 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91013" y="380289"/>
            <a:ext cx="6766500" cy="6935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C000"/>
                </a:solidFill>
              </a:rPr>
              <a:t>Objective</a:t>
            </a:r>
            <a:endParaRPr sz="4000" dirty="0">
              <a:solidFill>
                <a:srgbClr val="FFC000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725580" y="727088"/>
            <a:ext cx="7953154" cy="31647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lvl="0" indent="0">
              <a:lnSpc>
                <a:spcPct val="150000"/>
              </a:lnSpc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dirty="0"/>
              <a:t>In this project we primarily focus on the data security issues when sending the data using steganographic and cryptographic techniques.</a:t>
            </a:r>
          </a:p>
          <a:p>
            <a:pPr>
              <a:lnSpc>
                <a:spcPct val="150000"/>
              </a:lnSpc>
            </a:pPr>
            <a:r>
              <a:rPr lang="en-US" dirty="0"/>
              <a:t>The main objectives of our project are to produce security tool based on steganography techniques to hide message and cryptography technique which encrypt the text and then carried by stego-media which should not be sensible to human beings and avoid drawing suspicion to the existence of hidden message. </a:t>
            </a:r>
          </a:p>
          <a:p>
            <a:pPr>
              <a:lnSpc>
                <a:spcPct val="150000"/>
              </a:lnSpc>
            </a:pPr>
            <a:r>
              <a:rPr lang="en-US" dirty="0"/>
              <a:t>As the LSB effects the pixel value by 1, this makes the changes in the image unnoticeable as well as AES is unbreakable encryption till now.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127000" lvl="0" indent="0">
              <a:lnSpc>
                <a:spcPct val="150000"/>
              </a:lnSpc>
              <a:buNone/>
            </a:pPr>
            <a:endParaRPr sz="1800"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ctrTitle"/>
          </p:nvPr>
        </p:nvSpPr>
        <p:spPr>
          <a:xfrm>
            <a:off x="859116" y="319342"/>
            <a:ext cx="6766500" cy="7582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C39608"/>
                </a:solidFill>
              </a:rPr>
              <a:t>Scope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rgbClr val="C39608"/>
                </a:solidFill>
              </a:rPr>
              <a:t>of </a:t>
            </a:r>
            <a:r>
              <a:rPr lang="en-US" sz="4000" dirty="0">
                <a:solidFill>
                  <a:schemeClr val="bg1"/>
                </a:solidFill>
              </a:rPr>
              <a:t>the project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859116" y="1244008"/>
            <a:ext cx="7902112" cy="34236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endParaRPr lang="en-US" dirty="0">
              <a:solidFill>
                <a:srgbClr val="FFC00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The Encoding Process</a:t>
            </a:r>
          </a:p>
          <a:p>
            <a:pPr algn="just"/>
            <a:r>
              <a:rPr lang="en-US" dirty="0">
                <a:solidFill>
                  <a:srgbClr val="FFC000"/>
                </a:solidFill>
              </a:rPr>
              <a:t>	The </a:t>
            </a:r>
            <a:r>
              <a:rPr lang="en-US" dirty="0">
                <a:solidFill>
                  <a:srgbClr val="C39608"/>
                </a:solidFill>
              </a:rPr>
              <a:t>steganography</a:t>
            </a:r>
            <a:r>
              <a:rPr lang="en-US" dirty="0">
                <a:solidFill>
                  <a:srgbClr val="FFC000"/>
                </a:solidFill>
              </a:rPr>
              <a:t> technique used is LSB encoding. For encoding, we ﬁrst take the input carrier ﬁle i.e. an image ﬁle After entering the private message, we provide a AES key which encrypts the text message and  then embeds it into an image.</a:t>
            </a:r>
          </a:p>
          <a:p>
            <a:pPr algn="just"/>
            <a:endParaRPr lang="en-US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The Decoding Process</a:t>
            </a:r>
          </a:p>
          <a:p>
            <a:r>
              <a:rPr lang="en-US" dirty="0">
                <a:solidFill>
                  <a:srgbClr val="FFC000"/>
                </a:solidFill>
              </a:rPr>
              <a:t>	Choose the encoded image file as input for retrieving the cipher text in it. Enter the same AES key as input, which performs the decryption of cipher text . Now the private message embedded in the image file during decryption will be seen.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1625-A0A8-4D2B-B9BA-54C7C9CFF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488" y="244549"/>
            <a:ext cx="6766500" cy="568010"/>
          </a:xfrm>
        </p:spPr>
        <p:txBody>
          <a:bodyPr/>
          <a:lstStyle/>
          <a:p>
            <a:r>
              <a:rPr lang="en-US" sz="2800" dirty="0">
                <a:solidFill>
                  <a:srgbClr val="FFC000"/>
                </a:solidFill>
              </a:rPr>
              <a:t>Architectural diagram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0F354C-4B7E-4B57-A0B9-E95632AE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582240"/>
            <a:ext cx="8972550" cy="28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6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7834-F10D-4D5F-805E-FB527F1DC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873" y="511839"/>
            <a:ext cx="6766500" cy="285600"/>
          </a:xfrm>
        </p:spPr>
        <p:txBody>
          <a:bodyPr/>
          <a:lstStyle/>
          <a:p>
            <a:r>
              <a:rPr lang="en-US" sz="3600" dirty="0"/>
              <a:t>Structural Model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F1F306-8032-4623-97CD-B422CB666A4E}"/>
              </a:ext>
            </a:extLst>
          </p:cNvPr>
          <p:cNvSpPr txBox="1">
            <a:spLocks/>
          </p:cNvSpPr>
          <p:nvPr/>
        </p:nvSpPr>
        <p:spPr>
          <a:xfrm>
            <a:off x="-909877" y="1416993"/>
            <a:ext cx="67665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ctr"/>
            <a:r>
              <a:rPr lang="en-US" sz="3200" dirty="0">
                <a:solidFill>
                  <a:srgbClr val="FFC000"/>
                </a:solidFill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956A8-1709-4704-A0E3-73C0AE10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28874" y="2081213"/>
            <a:ext cx="4550569" cy="23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0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-903427" y="488738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39608"/>
                </a:solidFill>
              </a:rPr>
              <a:t>Component diagram</a:t>
            </a:r>
          </a:p>
        </p:txBody>
      </p:sp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776329-56D6-4CCC-84F1-FA86F8D1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59" y="1685010"/>
            <a:ext cx="810577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433812" y="233917"/>
            <a:ext cx="3532132" cy="58479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>
                <a:solidFill>
                  <a:srgbClr val="FFC000"/>
                </a:solidFill>
              </a:rPr>
              <a:t>Behavioral Model</a:t>
            </a:r>
            <a:endParaRPr sz="2800" dirty="0">
              <a:solidFill>
                <a:srgbClr val="FFC000"/>
              </a:solidFill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130;p23">
            <a:extLst>
              <a:ext uri="{FF2B5EF4-FFF2-40B4-BE49-F238E27FC236}">
                <a16:creationId xmlns:a16="http://schemas.microsoft.com/office/drawing/2014/main" id="{962887D2-F71C-4497-92B1-EFDB61D86991}"/>
              </a:ext>
            </a:extLst>
          </p:cNvPr>
          <p:cNvSpPr txBox="1">
            <a:spLocks/>
          </p:cNvSpPr>
          <p:nvPr/>
        </p:nvSpPr>
        <p:spPr>
          <a:xfrm>
            <a:off x="4394007" y="233917"/>
            <a:ext cx="3532132" cy="5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Activity diagram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3FD5892-1D60-4C28-8A82-94F306375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91" y="1277832"/>
            <a:ext cx="4821422" cy="33958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0" y="155588"/>
            <a:ext cx="3387507" cy="37462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Sequence diagram</a:t>
            </a:r>
            <a:endParaRPr sz="2800" dirty="0"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EEA0E92-784B-4669-AE5D-756E11CB1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01" y="862807"/>
            <a:ext cx="7059922" cy="40076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272</Words>
  <Application>Microsoft Office PowerPoint</Application>
  <PresentationFormat>On-screen Show (16:9)</PresentationFormat>
  <Paragraphs>40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DM Serif Display</vt:lpstr>
      <vt:lpstr>Arial</vt:lpstr>
      <vt:lpstr>Calibri</vt:lpstr>
      <vt:lpstr>Montserrat Light</vt:lpstr>
      <vt:lpstr>Mutius template</vt:lpstr>
      <vt:lpstr>Image steganography embedded with Advance Encryption System </vt:lpstr>
      <vt:lpstr>Table of Contents</vt:lpstr>
      <vt:lpstr>Objective</vt:lpstr>
      <vt:lpstr>Scope of the project</vt:lpstr>
      <vt:lpstr>Architectural diagram </vt:lpstr>
      <vt:lpstr>Structural Model</vt:lpstr>
      <vt:lpstr>Component diagram</vt:lpstr>
      <vt:lpstr>Behavioral Model</vt:lpstr>
      <vt:lpstr>Sequence diagram</vt:lpstr>
      <vt:lpstr>Use case diagram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T24Seven Online Banking System</dc:title>
  <dc:creator>Shivu</dc:creator>
  <cp:lastModifiedBy>Yash Shukla</cp:lastModifiedBy>
  <cp:revision>21</cp:revision>
  <dcterms:modified xsi:type="dcterms:W3CDTF">2020-04-30T07:30:42Z</dcterms:modified>
</cp:coreProperties>
</file>