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8" d="100"/>
          <a:sy n="48" d="100"/>
        </p:scale>
        <p:origin x="-2016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A264-D58B-4433-975B-ABD247A3FD58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6592-2351-4DAA-B1AC-FA8744BF6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6592-2351-4DAA-B1AC-FA8744BF6C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A179745-2CCD-48AF-AC37-8C943F0FF5CC}" type="datetimeFigureOut">
              <a:rPr lang="en-US" smtClean="0"/>
              <a:pPr/>
              <a:t>22/03/2021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441884-CFD8-42B0-87A8-EAB579DFE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828800"/>
          </a:xfrm>
        </p:spPr>
        <p:txBody>
          <a:bodyPr/>
          <a:lstStyle/>
          <a:p>
            <a:r>
              <a:rPr lang="en-US" dirty="0" smtClean="0"/>
              <a:t>Tips for personality development </a:t>
            </a:r>
            <a:endParaRPr lang="en-US" dirty="0"/>
          </a:p>
        </p:txBody>
      </p:sp>
      <p:sp>
        <p:nvSpPr>
          <p:cNvPr id="3" name="Subtitle 2" descr="cdsadc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8046720" cy="17547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Became better listener.</a:t>
            </a:r>
          </a:p>
          <a:p>
            <a:r>
              <a:rPr lang="en-US" sz="4000" dirty="0" smtClean="0"/>
              <a:t>Be confident.</a:t>
            </a:r>
          </a:p>
          <a:p>
            <a:r>
              <a:rPr lang="en-US" sz="4000" dirty="0" smtClean="0"/>
              <a:t>Developing leadership skill.</a:t>
            </a:r>
          </a:p>
          <a:p>
            <a:r>
              <a:rPr lang="en-US" sz="4000" dirty="0" smtClean="0"/>
              <a:t>Treating people with respect. </a:t>
            </a:r>
          </a:p>
          <a:p>
            <a:r>
              <a:rPr lang="en-US" sz="4000" dirty="0" smtClean="0"/>
              <a:t>Meeting new people.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</TotalTime>
  <Words>29</Words>
  <Application>Microsoft Office PowerPoint</Application>
  <PresentationFormat>On-screen Show (4:3)</PresentationFormat>
  <Paragraphs>9</Paragraphs>
  <Slides>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Tips for personality development </vt:lpstr>
      <vt:lpstr>Tips and tricks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personality development</dc:title>
  <dc:creator>dell</dc:creator>
  <cp:lastModifiedBy>dell</cp:lastModifiedBy>
  <cp:revision>4</cp:revision>
  <dcterms:created xsi:type="dcterms:W3CDTF">2021-03-21T17:44:26Z</dcterms:created>
  <dcterms:modified xsi:type="dcterms:W3CDTF">2021-03-22T11:13:31Z</dcterms:modified>
</cp:coreProperties>
</file>