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TASK – 1 : 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DATE : 02/04/2023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chemeClr val="accent2">
                    <a:lumMod val="10000"/>
                  </a:schemeClr>
                </a:solidFill>
                <a:latin typeface="+mn-lt"/>
              </a:rPr>
              <a:t>FROM CLEANING 1000 REVIEWS GIVEN BY THE CUSTOMERS, WE OBTAINED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Positive Reviews - 538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Negative Reviews - 347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Neutral Reviews – 115</a:t>
            </a:r>
          </a:p>
          <a:p>
            <a:r>
              <a:rPr lang="en-US" dirty="0">
                <a:solidFill>
                  <a:srgbClr val="C00000"/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61" y="2130458"/>
            <a:ext cx="4838281" cy="3878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9" y="3516198"/>
            <a:ext cx="5345523" cy="2492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6177072-acf3-469b-be5f-1201de6410bb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81b85e46-be1c-4d4d-af3f-3ff4749bae08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Pearce;Yash Shirsath</dc:creator>
  <cp:keywords/>
  <dc:description/>
  <cp:lastModifiedBy>Yash Shirsath</cp:lastModifiedBy>
  <cp:revision>10</cp:revision>
  <cp:lastPrinted>2022-06-09T07:44:13Z</cp:lastPrinted>
  <dcterms:created xsi:type="dcterms:W3CDTF">2022-02-22T07:39:05Z</dcterms:created>
  <dcterms:modified xsi:type="dcterms:W3CDTF">2023-04-02T10:01:47Z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