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874"/>
    <a:srgbClr val="0B5574"/>
    <a:srgbClr val="BCCFEC"/>
    <a:srgbClr val="ADD1D7"/>
    <a:srgbClr val="F6F6F6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03/04/2023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03/04/2023</a:t>
            </a:fld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03/04/2023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Task-2 - 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>
                <a:latin typeface="Bahnschrift" panose="020B0502040204020203" pitchFamily="34" charset="0"/>
              </a:rPr>
              <a:t>DATE:- 03/04/2023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1" y="179109"/>
            <a:ext cx="9328229" cy="735291"/>
          </a:xfrm>
        </p:spPr>
        <p:txBody>
          <a:bodyPr/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predictive model to understand factors </a:t>
            </a:r>
            <a:br>
              <a:rPr lang="en-US" sz="2000" b="1" dirty="0">
                <a:latin typeface="Arial Rounded MT Bold" panose="020F0704030504030204" pitchFamily="34" charset="0"/>
              </a:rPr>
            </a:br>
            <a:r>
              <a:rPr lang="en-US" sz="2000" b="1" dirty="0">
                <a:latin typeface="Arial Rounded MT Bold" panose="020F0704030504030204" pitchFamily="34" charset="0"/>
              </a:rPr>
              <a:t>that influence buying behavior</a:t>
            </a:r>
            <a:endParaRPr lang="en-GB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 Have Trained The Data Set With Random Forest Classifier Model And Received </a:t>
            </a:r>
          </a:p>
          <a:p>
            <a:endParaRPr lang="en-US" sz="1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2000" b="0" dirty="0">
                <a:latin typeface="Bahnschrift" panose="020B0502040204020203" pitchFamily="34" charset="0"/>
              </a:rPr>
              <a:t>This Are The Top 5 Features Which </a:t>
            </a:r>
          </a:p>
          <a:p>
            <a:r>
              <a:rPr lang="en-US" sz="2000" b="0" dirty="0">
                <a:latin typeface="Bahnschrift" panose="020B0502040204020203" pitchFamily="34" charset="0"/>
              </a:rPr>
              <a:t>Influence Customer Buying Behavior 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1500" b="0" dirty="0">
                <a:solidFill>
                  <a:srgbClr val="002060"/>
                </a:solidFill>
                <a:latin typeface="Arial Black" panose="020B0A04020102020204" pitchFamily="34" charset="0"/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E271B3-F83A-44D6-A2A5-16C98A37E48F}"/>
              </a:ext>
            </a:extLst>
          </p:cNvPr>
          <p:cNvSpPr/>
          <p:nvPr/>
        </p:nvSpPr>
        <p:spPr>
          <a:xfrm>
            <a:off x="343671" y="1743959"/>
            <a:ext cx="2101484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E47874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C92DB-0B78-44F2-A712-D09C58D74024}"/>
              </a:ext>
            </a:extLst>
          </p:cNvPr>
          <p:cNvSpPr txBox="1"/>
          <p:nvPr/>
        </p:nvSpPr>
        <p:spPr>
          <a:xfrm>
            <a:off x="471055" y="1941428"/>
            <a:ext cx="186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  <a:latin typeface="Bahnschrift" panose="020B0502040204020203" pitchFamily="34" charset="0"/>
              </a:rPr>
              <a:t>ACCURACY:-</a:t>
            </a:r>
          </a:p>
          <a:p>
            <a:pPr algn="ctr"/>
            <a:r>
              <a:rPr lang="en-US" sz="2200" dirty="0">
                <a:solidFill>
                  <a:srgbClr val="FFFF00"/>
                </a:solidFill>
                <a:latin typeface="Bahnschrift" panose="020B0502040204020203" pitchFamily="34" charset="0"/>
              </a:rPr>
              <a:t>85.09</a:t>
            </a:r>
            <a:endParaRPr lang="en-IN" sz="22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04FCFD-026B-4792-A85D-D3850168D4B5}"/>
              </a:ext>
            </a:extLst>
          </p:cNvPr>
          <p:cNvSpPr/>
          <p:nvPr/>
        </p:nvSpPr>
        <p:spPr>
          <a:xfrm>
            <a:off x="353709" y="2997230"/>
            <a:ext cx="2101484" cy="1022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98296-86D8-44E6-BC00-52169583860F}"/>
              </a:ext>
            </a:extLst>
          </p:cNvPr>
          <p:cNvSpPr txBox="1"/>
          <p:nvPr/>
        </p:nvSpPr>
        <p:spPr>
          <a:xfrm>
            <a:off x="508293" y="3173835"/>
            <a:ext cx="177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Bahnschrift" panose="020B0502040204020203" pitchFamily="34" charset="0"/>
              </a:rPr>
              <a:t>AUC SCORE:-</a:t>
            </a:r>
          </a:p>
          <a:p>
            <a:pPr algn="ctr"/>
            <a:r>
              <a:rPr lang="en-US" sz="2000" dirty="0">
                <a:solidFill>
                  <a:srgbClr val="FFFF00"/>
                </a:solidFill>
                <a:latin typeface="Bahnschrift" panose="020B0502040204020203" pitchFamily="34" charset="0"/>
              </a:rPr>
              <a:t>0.558</a:t>
            </a:r>
            <a:endParaRPr lang="en-IN" sz="20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665EECC-1EB0-4D82-968F-F46B84C86D8F}"/>
              </a:ext>
            </a:extLst>
          </p:cNvPr>
          <p:cNvSpPr/>
          <p:nvPr/>
        </p:nvSpPr>
        <p:spPr>
          <a:xfrm>
            <a:off x="4485333" y="2469823"/>
            <a:ext cx="510515" cy="810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7D2B972-2E57-4379-8358-F361DB056DAE}"/>
              </a:ext>
            </a:extLst>
          </p:cNvPr>
          <p:cNvCxnSpPr>
            <a:cxnSpLocks/>
          </p:cNvCxnSpPr>
          <p:nvPr/>
        </p:nvCxnSpPr>
        <p:spPr>
          <a:xfrm flipV="1">
            <a:off x="2739561" y="2875175"/>
            <a:ext cx="1628426" cy="1144864"/>
          </a:xfrm>
          <a:prstGeom prst="curvedConnector3">
            <a:avLst>
              <a:gd name="adj1" fmla="val 407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86177072-acf3-469b-be5f-1201de6410bb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58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Microsoft YaHei</vt:lpstr>
      <vt:lpstr>Arial</vt:lpstr>
      <vt:lpstr>Arial Black</vt:lpstr>
      <vt:lpstr>Arial Rounded MT Bold</vt:lpstr>
      <vt:lpstr>Bahnschrift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Yash Shirsath</dc:creator>
  <cp:keywords/>
  <dc:description/>
  <cp:lastModifiedBy>Yash Shirsath</cp:lastModifiedBy>
  <cp:revision>19</cp:revision>
  <cp:lastPrinted>2022-06-09T07:44:13Z</cp:lastPrinted>
  <dcterms:created xsi:type="dcterms:W3CDTF">2022-02-22T07:39:05Z</dcterms:created>
  <dcterms:modified xsi:type="dcterms:W3CDTF">2023-04-03T17:15:05Z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