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notesMasterIdLst>
    <p:notesMasterId r:id="rId20"/>
  </p:notesMasterIdLst>
  <p:sldIdLst>
    <p:sldId id="257" r:id="rId2"/>
    <p:sldId id="258" r:id="rId3"/>
    <p:sldId id="259" r:id="rId4"/>
    <p:sldId id="266" r:id="rId5"/>
    <p:sldId id="273" r:id="rId6"/>
    <p:sldId id="260" r:id="rId7"/>
    <p:sldId id="271" r:id="rId8"/>
    <p:sldId id="272" r:id="rId9"/>
    <p:sldId id="261" r:id="rId10"/>
    <p:sldId id="270" r:id="rId11"/>
    <p:sldId id="274" r:id="rId12"/>
    <p:sldId id="275" r:id="rId13"/>
    <p:sldId id="262" r:id="rId14"/>
    <p:sldId id="267" r:id="rId15"/>
    <p:sldId id="268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ECCB8-7D24-7E40-8118-340C8EC422C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423D3-DA05-2244-B735-AD91F17D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3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87375" y="800100"/>
            <a:ext cx="5684838" cy="319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a463873b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fa463873b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a463873b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fa463873b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a463873b3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fa463873b3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a463873b3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fa463873b3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a463873b3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fa463873b3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a463873b3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fa463873b3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a463873b3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fa463873b3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a463873b3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fa463873b3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0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782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1890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203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89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9621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4638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972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017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a463873b3_0_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fa463873b3_0_7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fa463873b3_0_73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340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4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8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83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34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3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4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4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cpp-programming/function" TargetMode="External"/><Relationship Id="rId3" Type="http://schemas.openxmlformats.org/officeDocument/2006/relationships/hyperlink" Target="https://www.geeksforgeeks.org/c-plus-plus/" TargetMode="External"/><Relationship Id="rId7" Type="http://schemas.openxmlformats.org/officeDocument/2006/relationships/hyperlink" Target="https://www.tutorialspoint.com/cplusplus/index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cpp-programming-tips.blogspot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google.co.in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ctrTitle"/>
          </p:nvPr>
        </p:nvSpPr>
        <p:spPr>
          <a:xfrm>
            <a:off x="1351023" y="2177591"/>
            <a:ext cx="9937104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Times New Roman"/>
              <a:buNone/>
            </a:pPr>
            <a:br>
              <a:rPr lang="en-US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Project</a:t>
            </a:r>
            <a:br>
              <a:rPr lang="en-US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 GAME</a:t>
            </a:r>
            <a:br>
              <a:rPr lang="en-IN" sz="2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Students</a:t>
            </a:r>
            <a:br>
              <a:rPr lang="en-IN"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Yash Ashok Shirsath [Roll No 30]</a:t>
            </a:r>
            <a:br>
              <a:rPr lang="en-IN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Nikhil Suresh Mohite [Roll No 21]</a:t>
            </a:r>
            <a:br>
              <a:rPr lang="en-IN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Rohan </a:t>
            </a:r>
            <a:r>
              <a:rPr lang="en-IN" sz="20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Mahendra</a:t>
            </a:r>
            <a:r>
              <a:rPr lang="en-IN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Ravidhone</a:t>
            </a:r>
            <a:r>
              <a:rPr lang="en-IN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[Roll No 28] </a:t>
            </a:r>
            <a:br>
              <a:rPr lang="en-IN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Aniruddha Kumar </a:t>
            </a:r>
            <a:r>
              <a:rPr lang="en-IN" sz="20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Mokashi</a:t>
            </a:r>
            <a:r>
              <a:rPr lang="en-IN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[Roll No 22]</a:t>
            </a:r>
            <a:br>
              <a:rPr lang="en-IN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"/>
          <p:cNvSpPr txBox="1">
            <a:spLocks noGrp="1"/>
          </p:cNvSpPr>
          <p:nvPr>
            <p:ph type="subTitle" idx="1"/>
          </p:nvPr>
        </p:nvSpPr>
        <p:spPr>
          <a:xfrm>
            <a:off x="3124200" y="5580772"/>
            <a:ext cx="6400800" cy="9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0F243E"/>
              </a:buClr>
              <a:buSzPts val="2220"/>
              <a:buNone/>
            </a:pPr>
            <a:r>
              <a:rPr lang="en-IN" dirty="0"/>
              <a:t>Prof. Prachi V. </a:t>
            </a:r>
            <a:r>
              <a:rPr lang="en-IN" dirty="0" err="1"/>
              <a:t>Wagade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0F243E"/>
              </a:buClr>
              <a:buSzPts val="2220"/>
              <a:buNone/>
            </a:pPr>
            <a:r>
              <a:rPr lang="en-US" sz="2220" dirty="0">
                <a:solidFill>
                  <a:srgbClr val="0F24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Date:- 16/12/2021</a:t>
            </a:r>
            <a:endParaRPr sz="2220" dirty="0">
              <a:solidFill>
                <a:srgbClr val="0F24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0"/>
            <a:ext cx="1752600" cy="113111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"/>
          <p:cNvSpPr/>
          <p:nvPr/>
        </p:nvSpPr>
        <p:spPr>
          <a:xfrm>
            <a:off x="688157" y="0"/>
            <a:ext cx="1081804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Jawahar Education Society’s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A. C. Patil College of Engineering, Kharghar</a:t>
            </a:r>
            <a:endParaRPr sz="2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a463873b3_0_285"/>
          <p:cNvSpPr txBox="1">
            <a:spLocks noGrp="1"/>
          </p:cNvSpPr>
          <p:nvPr>
            <p:ph type="title"/>
          </p:nvPr>
        </p:nvSpPr>
        <p:spPr>
          <a:xfrm>
            <a:off x="845573" y="791156"/>
            <a:ext cx="10500853" cy="125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3700"/>
              <a:buNone/>
            </a:pPr>
            <a:r>
              <a:rPr lang="en-US" sz="4500" b="1" dirty="0"/>
              <a:t> </a:t>
            </a:r>
            <a:r>
              <a:rPr lang="en-US" sz="4300" b="1" dirty="0">
                <a:latin typeface="Times New Roman"/>
                <a:ea typeface="Times New Roman"/>
                <a:cs typeface="Times New Roman"/>
                <a:sym typeface="Times New Roman"/>
              </a:rPr>
              <a:t>Proposed System :-</a:t>
            </a:r>
            <a:endParaRPr sz="4500" b="1" dirty="0"/>
          </a:p>
        </p:txBody>
      </p:sp>
      <p:sp>
        <p:nvSpPr>
          <p:cNvPr id="173" name="Google Shape;173;gfa463873b3_0_285"/>
          <p:cNvSpPr txBox="1">
            <a:spLocks noGrp="1"/>
          </p:cNvSpPr>
          <p:nvPr>
            <p:ph type="body" idx="1"/>
          </p:nvPr>
        </p:nvSpPr>
        <p:spPr>
          <a:xfrm>
            <a:off x="845574" y="1696641"/>
            <a:ext cx="11346426" cy="516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98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Architecture/ Framework</a:t>
            </a:r>
            <a:r>
              <a:rPr lang="en-US" sz="37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</a:t>
            </a:r>
            <a:r>
              <a:rPr lang="en-US" sz="3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3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8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endParaRPr sz="3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05BF1BB-D074-C340-A888-83393E9DE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867" y="2514599"/>
            <a:ext cx="5269443" cy="3681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1557D4-2376-C143-86B8-F82AD15555BC}"/>
              </a:ext>
            </a:extLst>
          </p:cNvPr>
          <p:cNvSpPr txBox="1"/>
          <p:nvPr/>
        </p:nvSpPr>
        <p:spPr>
          <a:xfrm>
            <a:off x="6282894" y="2514599"/>
            <a:ext cx="5082550" cy="3861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9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2D1C-E321-4858-A965-2CA25270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96" y="593367"/>
            <a:ext cx="11144704" cy="7635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and Process design:-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D0753-27E0-4139-A0A3-70FF554F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596" y="1536633"/>
            <a:ext cx="11144704" cy="4555200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Now let us discuss each method in details, In this topic we will see what functions we have used in creating game.</a:t>
            </a:r>
            <a:endParaRPr lang="en-IN" sz="2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GetStdHandle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STD_OUTPUT_HANDLE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gotoxy</a:t>
            </a:r>
            <a:r>
              <a:rPr lang="en-US" sz="280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SetConsoleCursorPosition</a:t>
            </a:r>
            <a:endParaRPr lang="en-US" sz="2800" dirty="0">
              <a:solidFill>
                <a:srgbClr val="171717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Setcursor</a:t>
            </a:r>
            <a:endParaRPr lang="en-US" sz="2800" dirty="0">
              <a:solidFill>
                <a:srgbClr val="171717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drawBorder</a:t>
            </a:r>
            <a:endParaRPr lang="en-US" sz="2800" dirty="0">
              <a:solidFill>
                <a:srgbClr val="171717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171717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genEnemy</a:t>
            </a:r>
            <a:r>
              <a:rPr lang="en-US" sz="2800" dirty="0">
                <a:solidFill>
                  <a:srgbClr val="171717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Etc.</a:t>
            </a: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641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F710-E604-4CB2-9B24-979416B1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36" y="622169"/>
            <a:ext cx="11360700" cy="71584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Hardware and Software:-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6111F-D510-4B57-BA69-041689026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136" y="1536633"/>
            <a:ext cx="11172164" cy="4555200"/>
          </a:xfrm>
        </p:spPr>
        <p:txBody>
          <a:bodyPr/>
          <a:lstStyle/>
          <a:p>
            <a:pPr lvl="0" indent="-4572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Hardware :- A Standard Laptop or PC.</a:t>
            </a:r>
            <a:endParaRPr lang="en-IN" sz="2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 indent="-4572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Software :- Dev-C++ 5.11 Version IDE For Compiling and 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z="2800" dirty="0">
                <a:solidFill>
                  <a:srgbClr val="171717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Running Code.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z="2800" dirty="0">
                <a:solidFill>
                  <a:srgbClr val="171717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Command Prompt For Playing Game.</a:t>
            </a:r>
            <a:endParaRPr lang="en-IN" sz="2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347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a463873b3_0_342"/>
          <p:cNvSpPr txBox="1">
            <a:spLocks noGrp="1"/>
          </p:cNvSpPr>
          <p:nvPr>
            <p:ph type="title"/>
          </p:nvPr>
        </p:nvSpPr>
        <p:spPr>
          <a:xfrm>
            <a:off x="868156" y="355596"/>
            <a:ext cx="10740437" cy="1126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700"/>
              <a:buNone/>
            </a:pPr>
            <a:r>
              <a:rPr lang="en-US" sz="4300" b="1" dirty="0">
                <a:latin typeface="Times New Roman"/>
                <a:ea typeface="Times New Roman"/>
                <a:cs typeface="Times New Roman"/>
                <a:sym typeface="Times New Roman"/>
              </a:rPr>
              <a:t>Results and Discussion :-</a:t>
            </a:r>
            <a:endParaRPr sz="4500" b="1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5100549-EFDC-4297-BC70-FFE56CB53E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3861" b="13861"/>
          <a:stretch>
            <a:fillRect/>
          </a:stretch>
        </p:blipFill>
        <p:spPr>
          <a:xfrm>
            <a:off x="2053829" y="2010833"/>
            <a:ext cx="7572064" cy="4135025"/>
          </a:xfrm>
        </p:spPr>
      </p:pic>
      <p:sp>
        <p:nvSpPr>
          <p:cNvPr id="179" name="Google Shape;179;gfa463873b3_0_342"/>
          <p:cNvSpPr txBox="1">
            <a:spLocks noGrp="1"/>
          </p:cNvSpPr>
          <p:nvPr>
            <p:ph type="body" sz="half" idx="2"/>
          </p:nvPr>
        </p:nvSpPr>
        <p:spPr>
          <a:xfrm>
            <a:off x="583406" y="1081852"/>
            <a:ext cx="10471547" cy="92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41350" lvl="0" indent="-5143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photo showing for interface of starting of game.</a:t>
            </a:r>
          </a:p>
          <a:p>
            <a:pPr marL="6096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endParaRPr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9454-5671-439E-8A40-C4F4A31D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-367645" y="461913"/>
            <a:ext cx="9676066" cy="61274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Photo is showing for playing game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2F5E380-1063-4CF0-8419-BA77A22799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10" r="1510"/>
          <a:stretch>
            <a:fillRect/>
          </a:stretch>
        </p:blipFill>
        <p:spPr>
          <a:xfrm>
            <a:off x="2617500" y="1074657"/>
            <a:ext cx="6956999" cy="5034585"/>
          </a:xfrm>
        </p:spPr>
      </p:pic>
    </p:spTree>
    <p:extLst>
      <p:ext uri="{BB962C8B-B14F-4D97-AF65-F5344CB8AC3E}">
        <p14:creationId xmlns:p14="http://schemas.microsoft.com/office/powerpoint/2010/main" val="1826913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7CE6-C56B-443D-912F-7F655BD4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1912"/>
            <a:ext cx="8596667" cy="99924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photo is showing for score and ending of game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D0F81-9E04-410E-BE69-E084FCC80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4" y="1786716"/>
            <a:ext cx="8596667" cy="3892192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3407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a463873b3_0_399"/>
          <p:cNvSpPr txBox="1">
            <a:spLocks noGrp="1"/>
          </p:cNvSpPr>
          <p:nvPr>
            <p:ph type="title"/>
          </p:nvPr>
        </p:nvSpPr>
        <p:spPr>
          <a:xfrm>
            <a:off x="1229031" y="612742"/>
            <a:ext cx="9986657" cy="84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3700"/>
              <a:buNone/>
            </a:pPr>
            <a:r>
              <a:rPr lang="en-US" sz="4500" b="1" dirty="0">
                <a:latin typeface="Times New Roman"/>
                <a:ea typeface="Times New Roman"/>
                <a:cs typeface="Times New Roman"/>
                <a:sym typeface="Times New Roman"/>
              </a:rPr>
              <a:t>Conclusion :-</a:t>
            </a:r>
            <a:endParaRPr sz="4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gfa463873b3_0_399"/>
          <p:cNvSpPr txBox="1">
            <a:spLocks noGrp="1"/>
          </p:cNvSpPr>
          <p:nvPr>
            <p:ph type="body" idx="1"/>
          </p:nvPr>
        </p:nvSpPr>
        <p:spPr>
          <a:xfrm>
            <a:off x="580103" y="1225485"/>
            <a:ext cx="10635585" cy="484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4000" lvl="0" indent="-9144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400"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you can enjoy car gaming</a:t>
            </a:r>
          </a:p>
          <a:p>
            <a:pPr marL="1524000" indent="-914400">
              <a:spcAft>
                <a:spcPts val="21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This is a C++ Project of car game, we have used procedure oriented method to design this project of car game. </a:t>
            </a:r>
          </a:p>
          <a:p>
            <a:pPr marL="1524000" indent="-914400">
              <a:spcAft>
                <a:spcPts val="21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 this project we use programming concepts like switch case, call by reference, library function and many more functions etc. </a:t>
            </a:r>
          </a:p>
          <a:p>
            <a:pPr marL="1524000" indent="-914400">
              <a:spcAft>
                <a:spcPts val="21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successfully made Console Car Game by implementation of C++.</a:t>
            </a:r>
          </a:p>
          <a:p>
            <a:pPr marL="1524000" indent="-914400">
              <a:spcAft>
                <a:spcPts val="2100"/>
              </a:spcAft>
              <a:buFont typeface="Wingdings" panose="05000000000000000000" pitchFamily="2" charset="2"/>
              <a:buChar char="Ø"/>
            </a:pPr>
            <a:endParaRPr lang="en-IN" sz="2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524000" lvl="0" indent="-9144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400"/>
              <a:buFont typeface="+mj-lt"/>
              <a:buAutoNum type="arabicPeriod"/>
            </a:pPr>
            <a:endParaRPr lang="en-I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0" lvl="0" indent="-9144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400"/>
              <a:buFont typeface="+mj-lt"/>
              <a:buAutoNum type="arabicPeriod"/>
            </a:pPr>
            <a:endParaRPr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463873b3_0_527"/>
          <p:cNvSpPr txBox="1">
            <a:spLocks noGrp="1"/>
          </p:cNvSpPr>
          <p:nvPr>
            <p:ph type="title"/>
          </p:nvPr>
        </p:nvSpPr>
        <p:spPr>
          <a:xfrm>
            <a:off x="838199" y="367645"/>
            <a:ext cx="10515601" cy="942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3700"/>
              <a:buNone/>
            </a:pPr>
            <a:r>
              <a:rPr lang="en-US" sz="4500" b="1" dirty="0">
                <a:latin typeface="Times New Roman"/>
                <a:ea typeface="Times New Roman"/>
                <a:cs typeface="Times New Roman"/>
                <a:sym typeface="Times New Roman"/>
              </a:rPr>
              <a:t>References :-</a:t>
            </a:r>
            <a:endParaRPr sz="4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2C9C89-A678-174D-A7C9-1DD3660CD2E1}"/>
              </a:ext>
            </a:extLst>
          </p:cNvPr>
          <p:cNvSpPr txBox="1">
            <a:spLocks/>
          </p:cNvSpPr>
          <p:nvPr/>
        </p:nvSpPr>
        <p:spPr>
          <a:xfrm>
            <a:off x="913615" y="1065229"/>
            <a:ext cx="10131425" cy="26024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25000" lnSpcReduction="20000"/>
          </a:bodyPr>
          <a:lstStyle>
            <a:lvl1pPr marL="457200" lvl="0" indent="-381000" algn="l" defTabSz="4572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●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914400" lvl="1" indent="-349250" algn="l" defTabSz="457200" rtl="0" eaLnBrk="1" latinLnBrk="0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1900"/>
              <a:buFont typeface="Wingdings 3" charset="2"/>
              <a:buChar char="○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371600" lvl="2" indent="-349250" algn="l" defTabSz="457200" rtl="0" eaLnBrk="1" latinLnBrk="0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1900"/>
              <a:buFont typeface="Wingdings 3" charset="2"/>
              <a:buChar char="■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828800" lvl="3" indent="-349250" algn="l" defTabSz="457200" rtl="0" eaLnBrk="1" latinLnBrk="0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1900"/>
              <a:buFont typeface="Wingdings 3" charset="2"/>
              <a:buChar char="●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286000" lvl="4" indent="-349250" algn="l" defTabSz="457200" rtl="0" eaLnBrk="1" latinLnBrk="0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1900"/>
              <a:buFont typeface="Wingdings 3" charset="2"/>
              <a:buChar char="○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743200" lvl="5" indent="-349250" algn="l" defTabSz="457200" rtl="0" eaLnBrk="1" latinLnBrk="0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1900"/>
              <a:buFont typeface="Wingdings 3" charset="2"/>
              <a:buChar char="■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200400" lvl="6" indent="-349250" algn="l" defTabSz="457200" rtl="0" eaLnBrk="1" latinLnBrk="0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1900"/>
              <a:buFont typeface="Wingdings 3" charset="2"/>
              <a:buChar char="●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657600" lvl="7" indent="-349250" algn="l" defTabSz="457200" rtl="0" eaLnBrk="1" latinLnBrk="0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1900"/>
              <a:buFont typeface="Wingdings 3" charset="2"/>
              <a:buChar char="○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4114800" lvl="8" indent="-349250" algn="l" defTabSz="457200" rtl="0" eaLnBrk="1" latinLnBrk="0" hangingPunct="1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bg2">
                  <a:lumMod val="40000"/>
                  <a:lumOff val="60000"/>
                </a:schemeClr>
              </a:buClr>
              <a:buSzPts val="1900"/>
              <a:buFont typeface="Wingdings 3" charset="2"/>
              <a:buChar char="■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143000" lvl="0" indent="-11430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12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3"/>
              </a:rPr>
              <a:t>https://www.geeksforgeeks.org/c-plus-plus/</a:t>
            </a:r>
            <a:endParaRPr lang="en-IN" sz="11200" u="sng" dirty="0">
              <a:solidFill>
                <a:srgbClr val="0000FF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n-IN" sz="11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143000" lvl="0" indent="-11430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12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4"/>
              </a:rPr>
              <a:t>https://www.google.co.in/</a:t>
            </a:r>
            <a:endParaRPr lang="en-IN" sz="11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15000"/>
              </a:lnSpc>
              <a:buNone/>
            </a:pPr>
            <a:r>
              <a:rPr lang="en-US" sz="1120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IN" sz="11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143000" lvl="0" indent="-11430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12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5"/>
              </a:rPr>
              <a:t>https://stackoverflow.com/</a:t>
            </a:r>
            <a:endParaRPr lang="en-IN" sz="11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15000"/>
              </a:lnSpc>
              <a:buNone/>
            </a:pPr>
            <a:r>
              <a:rPr lang="en-US" sz="1120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IN" sz="11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143000" lvl="0" indent="-11430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12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6"/>
              </a:rPr>
              <a:t>https://cpp-programming-tips.blogspot.com/</a:t>
            </a:r>
            <a:endParaRPr lang="en-IN" sz="11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15000"/>
              </a:lnSpc>
              <a:buNone/>
            </a:pPr>
            <a:r>
              <a:rPr lang="en-US" sz="1120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IN" sz="11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143000" lvl="0" indent="-11430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12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7"/>
              </a:rPr>
              <a:t>https://www.tutorialspoint.com/cplusplus/index.htm</a:t>
            </a:r>
            <a:endParaRPr lang="en-IN" sz="11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15000"/>
              </a:lnSpc>
              <a:buNone/>
            </a:pPr>
            <a:r>
              <a:rPr lang="en-US" sz="1120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 </a:t>
            </a:r>
            <a:endParaRPr lang="en-IN" sz="11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143000" lvl="0" indent="-11430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12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8"/>
              </a:rPr>
              <a:t>https://www.programiz.com/cpp-programming/function</a:t>
            </a:r>
            <a:endParaRPr lang="en-IN" sz="11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F2F054-DCC7-4A24-A780-0B03325C5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387" y="688087"/>
            <a:ext cx="7225225" cy="5481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a463873b3_0_60"/>
          <p:cNvSpPr txBox="1">
            <a:spLocks noGrp="1"/>
          </p:cNvSpPr>
          <p:nvPr>
            <p:ph type="title"/>
          </p:nvPr>
        </p:nvSpPr>
        <p:spPr>
          <a:xfrm>
            <a:off x="1102935" y="593367"/>
            <a:ext cx="10691223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:-</a:t>
            </a:r>
            <a:endParaRPr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Google Shape;155;gfa463873b3_0_60"/>
          <p:cNvSpPr txBox="1">
            <a:spLocks noGrp="1"/>
          </p:cNvSpPr>
          <p:nvPr>
            <p:ph type="body" idx="1"/>
          </p:nvPr>
        </p:nvSpPr>
        <p:spPr>
          <a:xfrm>
            <a:off x="1709351" y="1643790"/>
            <a:ext cx="8773298" cy="441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3250" indent="-571500">
              <a:buClr>
                <a:srgbClr val="000000"/>
              </a:buClr>
              <a:buSzPts val="43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3250" indent="-571500">
              <a:buClr>
                <a:srgbClr val="000000"/>
              </a:buClr>
              <a:buSzPts val="43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3250" indent="-571500">
              <a:buClr>
                <a:srgbClr val="000000"/>
              </a:buClr>
              <a:buSzPts val="43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3250" indent="-571500">
              <a:lnSpc>
                <a:spcPct val="100000"/>
              </a:lnSpc>
              <a:buClr>
                <a:srgbClr val="000000"/>
              </a:buClr>
              <a:buSzPts val="43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3250" indent="-571500">
              <a:buClr>
                <a:srgbClr val="000000"/>
              </a:buClr>
              <a:buSzPts val="43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3250" indent="-571500">
              <a:buClr>
                <a:srgbClr val="000000"/>
              </a:buClr>
              <a:buSzPts val="43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a463873b3_0_171"/>
          <p:cNvSpPr txBox="1">
            <a:spLocks noGrp="1"/>
          </p:cNvSpPr>
          <p:nvPr>
            <p:ph type="title"/>
          </p:nvPr>
        </p:nvSpPr>
        <p:spPr>
          <a:xfrm>
            <a:off x="141991" y="594702"/>
            <a:ext cx="5555150" cy="119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3700"/>
              <a:buNone/>
            </a:pPr>
            <a:r>
              <a:rPr lang="en-US" sz="4500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 :-</a:t>
            </a:r>
            <a:endParaRPr sz="4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gfa463873b3_0_171"/>
          <p:cNvSpPr txBox="1">
            <a:spLocks noGrp="1"/>
          </p:cNvSpPr>
          <p:nvPr>
            <p:ph type="body" idx="1"/>
          </p:nvPr>
        </p:nvSpPr>
        <p:spPr>
          <a:xfrm>
            <a:off x="1282456" y="1643062"/>
            <a:ext cx="9627087" cy="4620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endParaRPr lang="en-I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normal car game in which racing is included.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developed in C++ language.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for entertainment purpose.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C++ language to understand about it.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Very Simple Car Game in C++ Console.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giving details our project development game designing etc.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45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None/>
            </a:pPr>
            <a:endParaRPr sz="4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16D9-A4F4-4E82-A4A7-0CE19679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558" y="593367"/>
            <a:ext cx="10946742" cy="763500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45ABF-BB3A-48DE-86B9-409F3B0BD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217" y="1786664"/>
            <a:ext cx="10457566" cy="41922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car game is designed in  C++ Programming language.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determines all basic commands, functions, syntax, structures and also the concept of file handling in C++.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game ends whenever player’s car touches other car in the game.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play it and score points as much as you can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92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51F0-1187-4A89-B2CA-4C61B537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68" y="593367"/>
            <a:ext cx="11154131" cy="7635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9C2DB-2A0A-4ECB-8E4D-5F8C6EFC2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168" y="1536633"/>
            <a:ext cx="11154132" cy="4555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For this game we are not using many programming languages, this project completed using only C++ Programming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These games have a feature that will keep people entertained.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One more feature of the game is that the game continues until your </a:t>
            </a:r>
          </a:p>
          <a:p>
            <a:pPr marL="76200" indent="0">
              <a:buNone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game over.</a:t>
            </a:r>
            <a:endParaRPr lang="en-IN" sz="2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And it also understands how much you scored.</a:t>
            </a:r>
            <a:endParaRPr lang="en-IN" sz="2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202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a463873b3_0_228"/>
          <p:cNvSpPr txBox="1">
            <a:spLocks noGrp="1"/>
          </p:cNvSpPr>
          <p:nvPr>
            <p:ph type="title"/>
          </p:nvPr>
        </p:nvSpPr>
        <p:spPr>
          <a:xfrm>
            <a:off x="884903" y="320511"/>
            <a:ext cx="9544972" cy="113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3700"/>
              <a:buNone/>
            </a:pPr>
            <a:r>
              <a:rPr lang="en-US" sz="4800" b="1" dirty="0">
                <a:latin typeface="Times New Roman"/>
                <a:ea typeface="Times New Roman"/>
                <a:cs typeface="Times New Roman"/>
                <a:sym typeface="Times New Roman"/>
              </a:rPr>
              <a:t>Literature Survey :-</a:t>
            </a:r>
            <a:endParaRPr sz="4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fa463873b3_0_228"/>
          <p:cNvSpPr txBox="1">
            <a:spLocks noGrp="1"/>
          </p:cNvSpPr>
          <p:nvPr>
            <p:ph type="body" idx="1"/>
          </p:nvPr>
        </p:nvSpPr>
        <p:spPr>
          <a:xfrm>
            <a:off x="1106738" y="2229853"/>
            <a:ext cx="9978524" cy="348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buClr>
                <a:schemeClr val="dk1"/>
              </a:buClr>
              <a:buSzPts val="3600"/>
            </a:pPr>
            <a:r>
              <a:rPr lang="en-IN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Survey of Existing System. 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dk1"/>
              </a:buClr>
              <a:buSzPts val="3600"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racing games are available today but we used our knowledge for making this game.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dk1"/>
              </a:buClr>
              <a:buSzPts val="36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We used our personal knowledge of the games to discover existing applications and search engines to discover more of them . 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dk1"/>
              </a:buClr>
              <a:buSzPts val="36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And tried our best to make the as enjoyable as possible.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dk1"/>
              </a:buClr>
              <a:buSzPts val="36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We are trying to our game is become more realistic</a:t>
            </a:r>
          </a:p>
          <a:p>
            <a:pPr marL="76200" indent="0">
              <a:lnSpc>
                <a:spcPct val="100000"/>
              </a:lnSpc>
              <a:spcBef>
                <a:spcPts val="1800"/>
              </a:spcBef>
              <a:buClr>
                <a:schemeClr val="dk1"/>
              </a:buClr>
              <a:buSzPts val="3600"/>
              <a:buNone/>
            </a:pPr>
            <a:endParaRPr lang="en-IN" sz="2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90550" indent="-514350">
              <a:lnSpc>
                <a:spcPct val="100000"/>
              </a:lnSpc>
              <a:spcBef>
                <a:spcPts val="1800"/>
              </a:spcBef>
              <a:buClr>
                <a:schemeClr val="dk1"/>
              </a:buClr>
              <a:buSzPts val="3600"/>
              <a:buFont typeface="+mj-lt"/>
              <a:buAutoNum type="arabicPeriod"/>
            </a:pPr>
            <a:endParaRPr lang="en-IN" sz="2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08D0-49B2-4288-8E72-79146522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34" y="583940"/>
            <a:ext cx="11102531" cy="763500"/>
          </a:xfrm>
        </p:spPr>
        <p:txBody>
          <a:bodyPr/>
          <a:lstStyle/>
          <a:p>
            <a:r>
              <a:rPr lang="en-US" sz="40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Limitation Existing system or research gap:-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3B913-EC34-49AB-A661-22DAB32DD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768" y="1536633"/>
            <a:ext cx="11102532" cy="4555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Retro-style racing games put fun and a fast-paced experience </a:t>
            </a:r>
          </a:p>
          <a:p>
            <a:pPr marL="76200" indent="0">
              <a:buNone/>
            </a:pPr>
            <a:r>
              <a:rPr lang="en-IN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above all else, as cars usually compete in unique ways.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key feature of arcade-style racers that specifically distinguishes </a:t>
            </a:r>
          </a:p>
          <a:p>
            <a:pPr marL="76200" indent="0">
              <a:buNone/>
            </a:pPr>
            <a:r>
              <a:rPr lang="en-IN" sz="28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 from simulation racers is their far more liberal physics.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racing game simply remove the precision and rigor required                from the simulation experience and focus strictly on the racing element itself.</a:t>
            </a:r>
            <a:endParaRPr lang="en-IN" sz="2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76200" indent="0">
              <a:buNone/>
            </a:pPr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620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23A1-AFBA-4FD4-9BAB-610BE183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92" y="593367"/>
            <a:ext cx="11127907" cy="763500"/>
          </a:xfrm>
        </p:spPr>
        <p:txBody>
          <a:bodyPr/>
          <a:lstStyle/>
          <a:p>
            <a:r>
              <a:rPr lang="en-IN" sz="4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 Project Contribution:-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E3464-5552-4877-8046-4F9DC8CC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392" y="1536633"/>
            <a:ext cx="10871163" cy="4555200"/>
          </a:xfrm>
        </p:spPr>
        <p:txBody>
          <a:bodyPr/>
          <a:lstStyle/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project the contribution of the contents we have used C++</a:t>
            </a:r>
          </a:p>
          <a:p>
            <a:pPr marL="76200" indent="0">
              <a:lnSpc>
                <a:spcPct val="115000"/>
              </a:lnSpc>
              <a:buNone/>
            </a:pPr>
            <a:r>
              <a:rPr lang="en-IN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as our main language we divided our work according to the   requirement of our project there are no specific roles as whenever needed. 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mini project contributes to old Retro car racing game which is mainly for fun and to increase competitiveness in player for purpose of fun .</a:t>
            </a:r>
            <a:endParaRPr lang="en-IN" sz="2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15000"/>
              </a:lnSpc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75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a463873b3_0_285"/>
          <p:cNvSpPr txBox="1">
            <a:spLocks noGrp="1"/>
          </p:cNvSpPr>
          <p:nvPr>
            <p:ph type="title"/>
          </p:nvPr>
        </p:nvSpPr>
        <p:spPr>
          <a:xfrm>
            <a:off x="845573" y="791156"/>
            <a:ext cx="10500853" cy="125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3700"/>
              <a:buNone/>
            </a:pPr>
            <a:r>
              <a:rPr lang="en-US" sz="4500" b="1" dirty="0"/>
              <a:t> </a:t>
            </a:r>
            <a:r>
              <a:rPr lang="en-US" sz="4300" b="1" dirty="0">
                <a:latin typeface="Times New Roman"/>
                <a:ea typeface="Times New Roman"/>
                <a:cs typeface="Times New Roman"/>
                <a:sym typeface="Times New Roman"/>
              </a:rPr>
              <a:t>Proposed System :-</a:t>
            </a:r>
            <a:endParaRPr sz="4500" b="1" dirty="0"/>
          </a:p>
        </p:txBody>
      </p:sp>
      <p:sp>
        <p:nvSpPr>
          <p:cNvPr id="173" name="Google Shape;173;gfa463873b3_0_285"/>
          <p:cNvSpPr txBox="1">
            <a:spLocks noGrp="1"/>
          </p:cNvSpPr>
          <p:nvPr>
            <p:ph type="body" idx="1"/>
          </p:nvPr>
        </p:nvSpPr>
        <p:spPr>
          <a:xfrm>
            <a:off x="845574" y="2048844"/>
            <a:ext cx="11346426" cy="480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12800" lvl="0" indent="-7429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laptop or computer as hardware. </a:t>
            </a:r>
          </a:p>
          <a:p>
            <a:pPr marL="812800" lvl="0" indent="-7429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Used Dev C++ as software.</a:t>
            </a:r>
          </a:p>
          <a:p>
            <a:pPr marL="812800" lvl="0" indent="-7429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This game is for entertainment purpose.</a:t>
            </a:r>
            <a:endParaRPr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178</TotalTime>
  <Words>759</Words>
  <Application>Microsoft Office PowerPoint</Application>
  <PresentationFormat>Widescreen</PresentationFormat>
  <Paragraphs>97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Garamond</vt:lpstr>
      <vt:lpstr>Times New Roman</vt:lpstr>
      <vt:lpstr>Wingdings</vt:lpstr>
      <vt:lpstr>Wingdings 3</vt:lpstr>
      <vt:lpstr>Organic</vt:lpstr>
      <vt:lpstr> Title of Project CAR GAME  Name of Students Yash Ashok Shirsath [Roll No 30] Nikhil Suresh Mohite [Roll No 21] Rohan Mahendra Ravidhone [Roll No 28]  Aniruddha Kumar Mokashi [Roll No 22] </vt:lpstr>
      <vt:lpstr>Context :-</vt:lpstr>
      <vt:lpstr>Introduction :-</vt:lpstr>
      <vt:lpstr>Motivation :-</vt:lpstr>
      <vt:lpstr>Problem Statement and Objectives:-</vt:lpstr>
      <vt:lpstr>Literature Survey :-</vt:lpstr>
      <vt:lpstr>Limitation Existing system or research gap:-</vt:lpstr>
      <vt:lpstr>Mini Project Contribution:- </vt:lpstr>
      <vt:lpstr> Proposed System :-</vt:lpstr>
      <vt:lpstr> Proposed System :-</vt:lpstr>
      <vt:lpstr>Algorithm and Process design:-</vt:lpstr>
      <vt:lpstr>Details of Hardware and Software:-</vt:lpstr>
      <vt:lpstr>Results and Discussion :-</vt:lpstr>
      <vt:lpstr>Second Photo is showing for playing game</vt:lpstr>
      <vt:lpstr>Third photo is showing for score and ending of game</vt:lpstr>
      <vt:lpstr>Conclusion :-</vt:lpstr>
      <vt:lpstr>References 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Mokashi</dc:creator>
  <cp:lastModifiedBy>Yash Shirsath</cp:lastModifiedBy>
  <cp:revision>33</cp:revision>
  <dcterms:created xsi:type="dcterms:W3CDTF">2021-11-23T05:17:28Z</dcterms:created>
  <dcterms:modified xsi:type="dcterms:W3CDTF">2021-12-16T04:35:15Z</dcterms:modified>
</cp:coreProperties>
</file>