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VizOnAirIndiasCustomerDat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945A63-652A-47B9-A3BA-2BA1E5666E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Viz On Air India's Customer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AB5384-03AB-49A5-98AF-353C3C8828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8/1/2023 6:11:38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eviews and Average Ratings by Country" id="2" name="slide2">
            <a:extLst>
              <a:ext uri="{FF2B5EF4-FFF2-40B4-BE49-F238E27FC236}">
                <a16:creationId xmlns:a16="http://schemas.microsoft.com/office/drawing/2014/main" id="{3CBE563C-C591-4F9A-9E2D-754C8B865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20" y="0"/>
            <a:ext cx="1273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ating For All" id="3" name="slide3">
            <a:extLst>
              <a:ext uri="{FF2B5EF4-FFF2-40B4-BE49-F238E27FC236}">
                <a16:creationId xmlns:a16="http://schemas.microsoft.com/office/drawing/2014/main" id="{7CB863E9-2E2B-4B8D-87CD-D40593E96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715"/>
            <a:ext cx="12192000" cy="20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Ratings By Country" id="4" name="slide4">
            <a:extLst>
              <a:ext uri="{FF2B5EF4-FFF2-40B4-BE49-F238E27FC236}">
                <a16:creationId xmlns:a16="http://schemas.microsoft.com/office/drawing/2014/main" id="{03105F77-E0A3-42C4-AAC0-5805146D8D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8" y="0"/>
            <a:ext cx="5759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t Comfort vs. Value for Money" id="5" name="slide5">
            <a:extLst>
              <a:ext uri="{FF2B5EF4-FFF2-40B4-BE49-F238E27FC236}">
                <a16:creationId xmlns:a16="http://schemas.microsoft.com/office/drawing/2014/main" id="{B751AA50-C3B0-4333-8C70-72B779465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33" y="0"/>
            <a:ext cx="55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Heat Map: Aspects Across Routes and Seat Types." id="6" name="slide6">
            <a:extLst>
              <a:ext uri="{FF2B5EF4-FFF2-40B4-BE49-F238E27FC236}">
                <a16:creationId xmlns:a16="http://schemas.microsoft.com/office/drawing/2014/main" id="{39CF5092-433E-4683-9ADD-A0B209C97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365"/>
            <a:ext cx="12192000" cy="10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: Distribution of Ratings for [Aspect]." id="7" name="slide7">
            <a:extLst>
              <a:ext uri="{FF2B5EF4-FFF2-40B4-BE49-F238E27FC236}">
                <a16:creationId xmlns:a16="http://schemas.microsoft.com/office/drawing/2014/main" id="{B3721A86-0D70-4CCD-B684-48C12AE06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158"/>
            <a:ext cx="12192000" cy="50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eviews Over Time (Date)." id="8" name="slide8">
            <a:extLst>
              <a:ext uri="{FF2B5EF4-FFF2-40B4-BE49-F238E27FC236}">
                <a16:creationId xmlns:a16="http://schemas.microsoft.com/office/drawing/2014/main" id="{341FE261-FAE1-4A3F-B5EB-BDD72D813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70" y="415290"/>
            <a:ext cx="771906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2023-08-01T18:11:41Z</dcterms:created>
  <dcterms:modified xsi:type="dcterms:W3CDTF">2023-08-01T18:11:41Z</dcterms:modified>
</cp:coreProperties>
</file>