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Lst>
  <p:notesMasterIdLst>
    <p:notesMasterId r:id="rId15"/>
  </p:notesMasterIdLst>
  <p:sldIdLst>
    <p:sldId id="256" r:id="rId2"/>
    <p:sldId id="259" r:id="rId3"/>
    <p:sldId id="260" r:id="rId4"/>
    <p:sldId id="264" r:id="rId5"/>
    <p:sldId id="258" r:id="rId6"/>
    <p:sldId id="295" r:id="rId7"/>
    <p:sldId id="265" r:id="rId8"/>
    <p:sldId id="261" r:id="rId9"/>
    <p:sldId id="263" r:id="rId10"/>
    <p:sldId id="296" r:id="rId11"/>
    <p:sldId id="270" r:id="rId12"/>
    <p:sldId id="298" r:id="rId13"/>
    <p:sldId id="278" r:id="rId14"/>
  </p:sldIdLst>
  <p:sldSz cx="9144000" cy="5143500" type="screen16x9"/>
  <p:notesSz cx="6858000" cy="9144000"/>
  <p:embeddedFontLst>
    <p:embeddedFont>
      <p:font typeface="Tinos" panose="020B0604020202020204" charset="0"/>
      <p:regular r:id="rId16"/>
      <p:bold r:id="rId17"/>
      <p:italic r:id="rId18"/>
      <p:boldItalic r:id="rId19"/>
    </p:embeddedFont>
    <p:embeddedFont>
      <p:font typeface="Playfair Display"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C77CE9-B276-4AB6-A952-685470D25459}">
  <a:tblStyle styleId="{FEC77CE9-B276-4AB6-A952-685470D2545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1328446-1801-40F4-9D5D-7B887D8A4E9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118" d="100"/>
          <a:sy n="118" d="100"/>
        </p:scale>
        <p:origin x="31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2396274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6323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1588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5543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2876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162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1179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0492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2492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116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74329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pic>
        <p:nvPicPr>
          <p:cNvPr id="10" name="Google Shape;10;p2" descr="organic-01.png"/>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11" name="Google Shape;11;p2"/>
          <p:cNvSpPr/>
          <p:nvPr/>
        </p:nvSpPr>
        <p:spPr>
          <a:xfrm>
            <a:off x="2022375" y="1022175"/>
            <a:ext cx="5099400" cy="3135900"/>
          </a:xfrm>
          <a:prstGeom prst="rect">
            <a:avLst/>
          </a:prstGeom>
          <a:solidFill>
            <a:schemeClr val="lt1"/>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2" name="Google Shape;12;p2"/>
          <p:cNvSpPr txBox="1">
            <a:spLocks noGrp="1"/>
          </p:cNvSpPr>
          <p:nvPr>
            <p:ph type="ctrTitle"/>
          </p:nvPr>
        </p:nvSpPr>
        <p:spPr>
          <a:xfrm>
            <a:off x="2510400" y="2092225"/>
            <a:ext cx="4123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3" name="Google Shape;13;p2"/>
          <p:cNvSpPr/>
          <p:nvPr/>
        </p:nvSpPr>
        <p:spPr>
          <a:xfrm>
            <a:off x="4162050" y="756837"/>
            <a:ext cx="819900" cy="819900"/>
          </a:xfrm>
          <a:prstGeom prst="rect">
            <a:avLst/>
          </a:prstGeom>
          <a:solidFill>
            <a:schemeClr val="dk1"/>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ircles">
  <p:cSld name="BLANK_1_1_1">
    <p:bg>
      <p:bgPr>
        <a:solidFill>
          <a:schemeClr val="dk1"/>
        </a:solidFill>
        <a:effectLst/>
      </p:bgPr>
    </p:bg>
    <p:spTree>
      <p:nvGrpSpPr>
        <p:cNvPr id="1" name="Shape 83"/>
        <p:cNvGrpSpPr/>
        <p:nvPr/>
      </p:nvGrpSpPr>
      <p:grpSpPr>
        <a:xfrm>
          <a:off x="0" y="0"/>
          <a:ext cx="0" cy="0"/>
          <a:chOff x="0" y="0"/>
          <a:chExt cx="0" cy="0"/>
        </a:xfrm>
      </p:grpSpPr>
      <p:pic>
        <p:nvPicPr>
          <p:cNvPr id="84" name="Google Shape;84;p15" descr="organic-04.png"/>
          <p:cNvPicPr preferRelativeResize="0"/>
          <p:nvPr/>
        </p:nvPicPr>
        <p:blipFill>
          <a:blip r:embed="rId2">
            <a:alphaModFix amt="5000"/>
          </a:blip>
          <a:stretch>
            <a:fillRect/>
          </a:stretch>
        </p:blipFill>
        <p:spPr>
          <a:xfrm>
            <a:off x="0" y="0"/>
            <a:ext cx="9144000" cy="5143500"/>
          </a:xfrm>
          <a:prstGeom prst="rect">
            <a:avLst/>
          </a:prstGeom>
          <a:noFill/>
          <a:ln>
            <a:noFill/>
          </a:ln>
        </p:spPr>
      </p:pic>
      <p:sp>
        <p:nvSpPr>
          <p:cNvPr id="85" name="Google Shape;85;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4"/>
        <p:cNvGrpSpPr/>
        <p:nvPr/>
      </p:nvGrpSpPr>
      <p:grpSpPr>
        <a:xfrm>
          <a:off x="0" y="0"/>
          <a:ext cx="0" cy="0"/>
          <a:chOff x="0" y="0"/>
          <a:chExt cx="0" cy="0"/>
        </a:xfrm>
      </p:grpSpPr>
      <p:pic>
        <p:nvPicPr>
          <p:cNvPr id="15" name="Google Shape;15;p3" descr="organic-02.png"/>
          <p:cNvPicPr preferRelativeResize="0"/>
          <p:nvPr/>
        </p:nvPicPr>
        <p:blipFill>
          <a:blip r:embed="rId2">
            <a:alphaModFix amt="24000"/>
          </a:blip>
          <a:stretch>
            <a:fillRect/>
          </a:stretch>
        </p:blipFill>
        <p:spPr>
          <a:xfrm>
            <a:off x="0" y="0"/>
            <a:ext cx="9144000" cy="5143500"/>
          </a:xfrm>
          <a:prstGeom prst="rect">
            <a:avLst/>
          </a:prstGeom>
          <a:noFill/>
          <a:ln>
            <a:noFill/>
          </a:ln>
        </p:spPr>
      </p:pic>
      <p:sp>
        <p:nvSpPr>
          <p:cNvPr id="16" name="Google Shape;16;p3"/>
          <p:cNvSpPr/>
          <p:nvPr/>
        </p:nvSpPr>
        <p:spPr>
          <a:xfrm>
            <a:off x="2022375" y="1022175"/>
            <a:ext cx="5099400" cy="3135900"/>
          </a:xfrm>
          <a:prstGeom prst="rect">
            <a:avLst/>
          </a:prstGeom>
          <a:solidFill>
            <a:schemeClr val="dk1"/>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4162050" y="756837"/>
            <a:ext cx="819900" cy="819900"/>
          </a:xfrm>
          <a:prstGeom prst="rect">
            <a:avLst/>
          </a:prstGeom>
          <a:solidFill>
            <a:srgbClr val="FFFFFF"/>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txBox="1">
            <a:spLocks noGrp="1"/>
          </p:cNvSpPr>
          <p:nvPr>
            <p:ph type="ctrTitle"/>
          </p:nvPr>
        </p:nvSpPr>
        <p:spPr>
          <a:xfrm>
            <a:off x="2361000" y="1735750"/>
            <a:ext cx="43350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9" name="Google Shape;19;p3"/>
          <p:cNvSpPr txBox="1">
            <a:spLocks noGrp="1"/>
          </p:cNvSpPr>
          <p:nvPr>
            <p:ph type="subTitle" idx="1"/>
          </p:nvPr>
        </p:nvSpPr>
        <p:spPr>
          <a:xfrm>
            <a:off x="2361075" y="2840050"/>
            <a:ext cx="43350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800"/>
              <a:buNone/>
              <a:defRPr sz="1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a:solidFill>
                  <a:schemeClr val="accent1"/>
                </a:solidFill>
              </a:defRPr>
            </a:lvl4pPr>
            <a:lvl5pPr lvl="4" algn="ctr" rtl="0">
              <a:spcBef>
                <a:spcPts val="0"/>
              </a:spcBef>
              <a:spcAft>
                <a:spcPts val="0"/>
              </a:spcAft>
              <a:buClr>
                <a:schemeClr val="accent1"/>
              </a:buClr>
              <a:buSzPts val="1800"/>
              <a:buNone/>
              <a:defRPr>
                <a:solidFill>
                  <a:schemeClr val="accent1"/>
                </a:solidFill>
              </a:defRPr>
            </a:lvl5pPr>
            <a:lvl6pPr lvl="5" algn="ctr" rtl="0">
              <a:spcBef>
                <a:spcPts val="0"/>
              </a:spcBef>
              <a:spcAft>
                <a:spcPts val="0"/>
              </a:spcAft>
              <a:buClr>
                <a:schemeClr val="accent1"/>
              </a:buClr>
              <a:buSzPts val="1800"/>
              <a:buNone/>
              <a:defRPr>
                <a:solidFill>
                  <a:schemeClr val="accent1"/>
                </a:solidFill>
              </a:defRPr>
            </a:lvl6pPr>
            <a:lvl7pPr lvl="6" algn="ctr" rtl="0">
              <a:spcBef>
                <a:spcPts val="0"/>
              </a:spcBef>
              <a:spcAft>
                <a:spcPts val="0"/>
              </a:spcAft>
              <a:buClr>
                <a:schemeClr val="accent1"/>
              </a:buClr>
              <a:buSzPts val="1800"/>
              <a:buNone/>
              <a:defRPr>
                <a:solidFill>
                  <a:schemeClr val="accent1"/>
                </a:solidFill>
              </a:defRPr>
            </a:lvl7pPr>
            <a:lvl8pPr lvl="7" algn="ctr" rtl="0">
              <a:spcBef>
                <a:spcPts val="0"/>
              </a:spcBef>
              <a:spcAft>
                <a:spcPts val="0"/>
              </a:spcAft>
              <a:buClr>
                <a:schemeClr val="accent1"/>
              </a:buClr>
              <a:buSzPts val="1800"/>
              <a:buNone/>
              <a:defRPr>
                <a:solidFill>
                  <a:schemeClr val="accent1"/>
                </a:solidFill>
              </a:defRPr>
            </a:lvl8pPr>
            <a:lvl9pPr lvl="8" algn="ctr" rtl="0">
              <a:spcBef>
                <a:spcPts val="0"/>
              </a:spcBef>
              <a:spcAft>
                <a:spcPts val="0"/>
              </a:spcAft>
              <a:buClr>
                <a:schemeClr val="accent1"/>
              </a:buClr>
              <a:buSzPts val="1800"/>
              <a:buNone/>
              <a:defRPr>
                <a:solidFill>
                  <a:schemeClr val="accent1"/>
                </a:solidFill>
              </a:defRPr>
            </a:lvl9pPr>
          </a:lstStyle>
          <a:p>
            <a:endParaRPr/>
          </a:p>
        </p:txBody>
      </p:sp>
      <p:sp>
        <p:nvSpPr>
          <p:cNvPr id="20" name="Google Shape;20;p3"/>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lgn="ctr">
              <a:buNone/>
              <a:defRPr>
                <a:solidFill>
                  <a:srgbClr val="4D4A56"/>
                </a:solidFill>
              </a:defRPr>
            </a:lvl1pPr>
            <a:lvl2pPr lvl="1" algn="ctr">
              <a:buNone/>
              <a:defRPr>
                <a:solidFill>
                  <a:srgbClr val="4D4A56"/>
                </a:solidFill>
              </a:defRPr>
            </a:lvl2pPr>
            <a:lvl3pPr lvl="2" algn="ctr">
              <a:buNone/>
              <a:defRPr>
                <a:solidFill>
                  <a:srgbClr val="4D4A56"/>
                </a:solidFill>
              </a:defRPr>
            </a:lvl3pPr>
            <a:lvl4pPr lvl="3" algn="ctr">
              <a:buNone/>
              <a:defRPr>
                <a:solidFill>
                  <a:srgbClr val="4D4A56"/>
                </a:solidFill>
              </a:defRPr>
            </a:lvl4pPr>
            <a:lvl5pPr lvl="4" algn="ctr">
              <a:buNone/>
              <a:defRPr>
                <a:solidFill>
                  <a:srgbClr val="4D4A56"/>
                </a:solidFill>
              </a:defRPr>
            </a:lvl5pPr>
            <a:lvl6pPr lvl="5" algn="ctr">
              <a:buNone/>
              <a:defRPr>
                <a:solidFill>
                  <a:srgbClr val="4D4A56"/>
                </a:solidFill>
              </a:defRPr>
            </a:lvl6pPr>
            <a:lvl7pPr lvl="6" algn="ctr">
              <a:buNone/>
              <a:defRPr>
                <a:solidFill>
                  <a:srgbClr val="4D4A56"/>
                </a:solidFill>
              </a:defRPr>
            </a:lvl7pPr>
            <a:lvl8pPr lvl="7" algn="ctr">
              <a:buNone/>
              <a:defRPr>
                <a:solidFill>
                  <a:srgbClr val="4D4A56"/>
                </a:solidFill>
              </a:defRPr>
            </a:lvl8pPr>
            <a:lvl9pPr lvl="8" algn="ctr">
              <a:buNone/>
              <a:defRPr>
                <a:solidFill>
                  <a:srgbClr val="4D4A56"/>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dk1"/>
        </a:solidFill>
        <a:effectLst/>
      </p:bgPr>
    </p:bg>
    <p:spTree>
      <p:nvGrpSpPr>
        <p:cNvPr id="1" name="Shape 21"/>
        <p:cNvGrpSpPr/>
        <p:nvPr/>
      </p:nvGrpSpPr>
      <p:grpSpPr>
        <a:xfrm>
          <a:off x="0" y="0"/>
          <a:ext cx="0" cy="0"/>
          <a:chOff x="0" y="0"/>
          <a:chExt cx="0" cy="0"/>
        </a:xfrm>
      </p:grpSpPr>
      <p:pic>
        <p:nvPicPr>
          <p:cNvPr id="22" name="Google Shape;22;p4" descr="organic-04.png"/>
          <p:cNvPicPr preferRelativeResize="0"/>
          <p:nvPr/>
        </p:nvPicPr>
        <p:blipFill>
          <a:blip r:embed="rId2">
            <a:alphaModFix amt="5000"/>
          </a:blip>
          <a:stretch>
            <a:fillRect/>
          </a:stretch>
        </p:blipFill>
        <p:spPr>
          <a:xfrm>
            <a:off x="0" y="0"/>
            <a:ext cx="9144000" cy="5143500"/>
          </a:xfrm>
          <a:prstGeom prst="rect">
            <a:avLst/>
          </a:prstGeom>
          <a:noFill/>
          <a:ln>
            <a:noFill/>
          </a:ln>
        </p:spPr>
      </p:pic>
      <p:sp>
        <p:nvSpPr>
          <p:cNvPr id="23" name="Google Shape;23;p4"/>
          <p:cNvSpPr/>
          <p:nvPr/>
        </p:nvSpPr>
        <p:spPr>
          <a:xfrm>
            <a:off x="880525" y="1098363"/>
            <a:ext cx="7383000" cy="3135900"/>
          </a:xfrm>
          <a:prstGeom prst="rect">
            <a:avLst/>
          </a:prstGeom>
          <a:solidFill>
            <a:schemeClr val="accent1"/>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4162050" y="833037"/>
            <a:ext cx="819900" cy="819900"/>
          </a:xfrm>
          <a:prstGeom prst="rect">
            <a:avLst/>
          </a:prstGeom>
          <a:solidFill>
            <a:srgbClr val="FFFFFF"/>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body" idx="1"/>
          </p:nvPr>
        </p:nvSpPr>
        <p:spPr>
          <a:xfrm>
            <a:off x="1493850" y="1933200"/>
            <a:ext cx="6156300" cy="819900"/>
          </a:xfrm>
          <a:prstGeom prst="rect">
            <a:avLst/>
          </a:prstGeom>
        </p:spPr>
        <p:txBody>
          <a:bodyPr spcFirstLastPara="1" wrap="square" lIns="91425" tIns="91425" rIns="91425" bIns="91425" anchor="t" anchorCtr="0">
            <a:noAutofit/>
          </a:bodyPr>
          <a:lstStyle>
            <a:lvl1pPr marL="457200" lvl="0" indent="-381000" algn="ctr" rtl="0">
              <a:lnSpc>
                <a:spcPct val="115000"/>
              </a:lnSpc>
              <a:spcBef>
                <a:spcPts val="600"/>
              </a:spcBef>
              <a:spcAft>
                <a:spcPts val="0"/>
              </a:spcAft>
              <a:buClr>
                <a:srgbClr val="4D4A56"/>
              </a:buClr>
              <a:buSzPts val="2400"/>
              <a:buFont typeface="Playfair Display"/>
              <a:buChar char="▹"/>
              <a:defRPr sz="2400" b="1" i="1">
                <a:solidFill>
                  <a:srgbClr val="4D4A56"/>
                </a:solidFill>
                <a:latin typeface="Playfair Display"/>
                <a:ea typeface="Playfair Display"/>
                <a:cs typeface="Playfair Display"/>
                <a:sym typeface="Playfair Display"/>
              </a:defRPr>
            </a:lvl1pPr>
            <a:lvl2pPr marL="914400" lvl="1" indent="-381000" algn="ctr" rtl="0">
              <a:lnSpc>
                <a:spcPct val="115000"/>
              </a:lnSpc>
              <a:spcBef>
                <a:spcPts val="0"/>
              </a:spcBef>
              <a:spcAft>
                <a:spcPts val="0"/>
              </a:spcAft>
              <a:buClr>
                <a:srgbClr val="4D4A56"/>
              </a:buClr>
              <a:buSzPts val="2400"/>
              <a:buFont typeface="Playfair Display"/>
              <a:buChar char="▸"/>
              <a:defRPr b="1" i="1">
                <a:solidFill>
                  <a:srgbClr val="4D4A56"/>
                </a:solidFill>
                <a:latin typeface="Playfair Display"/>
                <a:ea typeface="Playfair Display"/>
                <a:cs typeface="Playfair Display"/>
                <a:sym typeface="Playfair Display"/>
              </a:defRPr>
            </a:lvl2pPr>
            <a:lvl3pPr marL="1371600" lvl="2" indent="-381000" algn="ctr" rtl="0">
              <a:lnSpc>
                <a:spcPct val="115000"/>
              </a:lnSpc>
              <a:spcBef>
                <a:spcPts val="0"/>
              </a:spcBef>
              <a:spcAft>
                <a:spcPts val="0"/>
              </a:spcAft>
              <a:buClr>
                <a:srgbClr val="4D4A56"/>
              </a:buClr>
              <a:buSzPts val="2400"/>
              <a:buFont typeface="Playfair Display"/>
              <a:buChar char="◦"/>
              <a:defRPr b="1" i="1">
                <a:solidFill>
                  <a:srgbClr val="4D4A56"/>
                </a:solidFill>
                <a:latin typeface="Playfair Display"/>
                <a:ea typeface="Playfair Display"/>
                <a:cs typeface="Playfair Display"/>
                <a:sym typeface="Playfair Display"/>
              </a:defRPr>
            </a:lvl3pPr>
            <a:lvl4pPr marL="1828800" lvl="3" indent="-381000" algn="ctr" rtl="0">
              <a:lnSpc>
                <a:spcPct val="115000"/>
              </a:lnSpc>
              <a:spcBef>
                <a:spcPts val="0"/>
              </a:spcBef>
              <a:spcAft>
                <a:spcPts val="0"/>
              </a:spcAft>
              <a:buClr>
                <a:srgbClr val="4D4A56"/>
              </a:buClr>
              <a:buSzPts val="2400"/>
              <a:buFont typeface="Playfair Display"/>
              <a:buChar char="●"/>
              <a:defRPr sz="2400" b="1" i="1">
                <a:solidFill>
                  <a:srgbClr val="4D4A56"/>
                </a:solidFill>
                <a:latin typeface="Playfair Display"/>
                <a:ea typeface="Playfair Display"/>
                <a:cs typeface="Playfair Display"/>
                <a:sym typeface="Playfair Display"/>
              </a:defRPr>
            </a:lvl4pPr>
            <a:lvl5pPr marL="2286000" lvl="4" indent="-381000" algn="ctr" rtl="0">
              <a:lnSpc>
                <a:spcPct val="115000"/>
              </a:lnSpc>
              <a:spcBef>
                <a:spcPts val="0"/>
              </a:spcBef>
              <a:spcAft>
                <a:spcPts val="0"/>
              </a:spcAft>
              <a:buClr>
                <a:srgbClr val="4D4A56"/>
              </a:buClr>
              <a:buSzPts val="2400"/>
              <a:buFont typeface="Playfair Display"/>
              <a:buChar char="○"/>
              <a:defRPr sz="2400" b="1" i="1">
                <a:solidFill>
                  <a:srgbClr val="4D4A56"/>
                </a:solidFill>
                <a:latin typeface="Playfair Display"/>
                <a:ea typeface="Playfair Display"/>
                <a:cs typeface="Playfair Display"/>
                <a:sym typeface="Playfair Display"/>
              </a:defRPr>
            </a:lvl5pPr>
            <a:lvl6pPr marL="2743200" lvl="5" indent="-381000" algn="ctr" rtl="0">
              <a:lnSpc>
                <a:spcPct val="115000"/>
              </a:lnSpc>
              <a:spcBef>
                <a:spcPts val="0"/>
              </a:spcBef>
              <a:spcAft>
                <a:spcPts val="0"/>
              </a:spcAft>
              <a:buClr>
                <a:srgbClr val="4D4A56"/>
              </a:buClr>
              <a:buSzPts val="2400"/>
              <a:buFont typeface="Playfair Display"/>
              <a:buChar char="■"/>
              <a:defRPr sz="2400" b="1" i="1">
                <a:solidFill>
                  <a:srgbClr val="4D4A56"/>
                </a:solidFill>
                <a:latin typeface="Playfair Display"/>
                <a:ea typeface="Playfair Display"/>
                <a:cs typeface="Playfair Display"/>
                <a:sym typeface="Playfair Display"/>
              </a:defRPr>
            </a:lvl6pPr>
            <a:lvl7pPr marL="3200400" lvl="6" indent="-381000" algn="ctr" rtl="0">
              <a:lnSpc>
                <a:spcPct val="115000"/>
              </a:lnSpc>
              <a:spcBef>
                <a:spcPts val="0"/>
              </a:spcBef>
              <a:spcAft>
                <a:spcPts val="0"/>
              </a:spcAft>
              <a:buClr>
                <a:srgbClr val="4D4A56"/>
              </a:buClr>
              <a:buSzPts val="2400"/>
              <a:buFont typeface="Playfair Display"/>
              <a:buChar char="●"/>
              <a:defRPr sz="2400" b="1" i="1">
                <a:solidFill>
                  <a:srgbClr val="4D4A56"/>
                </a:solidFill>
                <a:latin typeface="Playfair Display"/>
                <a:ea typeface="Playfair Display"/>
                <a:cs typeface="Playfair Display"/>
                <a:sym typeface="Playfair Display"/>
              </a:defRPr>
            </a:lvl7pPr>
            <a:lvl8pPr marL="3657600" lvl="7" indent="-381000" algn="ctr" rtl="0">
              <a:lnSpc>
                <a:spcPct val="115000"/>
              </a:lnSpc>
              <a:spcBef>
                <a:spcPts val="0"/>
              </a:spcBef>
              <a:spcAft>
                <a:spcPts val="0"/>
              </a:spcAft>
              <a:buClr>
                <a:srgbClr val="4D4A56"/>
              </a:buClr>
              <a:buSzPts val="2400"/>
              <a:buFont typeface="Playfair Display"/>
              <a:buChar char="○"/>
              <a:defRPr sz="2400" b="1" i="1">
                <a:solidFill>
                  <a:srgbClr val="4D4A56"/>
                </a:solidFill>
                <a:latin typeface="Playfair Display"/>
                <a:ea typeface="Playfair Display"/>
                <a:cs typeface="Playfair Display"/>
                <a:sym typeface="Playfair Display"/>
              </a:defRPr>
            </a:lvl8pPr>
            <a:lvl9pPr marL="4114800" lvl="8" indent="-381000" algn="ctr">
              <a:lnSpc>
                <a:spcPct val="115000"/>
              </a:lnSpc>
              <a:spcBef>
                <a:spcPts val="0"/>
              </a:spcBef>
              <a:spcAft>
                <a:spcPts val="0"/>
              </a:spcAft>
              <a:buClr>
                <a:srgbClr val="4D4A56"/>
              </a:buClr>
              <a:buSzPts val="2400"/>
              <a:buFont typeface="Playfair Display"/>
              <a:buChar char="■"/>
              <a:defRPr sz="2400" b="1" i="1">
                <a:solidFill>
                  <a:srgbClr val="4D4A56"/>
                </a:solidFill>
                <a:latin typeface="Playfair Display"/>
                <a:ea typeface="Playfair Display"/>
                <a:cs typeface="Playfair Display"/>
                <a:sym typeface="Playfair Display"/>
              </a:defRPr>
            </a:lvl9pPr>
          </a:lstStyle>
          <a:p>
            <a:endParaRPr/>
          </a:p>
        </p:txBody>
      </p:sp>
      <p:sp>
        <p:nvSpPr>
          <p:cNvPr id="26" name="Google Shape;26;p4"/>
          <p:cNvSpPr txBox="1"/>
          <p:nvPr/>
        </p:nvSpPr>
        <p:spPr>
          <a:xfrm>
            <a:off x="3593400" y="82491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dk1"/>
                </a:solidFill>
                <a:latin typeface="Tinos"/>
                <a:ea typeface="Tinos"/>
                <a:cs typeface="Tinos"/>
                <a:sym typeface="Tinos"/>
              </a:rPr>
              <a:t>“</a:t>
            </a:r>
            <a:endParaRPr sz="6000" b="1">
              <a:solidFill>
                <a:schemeClr val="dk1"/>
              </a:solidFill>
              <a:latin typeface="Tinos"/>
              <a:ea typeface="Tinos"/>
              <a:cs typeface="Tinos"/>
              <a:sym typeface="Tinos"/>
            </a:endParaRPr>
          </a:p>
        </p:txBody>
      </p:sp>
      <p:sp>
        <p:nvSpPr>
          <p:cNvPr id="27" name="Google Shape;27;p4"/>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lgn="ctr">
              <a:buNone/>
              <a:defRPr>
                <a:latin typeface="Playfair Display"/>
                <a:ea typeface="Playfair Display"/>
                <a:cs typeface="Playfair Display"/>
                <a:sym typeface="Playfair Display"/>
              </a:defRPr>
            </a:lvl1pPr>
            <a:lvl2pPr lvl="1" algn="ctr">
              <a:buNone/>
              <a:defRPr>
                <a:latin typeface="Playfair Display"/>
                <a:ea typeface="Playfair Display"/>
                <a:cs typeface="Playfair Display"/>
                <a:sym typeface="Playfair Display"/>
              </a:defRPr>
            </a:lvl2pPr>
            <a:lvl3pPr lvl="2" algn="ctr">
              <a:buNone/>
              <a:defRPr>
                <a:latin typeface="Playfair Display"/>
                <a:ea typeface="Playfair Display"/>
                <a:cs typeface="Playfair Display"/>
                <a:sym typeface="Playfair Display"/>
              </a:defRPr>
            </a:lvl3pPr>
            <a:lvl4pPr lvl="3" algn="ctr">
              <a:buNone/>
              <a:defRPr>
                <a:latin typeface="Playfair Display"/>
                <a:ea typeface="Playfair Display"/>
                <a:cs typeface="Playfair Display"/>
                <a:sym typeface="Playfair Display"/>
              </a:defRPr>
            </a:lvl4pPr>
            <a:lvl5pPr lvl="4" algn="ctr">
              <a:buNone/>
              <a:defRPr>
                <a:latin typeface="Playfair Display"/>
                <a:ea typeface="Playfair Display"/>
                <a:cs typeface="Playfair Display"/>
                <a:sym typeface="Playfair Display"/>
              </a:defRPr>
            </a:lvl5pPr>
            <a:lvl6pPr lvl="5" algn="ctr">
              <a:buNone/>
              <a:defRPr>
                <a:latin typeface="Playfair Display"/>
                <a:ea typeface="Playfair Display"/>
                <a:cs typeface="Playfair Display"/>
                <a:sym typeface="Playfair Display"/>
              </a:defRPr>
            </a:lvl6pPr>
            <a:lvl7pPr lvl="6" algn="ctr">
              <a:buNone/>
              <a:defRPr>
                <a:latin typeface="Playfair Display"/>
                <a:ea typeface="Playfair Display"/>
                <a:cs typeface="Playfair Display"/>
                <a:sym typeface="Playfair Display"/>
              </a:defRPr>
            </a:lvl7pPr>
            <a:lvl8pPr lvl="7" algn="ctr">
              <a:buNone/>
              <a:defRPr>
                <a:latin typeface="Playfair Display"/>
                <a:ea typeface="Playfair Display"/>
                <a:cs typeface="Playfair Display"/>
                <a:sym typeface="Playfair Display"/>
              </a:defRPr>
            </a:lvl8pPr>
            <a:lvl9pPr lvl="8" algn="ctr">
              <a:buNone/>
              <a:defRPr>
                <a:latin typeface="Playfair Display"/>
                <a:ea typeface="Playfair Display"/>
                <a:cs typeface="Playfair Display"/>
                <a:sym typeface="Playfair Display"/>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solidFill>
          <a:schemeClr val="dk1"/>
        </a:solidFill>
        <a:effectLst/>
      </p:bgPr>
    </p:bg>
    <p:spTree>
      <p:nvGrpSpPr>
        <p:cNvPr id="1" name="Shape 28"/>
        <p:cNvGrpSpPr/>
        <p:nvPr/>
      </p:nvGrpSpPr>
      <p:grpSpPr>
        <a:xfrm>
          <a:off x="0" y="0"/>
          <a:ext cx="0" cy="0"/>
          <a:chOff x="0" y="0"/>
          <a:chExt cx="0" cy="0"/>
        </a:xfrm>
      </p:grpSpPr>
      <p:pic>
        <p:nvPicPr>
          <p:cNvPr id="29" name="Google Shape;29;p5" descr="organic-01.png"/>
          <p:cNvPicPr preferRelativeResize="0"/>
          <p:nvPr/>
        </p:nvPicPr>
        <p:blipFill>
          <a:blip r:embed="rId2">
            <a:alphaModFix amt="4000"/>
          </a:blip>
          <a:stretch>
            <a:fillRect/>
          </a:stretch>
        </p:blipFill>
        <p:spPr>
          <a:xfrm>
            <a:off x="0" y="0"/>
            <a:ext cx="9144000" cy="5143500"/>
          </a:xfrm>
          <a:prstGeom prst="rect">
            <a:avLst/>
          </a:prstGeom>
          <a:noFill/>
          <a:ln>
            <a:noFill/>
          </a:ln>
        </p:spPr>
      </p:pic>
      <p:sp>
        <p:nvSpPr>
          <p:cNvPr id="30" name="Google Shape;30;p5"/>
          <p:cNvSpPr/>
          <p:nvPr/>
        </p:nvSpPr>
        <p:spPr>
          <a:xfrm>
            <a:off x="2066125" y="715358"/>
            <a:ext cx="6596700" cy="3910800"/>
          </a:xfrm>
          <a:prstGeom prst="rect">
            <a:avLst/>
          </a:prstGeom>
          <a:solidFill>
            <a:srgbClr val="FFFFFF"/>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404975" y="441142"/>
            <a:ext cx="1980300" cy="1980300"/>
          </a:xfrm>
          <a:prstGeom prst="rect">
            <a:avLst/>
          </a:prstGeom>
          <a:solidFill>
            <a:schemeClr val="accent1"/>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txBox="1">
            <a:spLocks noGrp="1"/>
          </p:cNvSpPr>
          <p:nvPr>
            <p:ph type="title"/>
          </p:nvPr>
        </p:nvSpPr>
        <p:spPr>
          <a:xfrm>
            <a:off x="539023" y="536390"/>
            <a:ext cx="1613400" cy="8574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lt1"/>
              </a:buClr>
              <a:buSzPts val="1800"/>
              <a:buNone/>
              <a:defRPr>
                <a:solidFill>
                  <a:schemeClr val="lt1"/>
                </a:solidFill>
              </a:defRPr>
            </a:lvl1pPr>
            <a:lvl2pPr lvl="1" algn="r">
              <a:spcBef>
                <a:spcPts val="0"/>
              </a:spcBef>
              <a:spcAft>
                <a:spcPts val="0"/>
              </a:spcAft>
              <a:buClr>
                <a:schemeClr val="lt1"/>
              </a:buClr>
              <a:buSzPts val="1800"/>
              <a:buNone/>
              <a:defRPr>
                <a:solidFill>
                  <a:schemeClr val="lt1"/>
                </a:solidFill>
              </a:defRPr>
            </a:lvl2pPr>
            <a:lvl3pPr lvl="2" algn="r">
              <a:spcBef>
                <a:spcPts val="0"/>
              </a:spcBef>
              <a:spcAft>
                <a:spcPts val="0"/>
              </a:spcAft>
              <a:buClr>
                <a:schemeClr val="lt1"/>
              </a:buClr>
              <a:buSzPts val="1800"/>
              <a:buNone/>
              <a:defRPr>
                <a:solidFill>
                  <a:schemeClr val="lt1"/>
                </a:solidFill>
              </a:defRPr>
            </a:lvl3pPr>
            <a:lvl4pPr lvl="3" algn="r">
              <a:spcBef>
                <a:spcPts val="0"/>
              </a:spcBef>
              <a:spcAft>
                <a:spcPts val="0"/>
              </a:spcAft>
              <a:buClr>
                <a:schemeClr val="lt1"/>
              </a:buClr>
              <a:buSzPts val="1800"/>
              <a:buNone/>
              <a:defRPr>
                <a:solidFill>
                  <a:schemeClr val="lt1"/>
                </a:solidFill>
              </a:defRPr>
            </a:lvl4pPr>
            <a:lvl5pPr lvl="4" algn="r">
              <a:spcBef>
                <a:spcPts val="0"/>
              </a:spcBef>
              <a:spcAft>
                <a:spcPts val="0"/>
              </a:spcAft>
              <a:buClr>
                <a:schemeClr val="lt1"/>
              </a:buClr>
              <a:buSzPts val="1800"/>
              <a:buNone/>
              <a:defRPr>
                <a:solidFill>
                  <a:schemeClr val="lt1"/>
                </a:solidFill>
              </a:defRPr>
            </a:lvl5pPr>
            <a:lvl6pPr lvl="5" algn="r">
              <a:spcBef>
                <a:spcPts val="0"/>
              </a:spcBef>
              <a:spcAft>
                <a:spcPts val="0"/>
              </a:spcAft>
              <a:buClr>
                <a:schemeClr val="lt1"/>
              </a:buClr>
              <a:buSzPts val="1800"/>
              <a:buNone/>
              <a:defRPr>
                <a:solidFill>
                  <a:schemeClr val="lt1"/>
                </a:solidFill>
              </a:defRPr>
            </a:lvl6pPr>
            <a:lvl7pPr lvl="6" algn="r">
              <a:spcBef>
                <a:spcPts val="0"/>
              </a:spcBef>
              <a:spcAft>
                <a:spcPts val="0"/>
              </a:spcAft>
              <a:buClr>
                <a:schemeClr val="lt1"/>
              </a:buClr>
              <a:buSzPts val="1800"/>
              <a:buNone/>
              <a:defRPr>
                <a:solidFill>
                  <a:schemeClr val="lt1"/>
                </a:solidFill>
              </a:defRPr>
            </a:lvl7pPr>
            <a:lvl8pPr lvl="7" algn="r">
              <a:spcBef>
                <a:spcPts val="0"/>
              </a:spcBef>
              <a:spcAft>
                <a:spcPts val="0"/>
              </a:spcAft>
              <a:buClr>
                <a:schemeClr val="lt1"/>
              </a:buClr>
              <a:buSzPts val="1800"/>
              <a:buNone/>
              <a:defRPr>
                <a:solidFill>
                  <a:schemeClr val="lt1"/>
                </a:solidFill>
              </a:defRPr>
            </a:lvl8pPr>
            <a:lvl9pPr lvl="8" algn="r">
              <a:spcBef>
                <a:spcPts val="0"/>
              </a:spcBef>
              <a:spcAft>
                <a:spcPts val="0"/>
              </a:spcAft>
              <a:buClr>
                <a:schemeClr val="lt1"/>
              </a:buClr>
              <a:buSzPts val="1800"/>
              <a:buNone/>
              <a:defRPr>
                <a:solidFill>
                  <a:schemeClr val="lt1"/>
                </a:solidFill>
              </a:defRPr>
            </a:lvl9pPr>
          </a:lstStyle>
          <a:p>
            <a:endParaRPr/>
          </a:p>
        </p:txBody>
      </p:sp>
      <p:sp>
        <p:nvSpPr>
          <p:cNvPr id="33" name="Google Shape;33;p5"/>
          <p:cNvSpPr txBox="1">
            <a:spLocks noGrp="1"/>
          </p:cNvSpPr>
          <p:nvPr>
            <p:ph type="body" idx="1"/>
          </p:nvPr>
        </p:nvSpPr>
        <p:spPr>
          <a:xfrm>
            <a:off x="2798250" y="958750"/>
            <a:ext cx="5503800" cy="3240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4" name="Google Shape;34;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picture">
  <p:cSld name="TITLE_AND_BODY_1">
    <p:bg>
      <p:bgPr>
        <a:solidFill>
          <a:schemeClr val="dk1"/>
        </a:solidFill>
        <a:effectLst/>
      </p:bgPr>
    </p:bg>
    <p:spTree>
      <p:nvGrpSpPr>
        <p:cNvPr id="1" name="Shape 35"/>
        <p:cNvGrpSpPr/>
        <p:nvPr/>
      </p:nvGrpSpPr>
      <p:grpSpPr>
        <a:xfrm>
          <a:off x="0" y="0"/>
          <a:ext cx="0" cy="0"/>
          <a:chOff x="0" y="0"/>
          <a:chExt cx="0" cy="0"/>
        </a:xfrm>
      </p:grpSpPr>
      <p:pic>
        <p:nvPicPr>
          <p:cNvPr id="36" name="Google Shape;36;p6" descr="organic-01.png"/>
          <p:cNvPicPr preferRelativeResize="0"/>
          <p:nvPr/>
        </p:nvPicPr>
        <p:blipFill>
          <a:blip r:embed="rId2">
            <a:alphaModFix amt="4000"/>
          </a:blip>
          <a:stretch>
            <a:fillRect/>
          </a:stretch>
        </p:blipFill>
        <p:spPr>
          <a:xfrm>
            <a:off x="0" y="0"/>
            <a:ext cx="9144000" cy="5143500"/>
          </a:xfrm>
          <a:prstGeom prst="rect">
            <a:avLst/>
          </a:prstGeom>
          <a:noFill/>
          <a:ln>
            <a:noFill/>
          </a:ln>
        </p:spPr>
      </p:pic>
      <p:sp>
        <p:nvSpPr>
          <p:cNvPr id="37" name="Google Shape;37;p6"/>
          <p:cNvSpPr/>
          <p:nvPr/>
        </p:nvSpPr>
        <p:spPr>
          <a:xfrm>
            <a:off x="595200" y="588531"/>
            <a:ext cx="7953600" cy="3910800"/>
          </a:xfrm>
          <a:prstGeom prst="rect">
            <a:avLst/>
          </a:prstGeom>
          <a:solidFill>
            <a:srgbClr val="FFFFFF"/>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6"/>
          <p:cNvSpPr txBox="1">
            <a:spLocks noGrp="1"/>
          </p:cNvSpPr>
          <p:nvPr>
            <p:ph type="body" idx="1"/>
          </p:nvPr>
        </p:nvSpPr>
        <p:spPr>
          <a:xfrm>
            <a:off x="1052400" y="1577225"/>
            <a:ext cx="2686200" cy="2622000"/>
          </a:xfrm>
          <a:prstGeom prst="rect">
            <a:avLst/>
          </a:prstGeom>
        </p:spPr>
        <p:txBody>
          <a:bodyPr spcFirstLastPara="1" wrap="square" lIns="91425" tIns="91425" rIns="91425" bIns="91425" anchor="t" anchorCtr="0">
            <a:noAutofit/>
          </a:bodyPr>
          <a:lstStyle>
            <a:lvl1pPr marL="457200" lvl="0" indent="-342900" algn="r" rtl="0">
              <a:spcBef>
                <a:spcPts val="600"/>
              </a:spcBef>
              <a:spcAft>
                <a:spcPts val="0"/>
              </a:spcAft>
              <a:buSzPts val="1800"/>
              <a:buChar char="▹"/>
              <a:defRPr sz="1800"/>
            </a:lvl1pPr>
            <a:lvl2pPr marL="914400" lvl="1" indent="-342900" algn="r" rtl="0">
              <a:spcBef>
                <a:spcPts val="0"/>
              </a:spcBef>
              <a:spcAft>
                <a:spcPts val="0"/>
              </a:spcAft>
              <a:buSzPts val="1800"/>
              <a:buChar char="▸"/>
              <a:defRPr sz="1800"/>
            </a:lvl2pPr>
            <a:lvl3pPr marL="1371600" lvl="2" indent="-342900" algn="r" rtl="0">
              <a:spcBef>
                <a:spcPts val="0"/>
              </a:spcBef>
              <a:spcAft>
                <a:spcPts val="0"/>
              </a:spcAft>
              <a:buSzPts val="1800"/>
              <a:buChar char="◦"/>
              <a:defRPr sz="1800"/>
            </a:lvl3pPr>
            <a:lvl4pPr marL="1828800" lvl="3" indent="-342900" algn="r" rtl="0">
              <a:spcBef>
                <a:spcPts val="0"/>
              </a:spcBef>
              <a:spcAft>
                <a:spcPts val="0"/>
              </a:spcAft>
              <a:buSzPts val="1800"/>
              <a:buChar char="●"/>
              <a:defRPr/>
            </a:lvl4pPr>
            <a:lvl5pPr marL="2286000" lvl="4" indent="-342900" algn="r" rtl="0">
              <a:spcBef>
                <a:spcPts val="0"/>
              </a:spcBef>
              <a:spcAft>
                <a:spcPts val="0"/>
              </a:spcAft>
              <a:buSzPts val="1800"/>
              <a:buChar char="○"/>
              <a:defRPr/>
            </a:lvl5pPr>
            <a:lvl6pPr marL="2743200" lvl="5" indent="-342900" algn="r" rtl="0">
              <a:spcBef>
                <a:spcPts val="0"/>
              </a:spcBef>
              <a:spcAft>
                <a:spcPts val="0"/>
              </a:spcAft>
              <a:buSzPts val="1800"/>
              <a:buChar char="■"/>
              <a:defRPr/>
            </a:lvl6pPr>
            <a:lvl7pPr marL="3200400" lvl="6" indent="-342900" algn="r" rtl="0">
              <a:spcBef>
                <a:spcPts val="0"/>
              </a:spcBef>
              <a:spcAft>
                <a:spcPts val="0"/>
              </a:spcAft>
              <a:buSzPts val="1800"/>
              <a:buChar char="●"/>
              <a:defRPr/>
            </a:lvl7pPr>
            <a:lvl8pPr marL="3657600" lvl="7" indent="-342900" algn="r" rtl="0">
              <a:spcBef>
                <a:spcPts val="0"/>
              </a:spcBef>
              <a:spcAft>
                <a:spcPts val="0"/>
              </a:spcAft>
              <a:buSzPts val="1800"/>
              <a:buChar char="○"/>
              <a:defRPr/>
            </a:lvl8pPr>
            <a:lvl9pPr marL="4114800" lvl="8" indent="-342900" algn="r" rtl="0">
              <a:spcBef>
                <a:spcPts val="0"/>
              </a:spcBef>
              <a:spcAft>
                <a:spcPts val="0"/>
              </a:spcAft>
              <a:buSzPts val="1800"/>
              <a:buChar char="■"/>
              <a:defRPr/>
            </a:lvl9pPr>
          </a:lstStyle>
          <a:p>
            <a:endParaRPr/>
          </a:p>
        </p:txBody>
      </p:sp>
      <p:sp>
        <p:nvSpPr>
          <p:cNvPr id="39" name="Google Shape;39;p6"/>
          <p:cNvSpPr txBox="1">
            <a:spLocks noGrp="1"/>
          </p:cNvSpPr>
          <p:nvPr>
            <p:ph type="title"/>
          </p:nvPr>
        </p:nvSpPr>
        <p:spPr>
          <a:xfrm>
            <a:off x="1052325" y="757150"/>
            <a:ext cx="2686200" cy="8709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D4A56"/>
              </a:buClr>
              <a:buSzPts val="1800"/>
              <a:buNone/>
              <a:defRPr>
                <a:solidFill>
                  <a:srgbClr val="4D4A56"/>
                </a:solidFill>
              </a:defRPr>
            </a:lvl1pPr>
            <a:lvl2pPr lvl="1" algn="r" rtl="0">
              <a:spcBef>
                <a:spcPts val="0"/>
              </a:spcBef>
              <a:spcAft>
                <a:spcPts val="0"/>
              </a:spcAft>
              <a:buClr>
                <a:srgbClr val="4D4A56"/>
              </a:buClr>
              <a:buSzPts val="1800"/>
              <a:buNone/>
              <a:defRPr>
                <a:solidFill>
                  <a:srgbClr val="4D4A56"/>
                </a:solidFill>
              </a:defRPr>
            </a:lvl2pPr>
            <a:lvl3pPr lvl="2" algn="r" rtl="0">
              <a:spcBef>
                <a:spcPts val="0"/>
              </a:spcBef>
              <a:spcAft>
                <a:spcPts val="0"/>
              </a:spcAft>
              <a:buClr>
                <a:srgbClr val="4D4A56"/>
              </a:buClr>
              <a:buSzPts val="1800"/>
              <a:buNone/>
              <a:defRPr>
                <a:solidFill>
                  <a:srgbClr val="4D4A56"/>
                </a:solidFill>
              </a:defRPr>
            </a:lvl3pPr>
            <a:lvl4pPr lvl="3" algn="r" rtl="0">
              <a:spcBef>
                <a:spcPts val="0"/>
              </a:spcBef>
              <a:spcAft>
                <a:spcPts val="0"/>
              </a:spcAft>
              <a:buClr>
                <a:srgbClr val="4D4A56"/>
              </a:buClr>
              <a:buSzPts val="1800"/>
              <a:buNone/>
              <a:defRPr>
                <a:solidFill>
                  <a:srgbClr val="4D4A56"/>
                </a:solidFill>
              </a:defRPr>
            </a:lvl4pPr>
            <a:lvl5pPr lvl="4" algn="r" rtl="0">
              <a:spcBef>
                <a:spcPts val="0"/>
              </a:spcBef>
              <a:spcAft>
                <a:spcPts val="0"/>
              </a:spcAft>
              <a:buClr>
                <a:srgbClr val="4D4A56"/>
              </a:buClr>
              <a:buSzPts val="1800"/>
              <a:buNone/>
              <a:defRPr>
                <a:solidFill>
                  <a:srgbClr val="4D4A56"/>
                </a:solidFill>
              </a:defRPr>
            </a:lvl5pPr>
            <a:lvl6pPr lvl="5" algn="r" rtl="0">
              <a:spcBef>
                <a:spcPts val="0"/>
              </a:spcBef>
              <a:spcAft>
                <a:spcPts val="0"/>
              </a:spcAft>
              <a:buClr>
                <a:srgbClr val="4D4A56"/>
              </a:buClr>
              <a:buSzPts val="1800"/>
              <a:buNone/>
              <a:defRPr>
                <a:solidFill>
                  <a:srgbClr val="4D4A56"/>
                </a:solidFill>
              </a:defRPr>
            </a:lvl6pPr>
            <a:lvl7pPr lvl="6" algn="r" rtl="0">
              <a:spcBef>
                <a:spcPts val="0"/>
              </a:spcBef>
              <a:spcAft>
                <a:spcPts val="0"/>
              </a:spcAft>
              <a:buClr>
                <a:srgbClr val="4D4A56"/>
              </a:buClr>
              <a:buSzPts val="1800"/>
              <a:buNone/>
              <a:defRPr>
                <a:solidFill>
                  <a:srgbClr val="4D4A56"/>
                </a:solidFill>
              </a:defRPr>
            </a:lvl7pPr>
            <a:lvl8pPr lvl="7" algn="r" rtl="0">
              <a:spcBef>
                <a:spcPts val="0"/>
              </a:spcBef>
              <a:spcAft>
                <a:spcPts val="0"/>
              </a:spcAft>
              <a:buClr>
                <a:srgbClr val="4D4A56"/>
              </a:buClr>
              <a:buSzPts val="1800"/>
              <a:buNone/>
              <a:defRPr>
                <a:solidFill>
                  <a:srgbClr val="4D4A56"/>
                </a:solidFill>
              </a:defRPr>
            </a:lvl8pPr>
            <a:lvl9pPr lvl="8" algn="r" rtl="0">
              <a:spcBef>
                <a:spcPts val="0"/>
              </a:spcBef>
              <a:spcAft>
                <a:spcPts val="0"/>
              </a:spcAft>
              <a:buClr>
                <a:srgbClr val="4D4A56"/>
              </a:buClr>
              <a:buSzPts val="1800"/>
              <a:buNone/>
              <a:defRPr>
                <a:solidFill>
                  <a:srgbClr val="4D4A56"/>
                </a:solidFill>
              </a:defRPr>
            </a:lvl9pPr>
          </a:lstStyle>
          <a:p>
            <a:endParaRPr/>
          </a:p>
        </p:txBody>
      </p:sp>
      <p:sp>
        <p:nvSpPr>
          <p:cNvPr id="40" name="Google Shape;40;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solidFill>
          <a:schemeClr val="dk1"/>
        </a:solidFill>
        <a:effectLst/>
      </p:bgPr>
    </p:bg>
    <p:spTree>
      <p:nvGrpSpPr>
        <p:cNvPr id="1" name="Shape 41"/>
        <p:cNvGrpSpPr/>
        <p:nvPr/>
      </p:nvGrpSpPr>
      <p:grpSpPr>
        <a:xfrm>
          <a:off x="0" y="0"/>
          <a:ext cx="0" cy="0"/>
          <a:chOff x="0" y="0"/>
          <a:chExt cx="0" cy="0"/>
        </a:xfrm>
      </p:grpSpPr>
      <p:pic>
        <p:nvPicPr>
          <p:cNvPr id="42" name="Google Shape;42;p7" descr="organic-02.png"/>
          <p:cNvPicPr preferRelativeResize="0"/>
          <p:nvPr/>
        </p:nvPicPr>
        <p:blipFill>
          <a:blip r:embed="rId2">
            <a:alphaModFix amt="5000"/>
          </a:blip>
          <a:stretch>
            <a:fillRect/>
          </a:stretch>
        </p:blipFill>
        <p:spPr>
          <a:xfrm>
            <a:off x="0" y="0"/>
            <a:ext cx="9144000" cy="5143500"/>
          </a:xfrm>
          <a:prstGeom prst="rect">
            <a:avLst/>
          </a:prstGeom>
          <a:noFill/>
          <a:ln>
            <a:noFill/>
          </a:ln>
        </p:spPr>
      </p:pic>
      <p:sp>
        <p:nvSpPr>
          <p:cNvPr id="43" name="Google Shape;43;p7"/>
          <p:cNvSpPr/>
          <p:nvPr/>
        </p:nvSpPr>
        <p:spPr>
          <a:xfrm>
            <a:off x="2066125" y="715358"/>
            <a:ext cx="6596700" cy="3910800"/>
          </a:xfrm>
          <a:prstGeom prst="rect">
            <a:avLst/>
          </a:prstGeom>
          <a:solidFill>
            <a:srgbClr val="FFFFFF"/>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a:off x="404975" y="441142"/>
            <a:ext cx="1980300" cy="1980300"/>
          </a:xfrm>
          <a:prstGeom prst="rect">
            <a:avLst/>
          </a:prstGeom>
          <a:solidFill>
            <a:schemeClr val="accent1"/>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txBox="1">
            <a:spLocks noGrp="1"/>
          </p:cNvSpPr>
          <p:nvPr>
            <p:ph type="title"/>
          </p:nvPr>
        </p:nvSpPr>
        <p:spPr>
          <a:xfrm>
            <a:off x="534610" y="541179"/>
            <a:ext cx="1613400" cy="8574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lt1"/>
              </a:buClr>
              <a:buSzPts val="1800"/>
              <a:buNone/>
              <a:defRPr>
                <a:solidFill>
                  <a:schemeClr val="lt1"/>
                </a:solidFill>
              </a:defRPr>
            </a:lvl1pPr>
            <a:lvl2pPr lvl="1" algn="r">
              <a:spcBef>
                <a:spcPts val="0"/>
              </a:spcBef>
              <a:spcAft>
                <a:spcPts val="0"/>
              </a:spcAft>
              <a:buClr>
                <a:schemeClr val="lt1"/>
              </a:buClr>
              <a:buSzPts val="1800"/>
              <a:buNone/>
              <a:defRPr>
                <a:solidFill>
                  <a:schemeClr val="lt1"/>
                </a:solidFill>
              </a:defRPr>
            </a:lvl2pPr>
            <a:lvl3pPr lvl="2" algn="r">
              <a:spcBef>
                <a:spcPts val="0"/>
              </a:spcBef>
              <a:spcAft>
                <a:spcPts val="0"/>
              </a:spcAft>
              <a:buClr>
                <a:schemeClr val="lt1"/>
              </a:buClr>
              <a:buSzPts val="1800"/>
              <a:buNone/>
              <a:defRPr>
                <a:solidFill>
                  <a:schemeClr val="lt1"/>
                </a:solidFill>
              </a:defRPr>
            </a:lvl3pPr>
            <a:lvl4pPr lvl="3" algn="r">
              <a:spcBef>
                <a:spcPts val="0"/>
              </a:spcBef>
              <a:spcAft>
                <a:spcPts val="0"/>
              </a:spcAft>
              <a:buClr>
                <a:schemeClr val="lt1"/>
              </a:buClr>
              <a:buSzPts val="1800"/>
              <a:buNone/>
              <a:defRPr>
                <a:solidFill>
                  <a:schemeClr val="lt1"/>
                </a:solidFill>
              </a:defRPr>
            </a:lvl4pPr>
            <a:lvl5pPr lvl="4" algn="r">
              <a:spcBef>
                <a:spcPts val="0"/>
              </a:spcBef>
              <a:spcAft>
                <a:spcPts val="0"/>
              </a:spcAft>
              <a:buClr>
                <a:schemeClr val="lt1"/>
              </a:buClr>
              <a:buSzPts val="1800"/>
              <a:buNone/>
              <a:defRPr>
                <a:solidFill>
                  <a:schemeClr val="lt1"/>
                </a:solidFill>
              </a:defRPr>
            </a:lvl5pPr>
            <a:lvl6pPr lvl="5" algn="r">
              <a:spcBef>
                <a:spcPts val="0"/>
              </a:spcBef>
              <a:spcAft>
                <a:spcPts val="0"/>
              </a:spcAft>
              <a:buClr>
                <a:schemeClr val="lt1"/>
              </a:buClr>
              <a:buSzPts val="1800"/>
              <a:buNone/>
              <a:defRPr>
                <a:solidFill>
                  <a:schemeClr val="lt1"/>
                </a:solidFill>
              </a:defRPr>
            </a:lvl6pPr>
            <a:lvl7pPr lvl="6" algn="r">
              <a:spcBef>
                <a:spcPts val="0"/>
              </a:spcBef>
              <a:spcAft>
                <a:spcPts val="0"/>
              </a:spcAft>
              <a:buClr>
                <a:schemeClr val="lt1"/>
              </a:buClr>
              <a:buSzPts val="1800"/>
              <a:buNone/>
              <a:defRPr>
                <a:solidFill>
                  <a:schemeClr val="lt1"/>
                </a:solidFill>
              </a:defRPr>
            </a:lvl7pPr>
            <a:lvl8pPr lvl="7" algn="r">
              <a:spcBef>
                <a:spcPts val="0"/>
              </a:spcBef>
              <a:spcAft>
                <a:spcPts val="0"/>
              </a:spcAft>
              <a:buClr>
                <a:schemeClr val="lt1"/>
              </a:buClr>
              <a:buSzPts val="1800"/>
              <a:buNone/>
              <a:defRPr>
                <a:solidFill>
                  <a:schemeClr val="lt1"/>
                </a:solidFill>
              </a:defRPr>
            </a:lvl8pPr>
            <a:lvl9pPr lvl="8" algn="r">
              <a:spcBef>
                <a:spcPts val="0"/>
              </a:spcBef>
              <a:spcAft>
                <a:spcPts val="0"/>
              </a:spcAft>
              <a:buClr>
                <a:schemeClr val="lt1"/>
              </a:buClr>
              <a:buSzPts val="1800"/>
              <a:buNone/>
              <a:defRPr>
                <a:solidFill>
                  <a:schemeClr val="lt1"/>
                </a:solidFill>
              </a:defRPr>
            </a:lvl9pPr>
          </a:lstStyle>
          <a:p>
            <a:endParaRPr/>
          </a:p>
        </p:txBody>
      </p:sp>
      <p:sp>
        <p:nvSpPr>
          <p:cNvPr id="46" name="Google Shape;46;p7"/>
          <p:cNvSpPr txBox="1">
            <a:spLocks noGrp="1"/>
          </p:cNvSpPr>
          <p:nvPr>
            <p:ph type="body" idx="1"/>
          </p:nvPr>
        </p:nvSpPr>
        <p:spPr>
          <a:xfrm>
            <a:off x="2757725" y="1123950"/>
            <a:ext cx="2700600" cy="3096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7" name="Google Shape;47;p7"/>
          <p:cNvSpPr txBox="1">
            <a:spLocks noGrp="1"/>
          </p:cNvSpPr>
          <p:nvPr>
            <p:ph type="body" idx="2"/>
          </p:nvPr>
        </p:nvSpPr>
        <p:spPr>
          <a:xfrm>
            <a:off x="5620903" y="1123950"/>
            <a:ext cx="2700600" cy="3096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8" name="Google Shape;48;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solidFill>
          <a:schemeClr val="dk1"/>
        </a:solidFill>
        <a:effectLst/>
      </p:bgPr>
    </p:bg>
    <p:spTree>
      <p:nvGrpSpPr>
        <p:cNvPr id="1" name="Shape 49"/>
        <p:cNvGrpSpPr/>
        <p:nvPr/>
      </p:nvGrpSpPr>
      <p:grpSpPr>
        <a:xfrm>
          <a:off x="0" y="0"/>
          <a:ext cx="0" cy="0"/>
          <a:chOff x="0" y="0"/>
          <a:chExt cx="0" cy="0"/>
        </a:xfrm>
      </p:grpSpPr>
      <p:pic>
        <p:nvPicPr>
          <p:cNvPr id="50" name="Google Shape;50;p8" descr="organic-03.png"/>
          <p:cNvPicPr preferRelativeResize="0"/>
          <p:nvPr/>
        </p:nvPicPr>
        <p:blipFill>
          <a:blip r:embed="rId2">
            <a:alphaModFix amt="5000"/>
          </a:blip>
          <a:stretch>
            <a:fillRect/>
          </a:stretch>
        </p:blipFill>
        <p:spPr>
          <a:xfrm>
            <a:off x="0" y="0"/>
            <a:ext cx="9144000" cy="5143500"/>
          </a:xfrm>
          <a:prstGeom prst="rect">
            <a:avLst/>
          </a:prstGeom>
          <a:noFill/>
          <a:ln>
            <a:noFill/>
          </a:ln>
        </p:spPr>
      </p:pic>
      <p:sp>
        <p:nvSpPr>
          <p:cNvPr id="51" name="Google Shape;51;p8"/>
          <p:cNvSpPr/>
          <p:nvPr/>
        </p:nvSpPr>
        <p:spPr>
          <a:xfrm>
            <a:off x="2066125" y="715358"/>
            <a:ext cx="6596700" cy="3910800"/>
          </a:xfrm>
          <a:prstGeom prst="rect">
            <a:avLst/>
          </a:prstGeom>
          <a:solidFill>
            <a:srgbClr val="FFFFFF"/>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a:off x="404975" y="441142"/>
            <a:ext cx="1980300" cy="1980300"/>
          </a:xfrm>
          <a:prstGeom prst="rect">
            <a:avLst/>
          </a:prstGeom>
          <a:solidFill>
            <a:schemeClr val="accent1"/>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txBox="1">
            <a:spLocks noGrp="1"/>
          </p:cNvSpPr>
          <p:nvPr>
            <p:ph type="title"/>
          </p:nvPr>
        </p:nvSpPr>
        <p:spPr>
          <a:xfrm>
            <a:off x="381000" y="530127"/>
            <a:ext cx="1778100" cy="857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1"/>
              </a:buClr>
              <a:buSzPts val="1800"/>
              <a:buNone/>
              <a:defRPr>
                <a:solidFill>
                  <a:schemeClr val="lt1"/>
                </a:solidFill>
              </a:defRPr>
            </a:lvl1pPr>
            <a:lvl2pPr lvl="1" algn="r" rtl="0">
              <a:spcBef>
                <a:spcPts val="0"/>
              </a:spcBef>
              <a:spcAft>
                <a:spcPts val="0"/>
              </a:spcAft>
              <a:buClr>
                <a:schemeClr val="lt1"/>
              </a:buClr>
              <a:buSzPts val="1800"/>
              <a:buNone/>
              <a:defRPr>
                <a:solidFill>
                  <a:schemeClr val="lt1"/>
                </a:solidFill>
              </a:defRPr>
            </a:lvl2pPr>
            <a:lvl3pPr lvl="2" algn="r" rtl="0">
              <a:spcBef>
                <a:spcPts val="0"/>
              </a:spcBef>
              <a:spcAft>
                <a:spcPts val="0"/>
              </a:spcAft>
              <a:buClr>
                <a:schemeClr val="lt1"/>
              </a:buClr>
              <a:buSzPts val="1800"/>
              <a:buNone/>
              <a:defRPr>
                <a:solidFill>
                  <a:schemeClr val="lt1"/>
                </a:solidFill>
              </a:defRPr>
            </a:lvl3pPr>
            <a:lvl4pPr lvl="3" algn="r" rtl="0">
              <a:spcBef>
                <a:spcPts val="0"/>
              </a:spcBef>
              <a:spcAft>
                <a:spcPts val="0"/>
              </a:spcAft>
              <a:buClr>
                <a:schemeClr val="lt1"/>
              </a:buClr>
              <a:buSzPts val="1800"/>
              <a:buNone/>
              <a:defRPr>
                <a:solidFill>
                  <a:schemeClr val="lt1"/>
                </a:solidFill>
              </a:defRPr>
            </a:lvl4pPr>
            <a:lvl5pPr lvl="4" algn="r" rtl="0">
              <a:spcBef>
                <a:spcPts val="0"/>
              </a:spcBef>
              <a:spcAft>
                <a:spcPts val="0"/>
              </a:spcAft>
              <a:buClr>
                <a:schemeClr val="lt1"/>
              </a:buClr>
              <a:buSzPts val="1800"/>
              <a:buNone/>
              <a:defRPr>
                <a:solidFill>
                  <a:schemeClr val="lt1"/>
                </a:solidFill>
              </a:defRPr>
            </a:lvl5pPr>
            <a:lvl6pPr lvl="5" algn="r" rtl="0">
              <a:spcBef>
                <a:spcPts val="0"/>
              </a:spcBef>
              <a:spcAft>
                <a:spcPts val="0"/>
              </a:spcAft>
              <a:buClr>
                <a:schemeClr val="lt1"/>
              </a:buClr>
              <a:buSzPts val="1800"/>
              <a:buNone/>
              <a:defRPr>
                <a:solidFill>
                  <a:schemeClr val="lt1"/>
                </a:solidFill>
              </a:defRPr>
            </a:lvl6pPr>
            <a:lvl7pPr lvl="6" algn="r" rtl="0">
              <a:spcBef>
                <a:spcPts val="0"/>
              </a:spcBef>
              <a:spcAft>
                <a:spcPts val="0"/>
              </a:spcAft>
              <a:buClr>
                <a:schemeClr val="lt1"/>
              </a:buClr>
              <a:buSzPts val="1800"/>
              <a:buNone/>
              <a:defRPr>
                <a:solidFill>
                  <a:schemeClr val="lt1"/>
                </a:solidFill>
              </a:defRPr>
            </a:lvl7pPr>
            <a:lvl8pPr lvl="7" algn="r" rtl="0">
              <a:spcBef>
                <a:spcPts val="0"/>
              </a:spcBef>
              <a:spcAft>
                <a:spcPts val="0"/>
              </a:spcAft>
              <a:buClr>
                <a:schemeClr val="lt1"/>
              </a:buClr>
              <a:buSzPts val="1800"/>
              <a:buNone/>
              <a:defRPr>
                <a:solidFill>
                  <a:schemeClr val="lt1"/>
                </a:solidFill>
              </a:defRPr>
            </a:lvl8pPr>
            <a:lvl9pPr lvl="8" algn="r" rtl="0">
              <a:spcBef>
                <a:spcPts val="0"/>
              </a:spcBef>
              <a:spcAft>
                <a:spcPts val="0"/>
              </a:spcAft>
              <a:buClr>
                <a:schemeClr val="lt1"/>
              </a:buClr>
              <a:buSzPts val="1800"/>
              <a:buNone/>
              <a:defRPr>
                <a:solidFill>
                  <a:schemeClr val="lt1"/>
                </a:solidFill>
              </a:defRPr>
            </a:lvl9pPr>
          </a:lstStyle>
          <a:p>
            <a:endParaRPr/>
          </a:p>
        </p:txBody>
      </p:sp>
      <p:sp>
        <p:nvSpPr>
          <p:cNvPr id="54" name="Google Shape;54;p8"/>
          <p:cNvSpPr txBox="1">
            <a:spLocks noGrp="1"/>
          </p:cNvSpPr>
          <p:nvPr>
            <p:ph type="body" idx="1"/>
          </p:nvPr>
        </p:nvSpPr>
        <p:spPr>
          <a:xfrm>
            <a:off x="2652481" y="1054700"/>
            <a:ext cx="1855500" cy="32898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5" name="Google Shape;55;p8"/>
          <p:cNvSpPr txBox="1">
            <a:spLocks noGrp="1"/>
          </p:cNvSpPr>
          <p:nvPr>
            <p:ph type="body" idx="2"/>
          </p:nvPr>
        </p:nvSpPr>
        <p:spPr>
          <a:xfrm>
            <a:off x="4603343" y="1054700"/>
            <a:ext cx="1855500" cy="32898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6" name="Google Shape;56;p8"/>
          <p:cNvSpPr txBox="1">
            <a:spLocks noGrp="1"/>
          </p:cNvSpPr>
          <p:nvPr>
            <p:ph type="body" idx="3"/>
          </p:nvPr>
        </p:nvSpPr>
        <p:spPr>
          <a:xfrm>
            <a:off x="6554205" y="1054700"/>
            <a:ext cx="1855500" cy="32898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7" name="Google Shape;57;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vertical" type="blank">
  <p:cSld name="BLANK">
    <p:bg>
      <p:bgPr>
        <a:solidFill>
          <a:schemeClr val="dk1"/>
        </a:solidFill>
        <a:effectLst/>
      </p:bgPr>
    </p:bg>
    <p:spTree>
      <p:nvGrpSpPr>
        <p:cNvPr id="1" name="Shape 74"/>
        <p:cNvGrpSpPr/>
        <p:nvPr/>
      </p:nvGrpSpPr>
      <p:grpSpPr>
        <a:xfrm>
          <a:off x="0" y="0"/>
          <a:ext cx="0" cy="0"/>
          <a:chOff x="0" y="0"/>
          <a:chExt cx="0" cy="0"/>
        </a:xfrm>
      </p:grpSpPr>
      <p:pic>
        <p:nvPicPr>
          <p:cNvPr id="75" name="Google Shape;75;p12" descr="organic-01.png"/>
          <p:cNvPicPr preferRelativeResize="0"/>
          <p:nvPr/>
        </p:nvPicPr>
        <p:blipFill>
          <a:blip r:embed="rId2">
            <a:alphaModFix amt="4000"/>
          </a:blip>
          <a:stretch>
            <a:fillRect/>
          </a:stretch>
        </p:blipFill>
        <p:spPr>
          <a:xfrm>
            <a:off x="0" y="0"/>
            <a:ext cx="9144000" cy="5143500"/>
          </a:xfrm>
          <a:prstGeom prst="rect">
            <a:avLst/>
          </a:prstGeom>
          <a:noFill/>
          <a:ln>
            <a:noFill/>
          </a:ln>
        </p:spPr>
      </p:pic>
      <p:sp>
        <p:nvSpPr>
          <p:cNvPr id="76" name="Google Shape;76;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zigzag">
  <p:cSld name="BLANK_1_1">
    <p:bg>
      <p:bgPr>
        <a:solidFill>
          <a:schemeClr val="dk1"/>
        </a:solidFill>
        <a:effectLst/>
      </p:bgPr>
    </p:bg>
    <p:spTree>
      <p:nvGrpSpPr>
        <p:cNvPr id="1" name="Shape 80"/>
        <p:cNvGrpSpPr/>
        <p:nvPr/>
      </p:nvGrpSpPr>
      <p:grpSpPr>
        <a:xfrm>
          <a:off x="0" y="0"/>
          <a:ext cx="0" cy="0"/>
          <a:chOff x="0" y="0"/>
          <a:chExt cx="0" cy="0"/>
        </a:xfrm>
      </p:grpSpPr>
      <p:pic>
        <p:nvPicPr>
          <p:cNvPr id="81" name="Google Shape;81;p14" descr="organic-03.png"/>
          <p:cNvPicPr preferRelativeResize="0"/>
          <p:nvPr/>
        </p:nvPicPr>
        <p:blipFill>
          <a:blip r:embed="rId2">
            <a:alphaModFix amt="5000"/>
          </a:blip>
          <a:stretch>
            <a:fillRect/>
          </a:stretch>
        </p:blipFill>
        <p:spPr>
          <a:xfrm>
            <a:off x="0" y="0"/>
            <a:ext cx="9144000" cy="5143500"/>
          </a:xfrm>
          <a:prstGeom prst="rect">
            <a:avLst/>
          </a:prstGeom>
          <a:noFill/>
          <a:ln>
            <a:noFill/>
          </a:ln>
        </p:spPr>
      </p:pic>
      <p:sp>
        <p:nvSpPr>
          <p:cNvPr id="82" name="Google Shape;82;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3F3F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Font typeface="Tinos"/>
              <a:buChar char="▹"/>
              <a:defRPr sz="3000">
                <a:solidFill>
                  <a:schemeClr val="dk1"/>
                </a:solidFill>
                <a:latin typeface="Tinos"/>
                <a:ea typeface="Tinos"/>
                <a:cs typeface="Tinos"/>
                <a:sym typeface="Tinos"/>
              </a:defRPr>
            </a:lvl1pPr>
            <a:lvl2pPr marL="914400" lvl="1" indent="-381000">
              <a:spcBef>
                <a:spcPts val="0"/>
              </a:spcBef>
              <a:spcAft>
                <a:spcPts val="0"/>
              </a:spcAft>
              <a:buClr>
                <a:schemeClr val="dk1"/>
              </a:buClr>
              <a:buSzPts val="2400"/>
              <a:buFont typeface="Tinos"/>
              <a:buChar char="▸"/>
              <a:defRPr sz="2400">
                <a:solidFill>
                  <a:schemeClr val="dk1"/>
                </a:solidFill>
                <a:latin typeface="Tinos"/>
                <a:ea typeface="Tinos"/>
                <a:cs typeface="Tinos"/>
                <a:sym typeface="Tinos"/>
              </a:defRPr>
            </a:lvl2pPr>
            <a:lvl3pPr marL="1371600" lvl="2" indent="-381000">
              <a:spcBef>
                <a:spcPts val="0"/>
              </a:spcBef>
              <a:spcAft>
                <a:spcPts val="0"/>
              </a:spcAft>
              <a:buClr>
                <a:schemeClr val="dk1"/>
              </a:buClr>
              <a:buSzPts val="2400"/>
              <a:buFont typeface="Tinos"/>
              <a:buChar char="◦"/>
              <a:defRPr sz="2400">
                <a:solidFill>
                  <a:schemeClr val="dk1"/>
                </a:solidFill>
                <a:latin typeface="Tinos"/>
                <a:ea typeface="Tinos"/>
                <a:cs typeface="Tinos"/>
                <a:sym typeface="Tinos"/>
              </a:defRPr>
            </a:lvl3pPr>
            <a:lvl4pPr marL="1828800" lvl="3"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4pPr>
            <a:lvl5pPr marL="2286000" lvl="4"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5pPr>
            <a:lvl6pPr marL="2743200" lvl="5"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6pPr>
            <a:lvl7pPr marL="3200400" lvl="6"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7pPr>
            <a:lvl8pPr marL="3657600" lvl="7"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8pPr>
            <a:lvl9pPr marL="4114800" lvl="8"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1"/>
                </a:solidFill>
                <a:latin typeface="Playfair Display"/>
                <a:ea typeface="Playfair Display"/>
                <a:cs typeface="Playfair Display"/>
                <a:sym typeface="Playfair Display"/>
              </a:defRPr>
            </a:lvl1pPr>
            <a:lvl2pPr lvl="1" algn="r">
              <a:buNone/>
              <a:defRPr sz="1300">
                <a:solidFill>
                  <a:schemeClr val="accent1"/>
                </a:solidFill>
                <a:latin typeface="Playfair Display"/>
                <a:ea typeface="Playfair Display"/>
                <a:cs typeface="Playfair Display"/>
                <a:sym typeface="Playfair Display"/>
              </a:defRPr>
            </a:lvl2pPr>
            <a:lvl3pPr lvl="2" algn="r">
              <a:buNone/>
              <a:defRPr sz="1300">
                <a:solidFill>
                  <a:schemeClr val="accent1"/>
                </a:solidFill>
                <a:latin typeface="Playfair Display"/>
                <a:ea typeface="Playfair Display"/>
                <a:cs typeface="Playfair Display"/>
                <a:sym typeface="Playfair Display"/>
              </a:defRPr>
            </a:lvl3pPr>
            <a:lvl4pPr lvl="3" algn="r">
              <a:buNone/>
              <a:defRPr sz="1300">
                <a:solidFill>
                  <a:schemeClr val="accent1"/>
                </a:solidFill>
                <a:latin typeface="Playfair Display"/>
                <a:ea typeface="Playfair Display"/>
                <a:cs typeface="Playfair Display"/>
                <a:sym typeface="Playfair Display"/>
              </a:defRPr>
            </a:lvl4pPr>
            <a:lvl5pPr lvl="4" algn="r">
              <a:buNone/>
              <a:defRPr sz="1300">
                <a:solidFill>
                  <a:schemeClr val="accent1"/>
                </a:solidFill>
                <a:latin typeface="Playfair Display"/>
                <a:ea typeface="Playfair Display"/>
                <a:cs typeface="Playfair Display"/>
                <a:sym typeface="Playfair Display"/>
              </a:defRPr>
            </a:lvl5pPr>
            <a:lvl6pPr lvl="5" algn="r">
              <a:buNone/>
              <a:defRPr sz="1300">
                <a:solidFill>
                  <a:schemeClr val="accent1"/>
                </a:solidFill>
                <a:latin typeface="Playfair Display"/>
                <a:ea typeface="Playfair Display"/>
                <a:cs typeface="Playfair Display"/>
                <a:sym typeface="Playfair Display"/>
              </a:defRPr>
            </a:lvl6pPr>
            <a:lvl7pPr lvl="6" algn="r">
              <a:buNone/>
              <a:defRPr sz="1300">
                <a:solidFill>
                  <a:schemeClr val="accent1"/>
                </a:solidFill>
                <a:latin typeface="Playfair Display"/>
                <a:ea typeface="Playfair Display"/>
                <a:cs typeface="Playfair Display"/>
                <a:sym typeface="Playfair Display"/>
              </a:defRPr>
            </a:lvl7pPr>
            <a:lvl8pPr lvl="7" algn="r">
              <a:buNone/>
              <a:defRPr sz="1300">
                <a:solidFill>
                  <a:schemeClr val="accent1"/>
                </a:solidFill>
                <a:latin typeface="Playfair Display"/>
                <a:ea typeface="Playfair Display"/>
                <a:cs typeface="Playfair Display"/>
                <a:sym typeface="Playfair Display"/>
              </a:defRPr>
            </a:lvl8pPr>
            <a:lvl9pPr lvl="8" algn="r">
              <a:buNone/>
              <a:defRPr sz="1300">
                <a:solidFill>
                  <a:schemeClr val="accent1"/>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8" r:id="rId8"/>
    <p:sldLayoutId id="2147483660" r:id="rId9"/>
    <p:sldLayoutId id="2147483661"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elprocus.com/working-procedure-on-how-do-transformers-work/" TargetMode="External"/><Relationship Id="rId2" Type="http://schemas.openxmlformats.org/officeDocument/2006/relationships/hyperlink" Target="https://www.elprocus.com/classification-power-supply-different-types/" TargetMode="External"/><Relationship Id="rId1" Type="http://schemas.openxmlformats.org/officeDocument/2006/relationships/slideLayout" Target="../slideLayouts/slideLayout5.xml"/><Relationship Id="rId5" Type="http://schemas.openxmlformats.org/officeDocument/2006/relationships/image" Target="../media/image7.jpeg"/><Relationship Id="rId4" Type="http://schemas.openxmlformats.org/officeDocument/2006/relationships/hyperlink" Target="https://www.elprocus.com/bridge-rectifier-circuit-theory-with-working-operation/"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9.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www.elprocus.com/basics-of-embedded-system-and-applications/"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grpSp>
        <p:nvGrpSpPr>
          <p:cNvPr id="91" name="Google Shape;91;p16"/>
          <p:cNvGrpSpPr/>
          <p:nvPr/>
        </p:nvGrpSpPr>
        <p:grpSpPr>
          <a:xfrm>
            <a:off x="4388765" y="980127"/>
            <a:ext cx="366458" cy="366437"/>
            <a:chOff x="1923675" y="1633650"/>
            <a:chExt cx="436000" cy="435975"/>
          </a:xfrm>
        </p:grpSpPr>
        <p:sp>
          <p:nvSpPr>
            <p:cNvPr id="92" name="Google Shape;92;p16"/>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6"/>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6"/>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6"/>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itle 1"/>
          <p:cNvSpPr>
            <a:spLocks noGrp="1"/>
          </p:cNvSpPr>
          <p:nvPr>
            <p:ph type="ctrTitle"/>
          </p:nvPr>
        </p:nvSpPr>
        <p:spPr/>
        <p:txBody>
          <a:bodyPr/>
          <a:lstStyle/>
          <a:p>
            <a:r>
              <a:rPr lang="en-US" sz="2800" u="sng" dirty="0" smtClean="0"/>
              <a:t>AC POWER CONTROLLER WITH PROGRAMMABLE INTERFACE</a:t>
            </a:r>
            <a:endParaRPr lang="en-US" sz="2800" u="sng"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5" name="Rectangle 4"/>
          <p:cNvSpPr/>
          <p:nvPr/>
        </p:nvSpPr>
        <p:spPr>
          <a:xfrm>
            <a:off x="649156" y="566164"/>
            <a:ext cx="7708005" cy="2031325"/>
          </a:xfrm>
          <a:prstGeom prst="rect">
            <a:avLst/>
          </a:prstGeom>
        </p:spPr>
        <p:txBody>
          <a:bodyPr wrap="square">
            <a:spAutoFit/>
          </a:bodyPr>
          <a:lstStyle/>
          <a:p>
            <a:pPr algn="just" fontAlgn="base"/>
            <a:r>
              <a:rPr lang="en-US" sz="2800" b="1" u="sng" dirty="0">
                <a:latin typeface="inherit"/>
              </a:rPr>
              <a:t>Power </a:t>
            </a:r>
            <a:r>
              <a:rPr lang="en-US" sz="2800" b="1" u="sng" dirty="0" smtClean="0">
                <a:latin typeface="inherit"/>
              </a:rPr>
              <a:t>Supply:-</a:t>
            </a:r>
            <a:endParaRPr lang="en-US" sz="2800" b="1" u="sng" dirty="0">
              <a:latin typeface="Arial" panose="020B0604020202020204" pitchFamily="34" charset="0"/>
            </a:endParaRPr>
          </a:p>
          <a:p>
            <a:pPr algn="just" fontAlgn="base"/>
            <a:r>
              <a:rPr lang="en-US" dirty="0">
                <a:solidFill>
                  <a:schemeClr val="accent5">
                    <a:lumMod val="50000"/>
                  </a:schemeClr>
                </a:solidFill>
                <a:latin typeface="Arial" panose="020B0604020202020204" pitchFamily="34" charset="0"/>
              </a:rPr>
              <a:t>The </a:t>
            </a:r>
            <a:r>
              <a:rPr lang="en-US" dirty="0">
                <a:solidFill>
                  <a:schemeClr val="accent5">
                    <a:lumMod val="50000"/>
                  </a:schemeClr>
                </a:solidFill>
                <a:latin typeface="inherit"/>
                <a:hlinkClick r:id="rId2"/>
              </a:rPr>
              <a:t>power supply circuit</a:t>
            </a:r>
            <a:r>
              <a:rPr lang="en-US" dirty="0">
                <a:solidFill>
                  <a:schemeClr val="accent5">
                    <a:lumMod val="50000"/>
                  </a:schemeClr>
                </a:solidFill>
                <a:latin typeface="Arial" panose="020B0604020202020204" pitchFamily="34" charset="0"/>
              </a:rPr>
              <a:t> can be built with a </a:t>
            </a:r>
            <a:r>
              <a:rPr lang="en-US" dirty="0">
                <a:solidFill>
                  <a:schemeClr val="accent5">
                    <a:lumMod val="50000"/>
                  </a:schemeClr>
                </a:solidFill>
                <a:latin typeface="inherit"/>
                <a:hlinkClick r:id="rId3"/>
              </a:rPr>
              <a:t>step-down transformer</a:t>
            </a:r>
            <a:r>
              <a:rPr lang="en-US" dirty="0">
                <a:solidFill>
                  <a:schemeClr val="accent5">
                    <a:lumMod val="50000"/>
                  </a:schemeClr>
                </a:solidFill>
                <a:latin typeface="Arial" panose="020B0604020202020204" pitchFamily="34" charset="0"/>
              </a:rPr>
              <a:t>, which steps down the voltage from 230V to 12V AC. This AC voltage can be converted to DC using a </a:t>
            </a:r>
            <a:r>
              <a:rPr lang="en-US" dirty="0">
                <a:solidFill>
                  <a:schemeClr val="accent5">
                    <a:lumMod val="50000"/>
                  </a:schemeClr>
                </a:solidFill>
                <a:latin typeface="inherit"/>
                <a:hlinkClick r:id="rId4"/>
              </a:rPr>
              <a:t>Bridge Rectifier</a:t>
            </a:r>
            <a:r>
              <a:rPr lang="en-US" dirty="0">
                <a:solidFill>
                  <a:schemeClr val="accent5">
                    <a:lumMod val="50000"/>
                  </a:schemeClr>
                </a:solidFill>
                <a:latin typeface="Arial" panose="020B0604020202020204" pitchFamily="34" charset="0"/>
              </a:rPr>
              <a:t>. The role of the capacitive filter is to remove the ripples and it is then regulated to +5V using a voltage regulator 7805 which is necessary for the process of the microcontroller and other components</a:t>
            </a:r>
            <a:r>
              <a:rPr lang="en-US" dirty="0">
                <a:solidFill>
                  <a:srgbClr val="666666"/>
                </a:solidFill>
                <a:latin typeface="Arial" panose="020B0604020202020204" pitchFamily="34" charset="0"/>
              </a:rPr>
              <a:t>.</a:t>
            </a:r>
          </a:p>
          <a:p>
            <a:r>
              <a:rPr lang="en-US" dirty="0"/>
              <a:t/>
            </a:r>
            <a:br>
              <a:rPr lang="en-US" dirty="0"/>
            </a:br>
            <a:endParaRPr lang="en-US" dirty="0"/>
          </a:p>
        </p:txBody>
      </p:sp>
      <p:pic>
        <p:nvPicPr>
          <p:cNvPr id="3074" name="Picture 2" descr="Power Suppl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9278" y="2220756"/>
            <a:ext cx="6948350" cy="2215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6650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0"/>
          <p:cNvSpPr/>
          <p:nvPr/>
        </p:nvSpPr>
        <p:spPr>
          <a:xfrm>
            <a:off x="1730668" y="1141476"/>
            <a:ext cx="5721300" cy="2706000"/>
          </a:xfrm>
          <a:prstGeom prst="rect">
            <a:avLst/>
          </a:prstGeom>
          <a:solidFill>
            <a:schemeClr val="accent1"/>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lvl="0" algn="ctr"/>
            <a:endParaRPr b="1" dirty="0">
              <a:solidFill>
                <a:schemeClr val="tx2">
                  <a:lumMod val="25000"/>
                </a:schemeClr>
              </a:solidFill>
            </a:endParaRPr>
          </a:p>
        </p:txBody>
      </p:sp>
      <p:sp>
        <p:nvSpPr>
          <p:cNvPr id="221" name="Google Shape;221;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9" name="Picture 8" descr="Conclusion animation gif 2 » GIF Images Downlo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2871" y="160337"/>
            <a:ext cx="4572000" cy="10001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860997" y="1217052"/>
            <a:ext cx="5338293" cy="2523768"/>
          </a:xfrm>
          <a:prstGeom prst="rect">
            <a:avLst/>
          </a:prstGeom>
          <a:noFill/>
        </p:spPr>
        <p:txBody>
          <a:bodyPr wrap="square" rtlCol="0">
            <a:spAutoFit/>
          </a:bodyPr>
          <a:lstStyle/>
          <a:p>
            <a:pPr lvl="0" algn="ctr"/>
            <a:r>
              <a:rPr lang="en-US" sz="2400" b="1" dirty="0">
                <a:solidFill>
                  <a:schemeClr val="tx2">
                    <a:lumMod val="25000"/>
                  </a:schemeClr>
                </a:solidFill>
              </a:rPr>
              <a:t>This work is used at controlling the AC power by using the concept of firing angle control of </a:t>
            </a:r>
            <a:r>
              <a:rPr lang="en-US" sz="2400" b="1" dirty="0" err="1">
                <a:solidFill>
                  <a:schemeClr val="tx2">
                    <a:lumMod val="25000"/>
                  </a:schemeClr>
                </a:solidFill>
              </a:rPr>
              <a:t>thyristors</a:t>
            </a:r>
            <a:r>
              <a:rPr lang="en-US" sz="2400" b="1" dirty="0">
                <a:solidFill>
                  <a:schemeClr val="tx2">
                    <a:lumMod val="25000"/>
                  </a:schemeClr>
                </a:solidFill>
              </a:rPr>
              <a:t>.</a:t>
            </a:r>
          </a:p>
          <a:p>
            <a:pPr lvl="0" algn="ctr"/>
            <a:r>
              <a:rPr lang="en-US" sz="2400" b="1" dirty="0">
                <a:solidFill>
                  <a:schemeClr val="tx2">
                    <a:lumMod val="25000"/>
                  </a:schemeClr>
                </a:solidFill>
              </a:rPr>
              <a:t> With this device one can enter the required percentage of power supply through a keypad</a:t>
            </a:r>
          </a:p>
          <a:p>
            <a:endParaRPr lang="en-US" dirty="0"/>
          </a:p>
        </p:txBody>
      </p:sp>
      <p:pic>
        <p:nvPicPr>
          <p:cNvPr id="11" name="Picture 10" descr="https://loading.io/assets/img/p/articles/choose/smoothon-dark.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868017" y="-237858"/>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https://loading.io/assets/img/p/articles/choose/smoothon-dark.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0" y="-191609"/>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 calcmode="lin" valueType="num">
                                      <p:cBhvr>
                                        <p:cTn id="14" dur="1000" fill="hold"/>
                                        <p:tgtEl>
                                          <p:spTgt spid="11"/>
                                        </p:tgtEl>
                                        <p:attrNameLst>
                                          <p:attrName>style.rotation</p:attrName>
                                        </p:attrNameLst>
                                      </p:cBhvr>
                                      <p:tavLst>
                                        <p:tav tm="0">
                                          <p:val>
                                            <p:fltVal val="90"/>
                                          </p:val>
                                        </p:tav>
                                        <p:tav tm="100000">
                                          <p:val>
                                            <p:fltVal val="0"/>
                                          </p:val>
                                        </p:tav>
                                      </p:tavLst>
                                    </p:anim>
                                    <p:animEffect transition="in" filter="fade">
                                      <p:cBhvr>
                                        <p:cTn id="15" dur="10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1000" fill="hold"/>
                                        <p:tgtEl>
                                          <p:spTgt spid="12"/>
                                        </p:tgtEl>
                                        <p:attrNameLst>
                                          <p:attrName>ppt_w</p:attrName>
                                        </p:attrNameLst>
                                      </p:cBhvr>
                                      <p:tavLst>
                                        <p:tav tm="0">
                                          <p:val>
                                            <p:fltVal val="0"/>
                                          </p:val>
                                        </p:tav>
                                        <p:tav tm="100000">
                                          <p:val>
                                            <p:strVal val="#ppt_w"/>
                                          </p:val>
                                        </p:tav>
                                      </p:tavLst>
                                    </p:anim>
                                    <p:anim calcmode="lin" valueType="num">
                                      <p:cBhvr>
                                        <p:cTn id="21" dur="1000" fill="hold"/>
                                        <p:tgtEl>
                                          <p:spTgt spid="12"/>
                                        </p:tgtEl>
                                        <p:attrNameLst>
                                          <p:attrName>ppt_h</p:attrName>
                                        </p:attrNameLst>
                                      </p:cBhvr>
                                      <p:tavLst>
                                        <p:tav tm="0">
                                          <p:val>
                                            <p:fltVal val="0"/>
                                          </p:val>
                                        </p:tav>
                                        <p:tav tm="100000">
                                          <p:val>
                                            <p:strVal val="#ppt_h"/>
                                          </p:val>
                                        </p:tav>
                                      </p:tavLst>
                                    </p:anim>
                                    <p:anim calcmode="lin" valueType="num">
                                      <p:cBhvr>
                                        <p:cTn id="22" dur="1000" fill="hold"/>
                                        <p:tgtEl>
                                          <p:spTgt spid="12"/>
                                        </p:tgtEl>
                                        <p:attrNameLst>
                                          <p:attrName>style.rotation</p:attrName>
                                        </p:attrNameLst>
                                      </p:cBhvr>
                                      <p:tavLst>
                                        <p:tav tm="0">
                                          <p:val>
                                            <p:fltVal val="90"/>
                                          </p:val>
                                        </p:tav>
                                        <p:tav tm="100000">
                                          <p:val>
                                            <p:fltVal val="0"/>
                                          </p:val>
                                        </p:tav>
                                      </p:tavLst>
                                    </p:anim>
                                    <p:animEffect transition="in" filter="fade">
                                      <p:cBhvr>
                                        <p:cTn id="23"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3" name="Rectangle 2"/>
          <p:cNvSpPr/>
          <p:nvPr/>
        </p:nvSpPr>
        <p:spPr>
          <a:xfrm>
            <a:off x="-1" y="0"/>
            <a:ext cx="8339071" cy="5016758"/>
          </a:xfrm>
          <a:prstGeom prst="rect">
            <a:avLst/>
          </a:prstGeom>
        </p:spPr>
        <p:txBody>
          <a:bodyPr wrap="square">
            <a:spAutoFit/>
          </a:bodyPr>
          <a:lstStyle/>
          <a:p>
            <a:r>
              <a:rPr lang="en-US" dirty="0" smtClean="0"/>
              <a:t> </a:t>
            </a:r>
            <a:r>
              <a:rPr lang="en-US" sz="2000" dirty="0">
                <a:solidFill>
                  <a:schemeClr val="accent1">
                    <a:lumMod val="75000"/>
                  </a:schemeClr>
                </a:solidFill>
              </a:rPr>
              <a:t>REFERENCES:- </a:t>
            </a:r>
            <a:endParaRPr lang="en-US" sz="2000" dirty="0" smtClean="0">
              <a:solidFill>
                <a:schemeClr val="accent1">
                  <a:lumMod val="75000"/>
                </a:schemeClr>
              </a:solidFill>
            </a:endParaRPr>
          </a:p>
          <a:p>
            <a:pPr algn="ctr"/>
            <a:r>
              <a:rPr lang="en-US" sz="2000" dirty="0" smtClean="0">
                <a:solidFill>
                  <a:srgbClr val="FFFF00"/>
                </a:solidFill>
              </a:rPr>
              <a:t>I</a:t>
            </a:r>
            <a:r>
              <a:rPr lang="en-US" sz="2000" dirty="0">
                <a:solidFill>
                  <a:srgbClr val="FFFF00"/>
                </a:solidFill>
              </a:rPr>
              <a:t>. </a:t>
            </a:r>
            <a:r>
              <a:rPr lang="en-US" sz="2000" dirty="0">
                <a:solidFill>
                  <a:schemeClr val="accent1"/>
                </a:solidFill>
              </a:rPr>
              <a:t>Lee Siang Tat, </a:t>
            </a:r>
            <a:r>
              <a:rPr lang="en-US" sz="2000" dirty="0" err="1">
                <a:solidFill>
                  <a:schemeClr val="accent1"/>
                </a:solidFill>
              </a:rPr>
              <a:t>YiauwKahHaur</a:t>
            </a:r>
            <a:r>
              <a:rPr lang="en-US" sz="2000" dirty="0">
                <a:solidFill>
                  <a:schemeClr val="accent1"/>
                </a:solidFill>
              </a:rPr>
              <a:t> “AC Power Controller By Using Microcontroller”. </a:t>
            </a:r>
            <a:r>
              <a:rPr lang="en-US" sz="2000" dirty="0" smtClean="0">
                <a:solidFill>
                  <a:schemeClr val="accent1"/>
                </a:solidFill>
              </a:rPr>
              <a:t>    ISSN:2180-1843 </a:t>
            </a:r>
            <a:r>
              <a:rPr lang="en-US" sz="2000" dirty="0">
                <a:solidFill>
                  <a:schemeClr val="accent1"/>
                </a:solidFill>
              </a:rPr>
              <a:t>eISSN:2289-8131.Vol.8 No.12. </a:t>
            </a:r>
            <a:endParaRPr lang="en-US" sz="2000" dirty="0" smtClean="0">
              <a:solidFill>
                <a:schemeClr val="accent1"/>
              </a:solidFill>
            </a:endParaRPr>
          </a:p>
          <a:p>
            <a:pPr algn="ctr"/>
            <a:r>
              <a:rPr lang="en-US" sz="2000" dirty="0" smtClean="0">
                <a:solidFill>
                  <a:srgbClr val="FFFF00"/>
                </a:solidFill>
              </a:rPr>
              <a:t>II</a:t>
            </a:r>
            <a:r>
              <a:rPr lang="en-US" sz="2000" dirty="0">
                <a:solidFill>
                  <a:srgbClr val="FFFF00"/>
                </a:solidFill>
              </a:rPr>
              <a:t>. </a:t>
            </a:r>
            <a:r>
              <a:rPr lang="en-US" sz="2000" dirty="0">
                <a:solidFill>
                  <a:schemeClr val="accent1"/>
                </a:solidFill>
              </a:rPr>
              <a:t>David Margulies, Clifford E. Felder, Galina </a:t>
            </a:r>
            <a:r>
              <a:rPr lang="en-US" sz="2000" dirty="0" err="1">
                <a:solidFill>
                  <a:schemeClr val="accent1"/>
                </a:solidFill>
              </a:rPr>
              <a:t>Melman</a:t>
            </a:r>
            <a:r>
              <a:rPr lang="en-US" sz="2000" dirty="0">
                <a:solidFill>
                  <a:schemeClr val="accent1"/>
                </a:solidFill>
              </a:rPr>
              <a:t> and Abraham </a:t>
            </a:r>
            <a:r>
              <a:rPr lang="en-US" sz="2000" dirty="0" err="1">
                <a:solidFill>
                  <a:schemeClr val="accent1"/>
                </a:solidFill>
              </a:rPr>
              <a:t>Shanzer</a:t>
            </a:r>
            <a:r>
              <a:rPr lang="en-US" sz="2000" dirty="0">
                <a:solidFill>
                  <a:schemeClr val="accent1"/>
                </a:solidFill>
              </a:rPr>
              <a:t> “A Molecular Keypad Lock: A Photochemical Device Capable Of Authorizing Password Entries”. Cite This:J.Am.Chem.Soc.2007,129,2 347-354 Publication date: December 19,2006.https://doi.org/10.1021/ja065317z. </a:t>
            </a:r>
            <a:endParaRPr lang="en-US" sz="2000" dirty="0" smtClean="0">
              <a:solidFill>
                <a:schemeClr val="accent1"/>
              </a:solidFill>
            </a:endParaRPr>
          </a:p>
          <a:p>
            <a:pPr algn="ctr"/>
            <a:r>
              <a:rPr lang="en-US" sz="2000" dirty="0" smtClean="0">
                <a:solidFill>
                  <a:srgbClr val="FFFF00"/>
                </a:solidFill>
              </a:rPr>
              <a:t>III</a:t>
            </a:r>
            <a:r>
              <a:rPr lang="en-US" sz="2000" dirty="0">
                <a:solidFill>
                  <a:srgbClr val="FFFF00"/>
                </a:solidFill>
              </a:rPr>
              <a:t>. </a:t>
            </a:r>
            <a:r>
              <a:rPr lang="en-US" sz="2000" dirty="0">
                <a:solidFill>
                  <a:schemeClr val="accent1"/>
                </a:solidFill>
              </a:rPr>
              <a:t>Web </a:t>
            </a:r>
            <a:r>
              <a:rPr lang="en-US" sz="2000" dirty="0" err="1">
                <a:solidFill>
                  <a:schemeClr val="accent1"/>
                </a:solidFill>
              </a:rPr>
              <a:t>ProForum</a:t>
            </a:r>
            <a:r>
              <a:rPr lang="en-US" sz="2000" dirty="0">
                <a:solidFill>
                  <a:schemeClr val="accent1"/>
                </a:solidFill>
              </a:rPr>
              <a:t> Tutorials, “Global System for Mobile Communication (GSM)”, The International Engineering Consortium, http:// www.iec.org.com USA</a:t>
            </a:r>
            <a:r>
              <a:rPr lang="en-US" sz="2000" dirty="0" smtClean="0">
                <a:solidFill>
                  <a:schemeClr val="accent1"/>
                </a:solidFill>
              </a:rPr>
              <a:t>.</a:t>
            </a:r>
          </a:p>
          <a:p>
            <a:pPr algn="ctr"/>
            <a:r>
              <a:rPr lang="en-US" sz="2000" dirty="0" smtClean="0">
                <a:solidFill>
                  <a:srgbClr val="FFFF00"/>
                </a:solidFill>
              </a:rPr>
              <a:t> </a:t>
            </a:r>
            <a:r>
              <a:rPr lang="en-US" sz="2000" dirty="0">
                <a:solidFill>
                  <a:srgbClr val="FFFF00"/>
                </a:solidFill>
              </a:rPr>
              <a:t>IV. </a:t>
            </a:r>
            <a:r>
              <a:rPr lang="en-US" sz="2000" dirty="0">
                <a:solidFill>
                  <a:schemeClr val="accent1"/>
                </a:solidFill>
              </a:rPr>
              <a:t>Gunnar Heine, “GSM Networks: Protocols, Terminology, and Implementation”, British Library, ISBN:0-89006-471-7, London, 1999</a:t>
            </a:r>
            <a:r>
              <a:rPr lang="en-US" sz="2000" dirty="0" smtClean="0">
                <a:solidFill>
                  <a:schemeClr val="accent1"/>
                </a:solidFill>
              </a:rPr>
              <a:t>.</a:t>
            </a:r>
          </a:p>
          <a:p>
            <a:pPr algn="ctr"/>
            <a:r>
              <a:rPr lang="en-US" sz="2000" dirty="0" smtClean="0">
                <a:solidFill>
                  <a:srgbClr val="FFFF00"/>
                </a:solidFill>
              </a:rPr>
              <a:t> </a:t>
            </a:r>
            <a:r>
              <a:rPr lang="en-US" sz="2000" dirty="0">
                <a:solidFill>
                  <a:srgbClr val="FFFF00"/>
                </a:solidFill>
              </a:rPr>
              <a:t>V. </a:t>
            </a:r>
            <a:r>
              <a:rPr lang="en-US" sz="2000" dirty="0">
                <a:solidFill>
                  <a:schemeClr val="accent1"/>
                </a:solidFill>
              </a:rPr>
              <a:t>Luis Thayer Ojeda, “</a:t>
            </a:r>
            <a:r>
              <a:rPr lang="en-US" sz="2000" dirty="0" err="1">
                <a:solidFill>
                  <a:schemeClr val="accent1"/>
                </a:solidFill>
              </a:rPr>
              <a:t>Arduino</a:t>
            </a:r>
            <a:r>
              <a:rPr lang="en-US" sz="2000" dirty="0">
                <a:solidFill>
                  <a:schemeClr val="accent1"/>
                </a:solidFill>
              </a:rPr>
              <a:t> Energy Shield User Manual”, www.olimex.com cl, Santiago, Chile, 2011</a:t>
            </a:r>
            <a:r>
              <a:rPr lang="en-US" sz="2000" dirty="0" smtClean="0">
                <a:solidFill>
                  <a:schemeClr val="accent1"/>
                </a:solidFill>
              </a:rPr>
              <a:t>.</a:t>
            </a:r>
          </a:p>
          <a:p>
            <a:pPr algn="ctr"/>
            <a:r>
              <a:rPr lang="en-US" sz="2000" dirty="0" smtClean="0"/>
              <a:t> </a:t>
            </a:r>
            <a:r>
              <a:rPr lang="en-US" sz="2000" dirty="0">
                <a:solidFill>
                  <a:srgbClr val="FFFF00"/>
                </a:solidFill>
              </a:rPr>
              <a:t>VI. </a:t>
            </a:r>
            <a:r>
              <a:rPr lang="en-US" sz="2000" dirty="0" err="1">
                <a:solidFill>
                  <a:schemeClr val="accent1"/>
                </a:solidFill>
              </a:rPr>
              <a:t>Arduino</a:t>
            </a:r>
            <a:r>
              <a:rPr lang="en-US" sz="2000" dirty="0">
                <a:solidFill>
                  <a:schemeClr val="accent1"/>
                </a:solidFill>
              </a:rPr>
              <a:t> UNO, www.arduino.com .</a:t>
            </a:r>
          </a:p>
        </p:txBody>
      </p:sp>
    </p:spTree>
    <p:extLst>
      <p:ext uri="{BB962C8B-B14F-4D97-AF65-F5344CB8AC3E}">
        <p14:creationId xmlns:p14="http://schemas.microsoft.com/office/powerpoint/2010/main" val="3625268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8"/>
          <p:cNvSpPr txBox="1">
            <a:spLocks noGrp="1"/>
          </p:cNvSpPr>
          <p:nvPr>
            <p:ph type="ctrTitle" idx="4294967295"/>
          </p:nvPr>
        </p:nvSpPr>
        <p:spPr>
          <a:xfrm>
            <a:off x="685800" y="1145101"/>
            <a:ext cx="7772400" cy="96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solidFill>
                  <a:srgbClr val="FFFFFF"/>
                </a:solidFill>
              </a:rPr>
              <a:t>Thanks!</a:t>
            </a:r>
            <a:endParaRPr sz="2400" dirty="0">
              <a:solidFill>
                <a:srgbClr val="FFFFFF"/>
              </a:solidFill>
            </a:endParaRPr>
          </a:p>
        </p:txBody>
      </p:sp>
      <p:sp>
        <p:nvSpPr>
          <p:cNvPr id="324" name="Google Shape;324;p38"/>
          <p:cNvSpPr txBox="1">
            <a:spLocks noGrp="1"/>
          </p:cNvSpPr>
          <p:nvPr>
            <p:ph type="subTitle" idx="4294967295"/>
          </p:nvPr>
        </p:nvSpPr>
        <p:spPr>
          <a:xfrm>
            <a:off x="685800" y="2245300"/>
            <a:ext cx="7772400" cy="22881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endParaRPr sz="3600" b="1" dirty="0">
              <a:solidFill>
                <a:srgbClr val="ECC1C8"/>
              </a:solidFill>
            </a:endParaRPr>
          </a:p>
          <a:p>
            <a:pPr marL="0" lvl="0" indent="0" algn="ctr" rtl="0">
              <a:spcBef>
                <a:spcPts val="600"/>
              </a:spcBef>
              <a:spcAft>
                <a:spcPts val="0"/>
              </a:spcAft>
              <a:buNone/>
            </a:pPr>
            <a:endParaRPr sz="1800" dirty="0">
              <a:solidFill>
                <a:srgbClr val="FFFFFF"/>
              </a:solidFill>
            </a:endParaRPr>
          </a:p>
          <a:p>
            <a:pPr marL="0" lvl="0" indent="0" algn="ctr" rtl="0">
              <a:spcBef>
                <a:spcPts val="600"/>
              </a:spcBef>
              <a:spcAft>
                <a:spcPts val="0"/>
              </a:spcAft>
              <a:buNone/>
            </a:pPr>
            <a:endParaRPr sz="1800" dirty="0">
              <a:solidFill>
                <a:srgbClr val="FFFFFF"/>
              </a:solidFill>
            </a:endParaRPr>
          </a:p>
          <a:p>
            <a:pPr marL="0" lvl="0" indent="0" algn="ctr" rtl="0">
              <a:spcBef>
                <a:spcPts val="600"/>
              </a:spcBef>
              <a:spcAft>
                <a:spcPts val="0"/>
              </a:spcAft>
              <a:buNone/>
            </a:pPr>
            <a:endParaRPr sz="1800" b="1" dirty="0">
              <a:solidFill>
                <a:srgbClr val="FFFFFF"/>
              </a:solidFill>
            </a:endParaRPr>
          </a:p>
        </p:txBody>
      </p:sp>
      <p:sp>
        <p:nvSpPr>
          <p:cNvPr id="325" name="Google Shape;325;p38"/>
          <p:cNvSpPr/>
          <p:nvPr/>
        </p:nvSpPr>
        <p:spPr>
          <a:xfrm>
            <a:off x="4396971" y="1164760"/>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ECC1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1" name="Google Shape;121;p19"/>
          <p:cNvSpPr txBox="1">
            <a:spLocks noGrp="1"/>
          </p:cNvSpPr>
          <p:nvPr>
            <p:ph type="ctrTitle"/>
          </p:nvPr>
        </p:nvSpPr>
        <p:spPr>
          <a:xfrm>
            <a:off x="2344002" y="835569"/>
            <a:ext cx="4335000" cy="684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i="0" dirty="0" smtClean="0">
                <a:solidFill>
                  <a:schemeClr val="accent1"/>
                </a:solidFill>
              </a:rPr>
              <a:t> 1</a:t>
            </a:r>
            <a:endParaRPr sz="4800" i="0" dirty="0">
              <a:solidFill>
                <a:schemeClr val="accent1"/>
              </a:solidFill>
            </a:endParaRPr>
          </a:p>
        </p:txBody>
      </p:sp>
      <p:sp>
        <p:nvSpPr>
          <p:cNvPr id="122" name="Google Shape;122;p19"/>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
        <p:nvSpPr>
          <p:cNvPr id="2" name="TextBox 1"/>
          <p:cNvSpPr txBox="1"/>
          <p:nvPr/>
        </p:nvSpPr>
        <p:spPr>
          <a:xfrm>
            <a:off x="2298879" y="1332976"/>
            <a:ext cx="4307983" cy="1461939"/>
          </a:xfrm>
          <a:prstGeom prst="rect">
            <a:avLst/>
          </a:prstGeom>
          <a:noFill/>
        </p:spPr>
        <p:txBody>
          <a:bodyPr wrap="square" rtlCol="0">
            <a:spAutoFit/>
          </a:bodyPr>
          <a:lstStyle/>
          <a:p>
            <a:pPr lvl="0">
              <a:spcBef>
                <a:spcPts val="600"/>
              </a:spcBef>
            </a:pPr>
            <a:r>
              <a:rPr lang="en-US" sz="1800" b="1" u="sng" dirty="0">
                <a:solidFill>
                  <a:schemeClr val="accent1">
                    <a:lumMod val="75000"/>
                  </a:schemeClr>
                </a:solidFill>
                <a:latin typeface="Tinos"/>
                <a:ea typeface="Tinos"/>
                <a:cs typeface="Tinos"/>
                <a:sym typeface="Tinos"/>
              </a:rPr>
              <a:t>Presented by:</a:t>
            </a:r>
          </a:p>
          <a:p>
            <a:pPr lvl="0">
              <a:spcBef>
                <a:spcPts val="600"/>
              </a:spcBef>
            </a:pPr>
            <a:r>
              <a:rPr lang="en-US" b="1" u="sng" dirty="0">
                <a:solidFill>
                  <a:srgbClr val="FFFF00"/>
                </a:solidFill>
                <a:latin typeface="Tinos"/>
                <a:ea typeface="Tinos"/>
                <a:cs typeface="Tinos"/>
                <a:sym typeface="Tinos"/>
              </a:rPr>
              <a:t>  </a:t>
            </a:r>
            <a:r>
              <a:rPr lang="en-US" b="1" u="sng" dirty="0">
                <a:solidFill>
                  <a:schemeClr val="accent1"/>
                </a:solidFill>
                <a:latin typeface="Tinos"/>
                <a:ea typeface="Tinos"/>
                <a:cs typeface="Tinos"/>
                <a:sym typeface="Tinos"/>
              </a:rPr>
              <a:t>Yash Chandak - 20BAC10026</a:t>
            </a:r>
          </a:p>
          <a:p>
            <a:pPr lvl="0">
              <a:spcBef>
                <a:spcPts val="600"/>
              </a:spcBef>
            </a:pPr>
            <a:r>
              <a:rPr lang="en-US" b="1" u="sng" dirty="0">
                <a:solidFill>
                  <a:schemeClr val="accent1"/>
                </a:solidFill>
                <a:latin typeface="Tinos"/>
                <a:ea typeface="Tinos"/>
                <a:cs typeface="Tinos"/>
                <a:sym typeface="Tinos"/>
              </a:rPr>
              <a:t>  </a:t>
            </a:r>
            <a:r>
              <a:rPr lang="en-US" b="1" u="sng" dirty="0" err="1">
                <a:solidFill>
                  <a:schemeClr val="accent1"/>
                </a:solidFill>
                <a:latin typeface="Tinos"/>
                <a:ea typeface="Tinos"/>
                <a:cs typeface="Tinos"/>
                <a:sym typeface="Tinos"/>
              </a:rPr>
              <a:t>Aarti</a:t>
            </a:r>
            <a:r>
              <a:rPr lang="en-US" b="1" u="sng" dirty="0">
                <a:solidFill>
                  <a:schemeClr val="accent1"/>
                </a:solidFill>
                <a:latin typeface="Tinos"/>
                <a:ea typeface="Tinos"/>
                <a:cs typeface="Tinos"/>
                <a:sym typeface="Tinos"/>
              </a:rPr>
              <a:t> </a:t>
            </a:r>
            <a:r>
              <a:rPr lang="en-US" b="1" u="sng" dirty="0" err="1">
                <a:solidFill>
                  <a:schemeClr val="accent1"/>
                </a:solidFill>
                <a:latin typeface="Tinos"/>
                <a:ea typeface="Tinos"/>
                <a:cs typeface="Tinos"/>
                <a:sym typeface="Tinos"/>
              </a:rPr>
              <a:t>Anjar</a:t>
            </a:r>
            <a:r>
              <a:rPr lang="en-US" b="1" u="sng" dirty="0">
                <a:solidFill>
                  <a:schemeClr val="accent1"/>
                </a:solidFill>
                <a:latin typeface="Tinos"/>
                <a:ea typeface="Tinos"/>
                <a:cs typeface="Tinos"/>
                <a:sym typeface="Tinos"/>
              </a:rPr>
              <a:t>      - 20BAC10026</a:t>
            </a:r>
          </a:p>
          <a:p>
            <a:pPr lvl="0">
              <a:spcBef>
                <a:spcPts val="600"/>
              </a:spcBef>
            </a:pPr>
            <a:r>
              <a:rPr lang="en-US" b="1" u="sng" dirty="0" err="1">
                <a:solidFill>
                  <a:schemeClr val="accent1"/>
                </a:solidFill>
                <a:latin typeface="Tinos"/>
                <a:ea typeface="Tinos"/>
                <a:cs typeface="Tinos"/>
                <a:sym typeface="Tinos"/>
              </a:rPr>
              <a:t>Aniket</a:t>
            </a:r>
            <a:r>
              <a:rPr lang="en-US" b="1" u="sng" dirty="0">
                <a:solidFill>
                  <a:schemeClr val="accent1"/>
                </a:solidFill>
                <a:latin typeface="Tinos"/>
                <a:ea typeface="Tinos"/>
                <a:cs typeface="Tinos"/>
                <a:sym typeface="Tinos"/>
              </a:rPr>
              <a:t> </a:t>
            </a:r>
            <a:r>
              <a:rPr lang="en-US" b="1" u="sng" dirty="0" err="1">
                <a:solidFill>
                  <a:schemeClr val="accent1"/>
                </a:solidFill>
                <a:latin typeface="Tinos"/>
                <a:ea typeface="Tinos"/>
                <a:cs typeface="Tinos"/>
                <a:sym typeface="Tinos"/>
              </a:rPr>
              <a:t>Verma</a:t>
            </a:r>
            <a:r>
              <a:rPr lang="en-US" b="1" u="sng" dirty="0">
                <a:solidFill>
                  <a:schemeClr val="accent1"/>
                </a:solidFill>
                <a:latin typeface="Tinos"/>
                <a:ea typeface="Tinos"/>
                <a:cs typeface="Tinos"/>
                <a:sym typeface="Tinos"/>
              </a:rPr>
              <a:t>   - 20BAC10042  </a:t>
            </a:r>
          </a:p>
          <a:p>
            <a:endParaRPr lang="en-US" dirty="0"/>
          </a:p>
        </p:txBody>
      </p:sp>
      <p:sp>
        <p:nvSpPr>
          <p:cNvPr id="3" name="Rectangle 2"/>
          <p:cNvSpPr/>
          <p:nvPr/>
        </p:nvSpPr>
        <p:spPr>
          <a:xfrm>
            <a:off x="2560807" y="2789686"/>
            <a:ext cx="4429418" cy="369332"/>
          </a:xfrm>
          <a:prstGeom prst="rect">
            <a:avLst/>
          </a:prstGeom>
        </p:spPr>
        <p:txBody>
          <a:bodyPr wrap="none">
            <a:spAutoFit/>
          </a:bodyPr>
          <a:lstStyle/>
          <a:p>
            <a:r>
              <a:rPr lang="en-US" sz="1800" b="1" u="sng" dirty="0">
                <a:solidFill>
                  <a:schemeClr val="accent1">
                    <a:lumMod val="75000"/>
                  </a:schemeClr>
                </a:solidFill>
              </a:rPr>
              <a:t>GUIDED BY : MR.P. NARENDRA BABU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8" name="Google Shape;128;p20"/>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
        <p:nvSpPr>
          <p:cNvPr id="2" name="TextBox 1"/>
          <p:cNvSpPr txBox="1"/>
          <p:nvPr/>
        </p:nvSpPr>
        <p:spPr>
          <a:xfrm>
            <a:off x="972355" y="1757966"/>
            <a:ext cx="7321639" cy="2308324"/>
          </a:xfrm>
          <a:prstGeom prst="rect">
            <a:avLst/>
          </a:prstGeom>
          <a:noFill/>
        </p:spPr>
        <p:txBody>
          <a:bodyPr wrap="square" rtlCol="0">
            <a:spAutoFit/>
          </a:bodyPr>
          <a:lstStyle/>
          <a:p>
            <a:r>
              <a:rPr lang="en-US" sz="1600" b="1" dirty="0"/>
              <a:t>The project aims at controlling the AC power by using the concept of firing angle control of </a:t>
            </a:r>
            <a:r>
              <a:rPr lang="en-US" sz="1600" b="1" dirty="0" err="1" smtClean="0"/>
              <a:t>thyristors</a:t>
            </a:r>
            <a:r>
              <a:rPr lang="en-US" sz="1600" b="1" dirty="0" smtClean="0"/>
              <a:t> . </a:t>
            </a:r>
            <a:r>
              <a:rPr lang="en-US" sz="1600" b="1" dirty="0"/>
              <a:t>One can enter the required percentage of power supply through a keypad. The input is provided to a microcontroller of 8051 family that initiate the firing angle to adjust the load power. For matching the power to the required one, a TRIAC is used in series with the AC load. A LCD screen is used to display the power percentage that is provided by the user</a:t>
            </a:r>
            <a:r>
              <a:rPr lang="en-US" sz="1600" b="1" dirty="0" smtClean="0"/>
              <a:t>.</a:t>
            </a:r>
            <a:r>
              <a:rPr lang="en-US" sz="1600" b="1" dirty="0"/>
              <a:t> Based on this input the microcontroller will automatically adjust the power delivered to the lamp through a solid state switching mechanism.</a:t>
            </a:r>
          </a:p>
        </p:txBody>
      </p:sp>
      <p:sp>
        <p:nvSpPr>
          <p:cNvPr id="3" name="TextBox 2"/>
          <p:cNvSpPr txBox="1"/>
          <p:nvPr/>
        </p:nvSpPr>
        <p:spPr>
          <a:xfrm>
            <a:off x="882203" y="1294327"/>
            <a:ext cx="3226158" cy="400110"/>
          </a:xfrm>
          <a:prstGeom prst="rect">
            <a:avLst/>
          </a:prstGeom>
          <a:noFill/>
        </p:spPr>
        <p:txBody>
          <a:bodyPr wrap="square" rtlCol="0">
            <a:spAutoFit/>
          </a:bodyPr>
          <a:lstStyle/>
          <a:p>
            <a:r>
              <a:rPr lang="en-US" sz="2000" b="1" u="sng" dirty="0" smtClean="0"/>
              <a:t>INTRODUCTION</a:t>
            </a:r>
            <a:r>
              <a:rPr lang="en-US"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289774" y="1054700"/>
            <a:ext cx="2081827" cy="85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t>SPECIFICATION</a:t>
            </a:r>
            <a:endParaRPr dirty="0"/>
          </a:p>
        </p:txBody>
      </p:sp>
      <p:sp>
        <p:nvSpPr>
          <p:cNvPr id="161" name="Google Shape;161;p24"/>
          <p:cNvSpPr txBox="1">
            <a:spLocks noGrp="1"/>
          </p:cNvSpPr>
          <p:nvPr>
            <p:ph type="body" idx="1"/>
          </p:nvPr>
        </p:nvSpPr>
        <p:spPr>
          <a:xfrm>
            <a:off x="2819906" y="842199"/>
            <a:ext cx="1855500" cy="3289800"/>
          </a:xfrm>
          <a:prstGeom prst="rect">
            <a:avLst/>
          </a:prstGeom>
        </p:spPr>
        <p:txBody>
          <a:bodyPr spcFirstLastPara="1" wrap="square" lIns="91425" tIns="91425" rIns="91425" bIns="91425" anchor="t" anchorCtr="0">
            <a:noAutofit/>
          </a:bodyPr>
          <a:lstStyle/>
          <a:p>
            <a:r>
              <a:rPr lang="en-US" sz="1600" b="1" dirty="0"/>
              <a:t>Hardware Specifications</a:t>
            </a:r>
            <a:endParaRPr lang="en-US" sz="1600" dirty="0"/>
          </a:p>
          <a:p>
            <a:pPr lvl="0"/>
            <a:r>
              <a:rPr lang="en-US" b="1" dirty="0">
                <a:solidFill>
                  <a:schemeClr val="accent5">
                    <a:lumMod val="25000"/>
                  </a:schemeClr>
                </a:solidFill>
              </a:rPr>
              <a:t>8051 series Microcontroller</a:t>
            </a:r>
          </a:p>
          <a:p>
            <a:pPr lvl="0"/>
            <a:r>
              <a:rPr lang="en-US" b="1" dirty="0">
                <a:solidFill>
                  <a:schemeClr val="accent5">
                    <a:lumMod val="25000"/>
                  </a:schemeClr>
                </a:solidFill>
              </a:rPr>
              <a:t>Transformer</a:t>
            </a:r>
          </a:p>
          <a:p>
            <a:pPr lvl="0"/>
            <a:r>
              <a:rPr lang="en-US" b="1" dirty="0">
                <a:solidFill>
                  <a:schemeClr val="accent5">
                    <a:lumMod val="25000"/>
                  </a:schemeClr>
                </a:solidFill>
              </a:rPr>
              <a:t>LCD	</a:t>
            </a:r>
          </a:p>
          <a:p>
            <a:pPr lvl="0"/>
            <a:r>
              <a:rPr lang="en-US" b="1" dirty="0">
                <a:solidFill>
                  <a:schemeClr val="accent5">
                    <a:lumMod val="25000"/>
                  </a:schemeClr>
                </a:solidFill>
              </a:rPr>
              <a:t>Diodes</a:t>
            </a:r>
          </a:p>
          <a:p>
            <a:pPr lvl="0"/>
            <a:r>
              <a:rPr lang="en-US" b="1" dirty="0">
                <a:solidFill>
                  <a:schemeClr val="accent5">
                    <a:lumMod val="25000"/>
                  </a:schemeClr>
                </a:solidFill>
              </a:rPr>
              <a:t>keypad</a:t>
            </a:r>
          </a:p>
          <a:p>
            <a:pPr lvl="0"/>
            <a:r>
              <a:rPr lang="en-US" b="1" dirty="0">
                <a:solidFill>
                  <a:schemeClr val="accent5">
                    <a:lumMod val="25000"/>
                  </a:schemeClr>
                </a:solidFill>
              </a:rPr>
              <a:t>TRIAC</a:t>
            </a:r>
          </a:p>
          <a:p>
            <a:pPr lvl="0"/>
            <a:r>
              <a:rPr lang="en-US" b="1" dirty="0" err="1">
                <a:solidFill>
                  <a:schemeClr val="accent5">
                    <a:lumMod val="25000"/>
                  </a:schemeClr>
                </a:solidFill>
              </a:rPr>
              <a:t>Opto</a:t>
            </a:r>
            <a:r>
              <a:rPr lang="en-US" b="1" dirty="0">
                <a:solidFill>
                  <a:schemeClr val="accent5">
                    <a:lumMod val="25000"/>
                  </a:schemeClr>
                </a:solidFill>
              </a:rPr>
              <a:t> Isolator</a:t>
            </a:r>
          </a:p>
          <a:p>
            <a:pPr lvl="0"/>
            <a:r>
              <a:rPr lang="en-US" b="1" dirty="0">
                <a:solidFill>
                  <a:schemeClr val="accent5">
                    <a:lumMod val="25000"/>
                  </a:schemeClr>
                </a:solidFill>
              </a:rPr>
              <a:t>Lamp</a:t>
            </a:r>
          </a:p>
          <a:p>
            <a:pPr marL="0" lvl="0" indent="0" algn="l" rtl="0">
              <a:spcBef>
                <a:spcPts val="600"/>
              </a:spcBef>
              <a:spcAft>
                <a:spcPts val="0"/>
              </a:spcAft>
              <a:buNone/>
            </a:pPr>
            <a:endParaRPr dirty="0"/>
          </a:p>
        </p:txBody>
      </p:sp>
      <p:sp>
        <p:nvSpPr>
          <p:cNvPr id="162" name="Google Shape;162;p24"/>
          <p:cNvSpPr txBox="1">
            <a:spLocks noGrp="1"/>
          </p:cNvSpPr>
          <p:nvPr>
            <p:ph type="body" idx="2"/>
          </p:nvPr>
        </p:nvSpPr>
        <p:spPr>
          <a:xfrm>
            <a:off x="5640093" y="1054700"/>
            <a:ext cx="1855500" cy="3289800"/>
          </a:xfrm>
          <a:prstGeom prst="rect">
            <a:avLst/>
          </a:prstGeom>
        </p:spPr>
        <p:txBody>
          <a:bodyPr spcFirstLastPara="1" wrap="square" lIns="91425" tIns="91425" rIns="91425" bIns="91425" anchor="t" anchorCtr="0">
            <a:noAutofit/>
          </a:bodyPr>
          <a:lstStyle/>
          <a:p>
            <a:r>
              <a:rPr lang="en-US" sz="1600" b="1" u="sng" dirty="0">
                <a:solidFill>
                  <a:schemeClr val="accent4">
                    <a:lumMod val="50000"/>
                  </a:schemeClr>
                </a:solidFill>
              </a:rPr>
              <a:t>Software Specifications</a:t>
            </a:r>
          </a:p>
          <a:p>
            <a:pPr lvl="0"/>
            <a:r>
              <a:rPr lang="en-US" b="1" dirty="0" err="1">
                <a:solidFill>
                  <a:schemeClr val="accent5">
                    <a:lumMod val="25000"/>
                  </a:schemeClr>
                </a:solidFill>
              </a:rPr>
              <a:t>Keil</a:t>
            </a:r>
            <a:r>
              <a:rPr lang="en-US" b="1" dirty="0">
                <a:solidFill>
                  <a:schemeClr val="accent5">
                    <a:lumMod val="25000"/>
                  </a:schemeClr>
                </a:solidFill>
              </a:rPr>
              <a:t> µVision IDE</a:t>
            </a:r>
          </a:p>
          <a:p>
            <a:pPr lvl="0"/>
            <a:r>
              <a:rPr lang="en-US" b="1" dirty="0">
                <a:solidFill>
                  <a:schemeClr val="accent5">
                    <a:lumMod val="25000"/>
                  </a:schemeClr>
                </a:solidFill>
              </a:rPr>
              <a:t>MC Programming Language: Embedded C</a:t>
            </a:r>
          </a:p>
          <a:p>
            <a:r>
              <a:rPr lang="en-US" dirty="0"/>
              <a:t> </a:t>
            </a:r>
            <a:endParaRPr lang="en-US" b="1" dirty="0"/>
          </a:p>
          <a:p>
            <a:pPr marL="0" lvl="0" indent="0" algn="l" rtl="0">
              <a:spcBef>
                <a:spcPts val="600"/>
              </a:spcBef>
              <a:spcAft>
                <a:spcPts val="0"/>
              </a:spcAft>
              <a:buNone/>
            </a:pPr>
            <a:endParaRPr dirty="0"/>
          </a:p>
        </p:txBody>
      </p:sp>
      <p:sp>
        <p:nvSpPr>
          <p:cNvPr id="164" name="Google Shape;164;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4" name="Google Shape;114;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2" name="TextBox 1"/>
          <p:cNvSpPr txBox="1"/>
          <p:nvPr/>
        </p:nvSpPr>
        <p:spPr>
          <a:xfrm>
            <a:off x="231819" y="797846"/>
            <a:ext cx="8268237" cy="3539430"/>
          </a:xfrm>
          <a:prstGeom prst="rect">
            <a:avLst/>
          </a:prstGeom>
          <a:noFill/>
        </p:spPr>
        <p:txBody>
          <a:bodyPr wrap="square" rtlCol="0">
            <a:spAutoFit/>
          </a:bodyPr>
          <a:lstStyle/>
          <a:p>
            <a:r>
              <a:rPr lang="en-US" sz="2000" b="1" u="sng" dirty="0">
                <a:solidFill>
                  <a:schemeClr val="accent1">
                    <a:lumMod val="75000"/>
                  </a:schemeClr>
                </a:solidFill>
              </a:rPr>
              <a:t>Microcontroller:- </a:t>
            </a:r>
            <a:endParaRPr lang="en-US" sz="2000" b="1" u="sng" dirty="0" smtClean="0">
              <a:solidFill>
                <a:schemeClr val="accent1"/>
              </a:solidFill>
            </a:endParaRPr>
          </a:p>
          <a:p>
            <a:r>
              <a:rPr lang="en-US" sz="1600" b="1" dirty="0" smtClean="0">
                <a:solidFill>
                  <a:schemeClr val="accent1"/>
                </a:solidFill>
              </a:rPr>
              <a:t>Full </a:t>
            </a:r>
            <a:r>
              <a:rPr lang="en-US" sz="1600" b="1" dirty="0">
                <a:solidFill>
                  <a:schemeClr val="accent1"/>
                </a:solidFill>
              </a:rPr>
              <a:t>duplex UART serial channel. </a:t>
            </a:r>
            <a:endParaRPr lang="en-US" sz="1600" b="1" dirty="0" smtClean="0">
              <a:solidFill>
                <a:schemeClr val="accent1"/>
              </a:solidFill>
            </a:endParaRPr>
          </a:p>
          <a:p>
            <a:r>
              <a:rPr lang="en-US" sz="1600" b="1" dirty="0" smtClean="0">
                <a:solidFill>
                  <a:schemeClr val="accent1"/>
                </a:solidFill>
              </a:rPr>
              <a:t>8K </a:t>
            </a:r>
            <a:r>
              <a:rPr lang="en-US" sz="1600" b="1" dirty="0">
                <a:solidFill>
                  <a:schemeClr val="accent1"/>
                </a:solidFill>
              </a:rPr>
              <a:t>bytes of in a system programmable. </a:t>
            </a:r>
            <a:endParaRPr lang="en-US" sz="1600" b="1" dirty="0" smtClean="0">
              <a:solidFill>
                <a:schemeClr val="accent1"/>
              </a:solidFill>
            </a:endParaRPr>
          </a:p>
          <a:p>
            <a:r>
              <a:rPr lang="en-US" sz="1600" b="1" dirty="0" smtClean="0">
                <a:solidFill>
                  <a:schemeClr val="accent1"/>
                </a:solidFill>
              </a:rPr>
              <a:t>32 </a:t>
            </a:r>
            <a:r>
              <a:rPr lang="en-US" sz="1600" b="1" dirty="0">
                <a:solidFill>
                  <a:schemeClr val="accent1"/>
                </a:solidFill>
              </a:rPr>
              <a:t>programmable input output lines. 256*8 bit internal RAM</a:t>
            </a:r>
            <a:r>
              <a:rPr lang="en-US" sz="1600" b="1" dirty="0"/>
              <a:t>. </a:t>
            </a:r>
            <a:endParaRPr lang="en-US" sz="1600" b="1" dirty="0" smtClean="0"/>
          </a:p>
          <a:p>
            <a:endParaRPr lang="en-US" sz="1600" dirty="0"/>
          </a:p>
          <a:p>
            <a:r>
              <a:rPr lang="en-US" sz="2000" b="1" u="sng" dirty="0" smtClean="0">
                <a:solidFill>
                  <a:schemeClr val="accent1">
                    <a:lumMod val="75000"/>
                  </a:schemeClr>
                </a:solidFill>
              </a:rPr>
              <a:t>Keypad:-</a:t>
            </a:r>
            <a:r>
              <a:rPr lang="en-US" sz="1600" b="1" dirty="0" smtClean="0">
                <a:solidFill>
                  <a:schemeClr val="accent1"/>
                </a:solidFill>
              </a:rPr>
              <a:t>A </a:t>
            </a:r>
            <a:r>
              <a:rPr lang="en-US" sz="1600" b="1" dirty="0">
                <a:solidFill>
                  <a:schemeClr val="accent1"/>
                </a:solidFill>
              </a:rPr>
              <a:t>keypad is a set of keys placed in a block which frequently bear symbols, digits and a complete set of alphabetical letters</a:t>
            </a:r>
            <a:r>
              <a:rPr lang="en-US" sz="1600" dirty="0">
                <a:solidFill>
                  <a:schemeClr val="accent1"/>
                </a:solidFill>
              </a:rPr>
              <a:t>. </a:t>
            </a:r>
            <a:endParaRPr lang="en-US" sz="1600" dirty="0" smtClean="0">
              <a:solidFill>
                <a:schemeClr val="accent1"/>
              </a:solidFill>
            </a:endParaRPr>
          </a:p>
          <a:p>
            <a:endParaRPr lang="en-US" sz="1600" dirty="0" smtClean="0"/>
          </a:p>
          <a:p>
            <a:r>
              <a:rPr lang="en-US" sz="2000" b="1" u="sng" dirty="0" err="1" smtClean="0">
                <a:solidFill>
                  <a:schemeClr val="accent1">
                    <a:lumMod val="75000"/>
                  </a:schemeClr>
                </a:solidFill>
              </a:rPr>
              <a:t>Opto</a:t>
            </a:r>
            <a:r>
              <a:rPr lang="en-US" sz="2000" b="1" u="sng" dirty="0" smtClean="0">
                <a:solidFill>
                  <a:schemeClr val="accent1">
                    <a:lumMod val="75000"/>
                  </a:schemeClr>
                </a:solidFill>
              </a:rPr>
              <a:t> Coupler:           </a:t>
            </a:r>
          </a:p>
          <a:p>
            <a:r>
              <a:rPr lang="en-US" sz="1600" b="1" u="sng" dirty="0" err="1" smtClean="0">
                <a:solidFill>
                  <a:schemeClr val="accent1"/>
                </a:solidFill>
              </a:rPr>
              <a:t>Opto</a:t>
            </a:r>
            <a:r>
              <a:rPr lang="en-US" sz="1600" b="1" u="sng" dirty="0" smtClean="0">
                <a:solidFill>
                  <a:schemeClr val="accent1"/>
                </a:solidFill>
              </a:rPr>
              <a:t> </a:t>
            </a:r>
            <a:r>
              <a:rPr lang="en-US" sz="1600" b="1" u="sng" dirty="0">
                <a:solidFill>
                  <a:schemeClr val="accent1"/>
                </a:solidFill>
              </a:rPr>
              <a:t>coupler are made up of a light emitting diode, and package. There is no electrical connection between the two devices. </a:t>
            </a:r>
            <a:r>
              <a:rPr lang="en-US" sz="1600" b="1" u="sng" dirty="0" smtClean="0">
                <a:solidFill>
                  <a:schemeClr val="accent1"/>
                </a:solidFill>
              </a:rPr>
              <a:t>Here</a:t>
            </a:r>
            <a:r>
              <a:rPr lang="en-US" sz="1600" b="1" u="sng" dirty="0">
                <a:solidFill>
                  <a:schemeClr val="accent1"/>
                </a:solidFill>
              </a:rPr>
              <a:t>, the light responsible device may be a phototransistor, photodiode, or devices like </a:t>
            </a:r>
            <a:r>
              <a:rPr lang="en-US" sz="1600" b="1" u="sng" dirty="0" err="1">
                <a:solidFill>
                  <a:schemeClr val="accent1"/>
                </a:solidFill>
              </a:rPr>
              <a:t>thyristors</a:t>
            </a:r>
            <a:r>
              <a:rPr lang="en-US" sz="1600" b="1" u="sng" dirty="0">
                <a:solidFill>
                  <a:schemeClr val="accent1"/>
                </a:solidFill>
              </a:rPr>
              <a:t>, TRIAC etc. </a:t>
            </a:r>
            <a:endParaRPr lang="en-US" sz="1600" b="1" u="sng" dirty="0" smtClean="0">
              <a:solidFill>
                <a:schemeClr val="accent1"/>
              </a:solidFill>
            </a:endParaRPr>
          </a:p>
          <a:p>
            <a:endParaRPr lang="en-US" sz="1600" b="1" u="sng" dirty="0">
              <a:solidFill>
                <a:schemeClr val="accent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3" name="Rectangle 2"/>
          <p:cNvSpPr/>
          <p:nvPr/>
        </p:nvSpPr>
        <p:spPr>
          <a:xfrm>
            <a:off x="128789" y="1023869"/>
            <a:ext cx="7650050" cy="2677656"/>
          </a:xfrm>
          <a:prstGeom prst="rect">
            <a:avLst/>
          </a:prstGeom>
        </p:spPr>
        <p:txBody>
          <a:bodyPr wrap="square">
            <a:spAutoFit/>
          </a:bodyPr>
          <a:lstStyle/>
          <a:p>
            <a:r>
              <a:rPr lang="en-US" sz="2000" b="1" u="sng" dirty="0">
                <a:solidFill>
                  <a:schemeClr val="accent1">
                    <a:lumMod val="75000"/>
                  </a:schemeClr>
                </a:solidFill>
              </a:rPr>
              <a:t>TRIAC:- </a:t>
            </a:r>
            <a:r>
              <a:rPr lang="en-US" sz="1600" b="1" dirty="0">
                <a:solidFill>
                  <a:schemeClr val="accent1"/>
                </a:solidFill>
              </a:rPr>
              <a:t>TRIAC, from triode for alternating current, is a generic trademark for a three terminal electronic component that conducts current in either direction when triggered. Its formal name is bidirectional triode </a:t>
            </a:r>
            <a:r>
              <a:rPr lang="en-US" sz="1600" b="1" dirty="0" err="1">
                <a:solidFill>
                  <a:schemeClr val="accent1"/>
                </a:solidFill>
              </a:rPr>
              <a:t>thyristor</a:t>
            </a:r>
            <a:r>
              <a:rPr lang="en-US" sz="1600" b="1" dirty="0">
                <a:solidFill>
                  <a:schemeClr val="accent1"/>
                </a:solidFill>
              </a:rPr>
              <a:t> or bilateral triode </a:t>
            </a:r>
            <a:r>
              <a:rPr lang="en-US" sz="1600" b="1" dirty="0" err="1">
                <a:solidFill>
                  <a:schemeClr val="accent1"/>
                </a:solidFill>
              </a:rPr>
              <a:t>thyristor</a:t>
            </a:r>
            <a:r>
              <a:rPr lang="en-US" sz="1600" b="1" dirty="0" smtClean="0">
                <a:solidFill>
                  <a:schemeClr val="accent1"/>
                </a:solidFill>
              </a:rPr>
              <a:t>.</a:t>
            </a:r>
          </a:p>
          <a:p>
            <a:endParaRPr lang="en-US" sz="1600" b="1" dirty="0">
              <a:solidFill>
                <a:schemeClr val="accent1"/>
              </a:solidFill>
            </a:endParaRPr>
          </a:p>
          <a:p>
            <a:endParaRPr lang="en-US" sz="1600" b="1" dirty="0">
              <a:solidFill>
                <a:schemeClr val="accent1"/>
              </a:solidFill>
            </a:endParaRPr>
          </a:p>
          <a:p>
            <a:endParaRPr lang="en-US" sz="1600" b="1" dirty="0">
              <a:solidFill>
                <a:schemeClr val="accent1"/>
              </a:solidFill>
            </a:endParaRPr>
          </a:p>
          <a:p>
            <a:r>
              <a:rPr lang="en-US" dirty="0"/>
              <a:t> </a:t>
            </a:r>
            <a:r>
              <a:rPr lang="en-US" sz="2000" b="1" u="sng" dirty="0">
                <a:solidFill>
                  <a:schemeClr val="accent1">
                    <a:lumMod val="75000"/>
                  </a:schemeClr>
                </a:solidFill>
              </a:rPr>
              <a:t>LCD </a:t>
            </a:r>
            <a:r>
              <a:rPr lang="en-US" sz="2000" b="1" u="sng" dirty="0" smtClean="0">
                <a:solidFill>
                  <a:schemeClr val="accent1">
                    <a:lumMod val="75000"/>
                  </a:schemeClr>
                </a:solidFill>
              </a:rPr>
              <a:t>Display:- </a:t>
            </a:r>
            <a:r>
              <a:rPr lang="en-US" sz="1600" b="1" dirty="0" smtClean="0">
                <a:solidFill>
                  <a:schemeClr val="accent1"/>
                </a:solidFill>
              </a:rPr>
              <a:t>In Ac power controller with programmable interface, the LCD display is used for displaying on the keypad through value. It is 16 pins LCD display, interfaced with microcontroller and is powered up with 5 V dc</a:t>
            </a:r>
            <a:r>
              <a:rPr lang="en-US" dirty="0" smtClean="0"/>
              <a:t>.</a:t>
            </a:r>
            <a:endParaRPr lang="en-US" dirty="0"/>
          </a:p>
        </p:txBody>
      </p:sp>
    </p:spTree>
    <p:extLst>
      <p:ext uri="{BB962C8B-B14F-4D97-AF65-F5344CB8AC3E}">
        <p14:creationId xmlns:p14="http://schemas.microsoft.com/office/powerpoint/2010/main" val="9039842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2" name="Google Shape;172;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2" name="Rectangle 1"/>
          <p:cNvSpPr/>
          <p:nvPr/>
        </p:nvSpPr>
        <p:spPr>
          <a:xfrm>
            <a:off x="727656" y="1091651"/>
            <a:ext cx="3161764" cy="2523768"/>
          </a:xfrm>
          <a:prstGeom prst="rect">
            <a:avLst/>
          </a:prstGeom>
        </p:spPr>
        <p:txBody>
          <a:bodyPr wrap="square">
            <a:spAutoFit/>
          </a:bodyPr>
          <a:lstStyle/>
          <a:p>
            <a:pPr algn="just" fontAlgn="base"/>
            <a:r>
              <a:rPr lang="en-US" sz="1800" b="1" dirty="0">
                <a:solidFill>
                  <a:schemeClr val="accent1">
                    <a:lumMod val="75000"/>
                  </a:schemeClr>
                </a:solidFill>
                <a:latin typeface="inherit"/>
              </a:rPr>
              <a:t>Embedded Systems</a:t>
            </a:r>
            <a:endParaRPr lang="en-US" sz="1800" b="1" dirty="0">
              <a:solidFill>
                <a:schemeClr val="accent1">
                  <a:lumMod val="75000"/>
                </a:schemeClr>
              </a:solidFill>
              <a:latin typeface="Arial" panose="020B0604020202020204" pitchFamily="34" charset="0"/>
            </a:endParaRPr>
          </a:p>
          <a:p>
            <a:pPr algn="just" fontAlgn="base"/>
            <a:r>
              <a:rPr lang="en-US" b="1" dirty="0">
                <a:solidFill>
                  <a:schemeClr val="accent5">
                    <a:lumMod val="50000"/>
                  </a:schemeClr>
                </a:solidFill>
                <a:latin typeface="Arial" panose="020B0604020202020204" pitchFamily="34" charset="0"/>
              </a:rPr>
              <a:t>An </a:t>
            </a:r>
            <a:r>
              <a:rPr lang="en-US" dirty="0">
                <a:solidFill>
                  <a:schemeClr val="accent5">
                    <a:lumMod val="50000"/>
                  </a:schemeClr>
                </a:solidFill>
                <a:latin typeface="inherit"/>
                <a:hlinkClick r:id="rId3"/>
              </a:rPr>
              <a:t>Embedded system</a:t>
            </a:r>
            <a:r>
              <a:rPr lang="en-US" dirty="0">
                <a:solidFill>
                  <a:schemeClr val="accent5">
                    <a:lumMod val="50000"/>
                  </a:schemeClr>
                </a:solidFill>
                <a:latin typeface="Arial" panose="020B0604020202020204" pitchFamily="34" charset="0"/>
              </a:rPr>
              <a:t> can </a:t>
            </a:r>
            <a:r>
              <a:rPr lang="en-US" b="1" dirty="0">
                <a:solidFill>
                  <a:schemeClr val="accent5">
                    <a:lumMod val="50000"/>
                  </a:schemeClr>
                </a:solidFill>
                <a:latin typeface="Arial" panose="020B0604020202020204" pitchFamily="34" charset="0"/>
              </a:rPr>
              <a:t>be defined as a blend of hardware and software which jointly form a component of a larger machine. The best example of an embedded system is a microprocessor. An embedded system is intended to run on its own without human interference and may be necessary to react to actions in real time</a:t>
            </a:r>
            <a:r>
              <a:rPr lang="en-US" b="1" dirty="0">
                <a:solidFill>
                  <a:schemeClr val="accent1"/>
                </a:solidFill>
                <a:latin typeface="Arial" panose="020B0604020202020204" pitchFamily="34" charset="0"/>
              </a:rPr>
              <a:t>.</a:t>
            </a:r>
          </a:p>
        </p:txBody>
      </p:sp>
      <p:pic>
        <p:nvPicPr>
          <p:cNvPr id="2050" name="Picture 2" descr="Embedded Syste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7040" y="760703"/>
            <a:ext cx="4031967" cy="31093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341290" y="705453"/>
            <a:ext cx="1959240" cy="209734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800" u="sng" dirty="0" smtClean="0"/>
              <a:t>BLOCK DIAGRAM</a:t>
            </a:r>
            <a:endParaRPr dirty="0"/>
          </a:p>
        </p:txBody>
      </p:sp>
      <p:sp>
        <p:nvSpPr>
          <p:cNvPr id="135" name="Google Shape;135;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9364" y="705453"/>
            <a:ext cx="5373115" cy="38923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23"/>
          <p:cNvSpPr txBox="1">
            <a:spLocks noGrp="1"/>
          </p:cNvSpPr>
          <p:nvPr>
            <p:ph type="title"/>
          </p:nvPr>
        </p:nvSpPr>
        <p:spPr>
          <a:xfrm>
            <a:off x="534610" y="541179"/>
            <a:ext cx="1613400" cy="85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t>WORKING:</a:t>
            </a:r>
            <a:endParaRPr dirty="0"/>
          </a:p>
        </p:txBody>
      </p:sp>
      <p:sp>
        <p:nvSpPr>
          <p:cNvPr id="155" name="Google Shape;155;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2" name="Rectangle 1"/>
          <p:cNvSpPr/>
          <p:nvPr/>
        </p:nvSpPr>
        <p:spPr>
          <a:xfrm>
            <a:off x="2543576" y="1047372"/>
            <a:ext cx="5525037" cy="3016210"/>
          </a:xfrm>
          <a:prstGeom prst="rect">
            <a:avLst/>
          </a:prstGeom>
        </p:spPr>
        <p:txBody>
          <a:bodyPr wrap="square">
            <a:spAutoFit/>
          </a:bodyPr>
          <a:lstStyle/>
          <a:p>
            <a:pPr algn="just" fontAlgn="base"/>
            <a:r>
              <a:rPr lang="en-US" sz="2800" b="1" dirty="0">
                <a:solidFill>
                  <a:schemeClr val="accent5">
                    <a:lumMod val="25000"/>
                  </a:schemeClr>
                </a:solidFill>
                <a:latin typeface="inherit"/>
              </a:rPr>
              <a:t>Project Working</a:t>
            </a:r>
            <a:endParaRPr lang="en-US" sz="2800" b="1" dirty="0">
              <a:solidFill>
                <a:schemeClr val="accent5">
                  <a:lumMod val="25000"/>
                </a:schemeClr>
              </a:solidFill>
              <a:latin typeface="Arial" panose="020B0604020202020204" pitchFamily="34" charset="0"/>
            </a:endParaRPr>
          </a:p>
          <a:p>
            <a:pPr algn="just" fontAlgn="base"/>
            <a:r>
              <a:rPr lang="en-US" sz="1800" b="1" dirty="0">
                <a:solidFill>
                  <a:schemeClr val="accent5">
                    <a:lumMod val="25000"/>
                  </a:schemeClr>
                </a:solidFill>
                <a:latin typeface="Arial" panose="020B0604020202020204" pitchFamily="34" charset="0"/>
              </a:rPr>
              <a:t>The AC power controller with programmable interference method is used to control the lamp intensity by controlling the AC power to the lamp. This is done by delaying the application of triggering pulses to the TRIAC or using the method of firing angle delay. The zero crossing detector supplies pulses at each zero crossing of the AC waveform which is applied to the Microcontroller</a:t>
            </a:r>
            <a:r>
              <a:rPr lang="en-US" sz="1800" dirty="0">
                <a:solidFill>
                  <a:schemeClr val="accent5">
                    <a:lumMod val="25000"/>
                  </a:schemeClr>
                </a:solidFill>
                <a:latin typeface="Arial" panose="020B0604020202020204" pitchFamily="34" charset="0"/>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phelia template">
  <a:themeElements>
    <a:clrScheme name="Custom 347">
      <a:dk1>
        <a:srgbClr val="4D4A56"/>
      </a:dk1>
      <a:lt1>
        <a:srgbClr val="FFFFFF"/>
      </a:lt1>
      <a:dk2>
        <a:srgbClr val="888394"/>
      </a:dk2>
      <a:lt2>
        <a:srgbClr val="E7E7EC"/>
      </a:lt2>
      <a:accent1>
        <a:srgbClr val="ECC1C8"/>
      </a:accent1>
      <a:accent2>
        <a:srgbClr val="E48DA3"/>
      </a:accent2>
      <a:accent3>
        <a:srgbClr val="AEA4CC"/>
      </a:accent3>
      <a:accent4>
        <a:srgbClr val="8F86AC"/>
      </a:accent4>
      <a:accent5>
        <a:srgbClr val="F0DFAE"/>
      </a:accent5>
      <a:accent6>
        <a:srgbClr val="E0B88E"/>
      </a:accent6>
      <a:hlink>
        <a:srgbClr val="4D4A5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627</Words>
  <Application>Microsoft Office PowerPoint</Application>
  <PresentationFormat>On-screen Show (16:9)</PresentationFormat>
  <Paragraphs>70</Paragraphs>
  <Slides>13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inherit</vt:lpstr>
      <vt:lpstr>Tinos</vt:lpstr>
      <vt:lpstr>Playfair Display</vt:lpstr>
      <vt:lpstr>Ophelia template</vt:lpstr>
      <vt:lpstr>AC POWER CONTROLLER WITH PROGRAMMABLE INTERFACE</vt:lpstr>
      <vt:lpstr> 1</vt:lpstr>
      <vt:lpstr>PowerPoint Presentation</vt:lpstr>
      <vt:lpstr>SPECIFICATION</vt:lpstr>
      <vt:lpstr>PowerPoint Presentation</vt:lpstr>
      <vt:lpstr>PowerPoint Presentation</vt:lpstr>
      <vt:lpstr>PowerPoint Presentation</vt:lpstr>
      <vt:lpstr>BLOCK DIAGRAM</vt:lpstr>
      <vt:lpstr>WORKING:</vt:lpstr>
      <vt:lpstr>PowerPoint Presentation</vt:lpstr>
      <vt:lpstr>PowerPoint Presentation</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 POWER CONTROLLER WITH PROGRAMMABLE INTERFACE</dc:title>
  <dc:creator>HP</dc:creator>
  <cp:lastModifiedBy>Microsoft account</cp:lastModifiedBy>
  <cp:revision>12</cp:revision>
  <dcterms:modified xsi:type="dcterms:W3CDTF">2021-10-19T17:57:34Z</dcterms:modified>
</cp:coreProperties>
</file>