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1" r:id="rId7"/>
    <p:sldId id="260" r:id="rId8"/>
    <p:sldId id="262" r:id="rId9"/>
    <p:sldId id="267" r:id="rId10"/>
    <p:sldId id="266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7T10:08:13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7D987-C34C-4D1D-A020-ED7FE022E3DC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E0A8E-3A4A-4171-B000-439D72EB2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87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DCE09-5CA9-8ECA-F56B-4426A5A5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671EF-64C0-FD35-714E-ED857D637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6F8A7-98D5-56AF-02C1-65957C6A8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E1D4-7785-41D3-BE84-598E37684513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C75E5-77D0-7B1E-C2F3-768E3D60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25391-23C2-9362-8C3F-E421BE05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7AF-F26C-4DEA-9EA9-9DF1C05B2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38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AE65-5052-06BE-3736-DB15CC33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10B72-3C40-1AB3-9554-8AA7AF679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1D8D8-E132-8915-810C-5CC6B796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E1D4-7785-41D3-BE84-598E37684513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292FC-E19C-4C26-CFDE-EDB78A85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25F5D-FE5E-0558-E7C0-83759AA5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7AF-F26C-4DEA-9EA9-9DF1C05B2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96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26EA98-A59F-4D97-C6D4-C2A5459CB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D40CD-3C95-28BF-730E-945D50720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478DD-7267-2223-4708-108696D3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E1D4-7785-41D3-BE84-598E37684513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E735E-47FD-52D2-EF0C-1CB2F0FF9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64F7-86E3-D92E-9FE3-5BC2E1A58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7AF-F26C-4DEA-9EA9-9DF1C05B2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80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884F-ED7D-2A92-73C3-D4842EAF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FE5B0-5809-ECD6-EADA-89DA45EF3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CD375-BBA6-0C41-1FD0-49E5E3198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E1D4-7785-41D3-BE84-598E37684513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9F292-8E72-E0AC-8306-9B11E0B4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36EAB-3F2B-9148-CD56-B3CDE500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7AF-F26C-4DEA-9EA9-9DF1C05B2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32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F2F6-2B36-C9D1-AABC-4EA9426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E6396-0287-8913-DE39-8EC9BC9AA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B492D-74D2-D882-BD3F-BFE4A4D4F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E1D4-7785-41D3-BE84-598E37684513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F9151-162B-6D0D-2ECA-FBCA49FE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33A73-CD68-0550-8F1F-7AADC8C4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7AF-F26C-4DEA-9EA9-9DF1C05B2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14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58935-4DC4-D39C-27B3-71F8ECF9F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7BC24-E12B-D274-30B4-84CEA6016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E2939-1673-EE76-5837-4FD73747B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92F4C-0BB1-3C9D-20BE-CF5665C7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E1D4-7785-41D3-BE84-598E37684513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8843B-133B-B13A-ABB0-F70406A2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8A3E4-C527-700C-2904-E52C845D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7AF-F26C-4DEA-9EA9-9DF1C05B2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60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62414-6C93-E2C4-6CA7-FAD80D69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2CD6D-5240-A177-8826-F0E2B9342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68B5B-3568-A792-C65A-E2D80B4A7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A5A9C-8AEF-BD2C-41F2-75DA5DFE4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A26C0-BF59-6098-83A7-A60FF6E3D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E9B01D-A4F5-2271-F1E9-F28D257D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E1D4-7785-41D3-BE84-598E37684513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652276-F0E3-A816-A257-F94C48CC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94B475-5200-7690-C18D-8A318CD4F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7AF-F26C-4DEA-9EA9-9DF1C05B2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6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2187-E635-3642-EC6F-00C2D647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DDEB5-B731-FD50-ED2C-D89FB40E3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E1D4-7785-41D3-BE84-598E37684513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FD572-01C8-A1BA-A2D7-E4ED560D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0C6C1-4AFF-8C04-6B46-ACE90B09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7AF-F26C-4DEA-9EA9-9DF1C05B2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655A4-5B99-B147-3821-487A96C7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E1D4-7785-41D3-BE84-598E37684513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F073A8-285F-29B5-C2D0-9EB471576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E93C6-583B-880D-A242-56F936CC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7AF-F26C-4DEA-9EA9-9DF1C05B2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46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B5A02-DA9C-D3F2-AF45-AF250CE27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5EE5C-9EF2-EACB-835C-11D0AE8CD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61F3E-7303-17EE-47DD-7DC717067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C62FD-460D-A63F-3781-DF31EF8E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E1D4-7785-41D3-BE84-598E37684513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8A297-EC49-E4AA-8A4C-552596238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B2B88-A754-384C-93C0-32681DD5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7AF-F26C-4DEA-9EA9-9DF1C05B2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27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9D30-65D7-7987-670A-A90E5683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DF1386-9C2C-720E-694C-960F98AA9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41A43-F631-571D-85F9-26E14F598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AE051-46F4-8CF9-791D-1BE65A838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E1D4-7785-41D3-BE84-598E37684513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A5858-1501-14D8-0CD6-F72026464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46F10-DA24-ECDE-8906-C503C71F3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7AF-F26C-4DEA-9EA9-9DF1C05B2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97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0CE8B5-EBC3-BC22-77E0-428BDAE8E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2C33B-2D81-8D77-4400-F21800FF1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58CCF-2FAC-9ECB-F77D-46994BA54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8E1D4-7785-41D3-BE84-598E37684513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2DE2D-1E86-69FF-0F7B-9E98CD860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158F1-9924-6C75-DAE6-9343A6D3A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0E7AF-F26C-4DEA-9EA9-9DF1C05B2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89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79FAD-B578-BEDB-A9AC-CB9C278F9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did </a:t>
            </a:r>
            <a:r>
              <a:rPr lang="en-US" dirty="0" err="1"/>
              <a:t>Sachin</a:t>
            </a:r>
            <a:r>
              <a:rPr lang="en-US" dirty="0"/>
              <a:t> make the first double century in ODI men’s cricketing history</a:t>
            </a:r>
            <a:br>
              <a:rPr lang="en-US" dirty="0"/>
            </a:br>
            <a:r>
              <a:rPr lang="en-US" dirty="0"/>
              <a:t>200*(147)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7451E-F48A-4939-90CA-285FBDAA6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7325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In contrast with New Zealand’s Ross Taylor who made 185*(147)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836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2B1A-682C-450D-3F80-7D27AD2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F253A-02CD-3C8F-2C2B-4E2F01406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As 2 wickets fell down early so Ross Taylor and Kane Williamson had a shaky start where Taylor only played with a steady strike rate of 74.35</a:t>
            </a:r>
          </a:p>
          <a:p>
            <a:r>
              <a:rPr lang="en-US" sz="1800" dirty="0"/>
              <a:t>With the departure of the skipper Tom Latham joined Taylor and they  both managed to sermon a 182 run partnership here Taylor played a major role and made [111 runs off 88 balls] and Latham[71 runs off 67 balls]</a:t>
            </a:r>
          </a:p>
          <a:p>
            <a:r>
              <a:rPr lang="en-US" sz="1800" dirty="0"/>
              <a:t>Colin de </a:t>
            </a:r>
            <a:r>
              <a:rPr lang="en-US" sz="1800" dirty="0" err="1"/>
              <a:t>Grandhome</a:t>
            </a:r>
            <a:r>
              <a:rPr lang="en-US" sz="1800" dirty="0"/>
              <a:t> came in the </a:t>
            </a:r>
            <a:r>
              <a:rPr lang="en-US" sz="1800" b="1" dirty="0"/>
              <a:t>death overs while the team was chasing </a:t>
            </a:r>
            <a:r>
              <a:rPr lang="en-US" sz="1800" dirty="0"/>
              <a:t>and smashed 23 runs off 12 balls which prohibited Taylor to have strike in this partnership and played only 10 balls and made 7 runs this slimmed his chances of managing a double hundred</a:t>
            </a:r>
          </a:p>
          <a:p>
            <a:r>
              <a:rPr lang="en-US" sz="1800" dirty="0"/>
              <a:t>As the team only had a few runs left this disallowed him to get a double hundred but he still played really well in this final partnership by scoring 23 runs off 11 balls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4207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298AC5D-3F67-A8C7-7C90-029897629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849614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8BA71EC-368E-A984-D0D4-FC1101AEA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29000"/>
            <a:ext cx="12191999" cy="342900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2E483BB-B940-2CC0-AB23-9368253CA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589" y="128337"/>
            <a:ext cx="12416589" cy="3300663"/>
          </a:xfrm>
        </p:spPr>
      </p:pic>
    </p:spTree>
    <p:extLst>
      <p:ext uri="{BB962C8B-B14F-4D97-AF65-F5344CB8AC3E}">
        <p14:creationId xmlns:p14="http://schemas.microsoft.com/office/powerpoint/2010/main" val="64879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BB6B7EFC-C496-AEAA-387E-951BF28A9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126946" y="418017"/>
            <a:ext cx="7779924" cy="1504779"/>
          </a:xfrm>
        </p:spPr>
        <p:txBody>
          <a:bodyPr>
            <a:normAutofit fontScale="90000"/>
          </a:bodyPr>
          <a:lstStyle/>
          <a:p>
            <a:r>
              <a:rPr lang="en-US" dirty="0"/>
              <a:t>Lets take a look at the variation of variation of strike rate of the both the players through their respective innings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901DF65-87F4-4757-7F06-F3BD95F20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003" y="2390401"/>
            <a:ext cx="5823640" cy="435133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15302A1-AF9D-98A1-83EC-9903BC75EA95}"/>
                  </a:ext>
                </a:extLst>
              </p14:cNvPr>
              <p14:cNvContentPartPr/>
              <p14:nvPr/>
            </p14:nvContentPartPr>
            <p14:xfrm>
              <a:off x="-26979" y="887139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15302A1-AF9D-98A1-83EC-9903BC75EA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5979" y="878499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1A62E88-A0E4-E1B2-1E65-D52568AB21D7}"/>
              </a:ext>
            </a:extLst>
          </p:cNvPr>
          <p:cNvSpPr txBox="1"/>
          <p:nvPr/>
        </p:nvSpPr>
        <p:spPr>
          <a:xfrm>
            <a:off x="126947" y="2390401"/>
            <a:ext cx="61500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you can see right from the first ball of his innings </a:t>
            </a:r>
            <a:r>
              <a:rPr lang="en-US" dirty="0" err="1"/>
              <a:t>sachin</a:t>
            </a:r>
            <a:r>
              <a:rPr lang="en-US" dirty="0"/>
              <a:t> maintained a higher strike rate as compared to Taylor</a:t>
            </a:r>
          </a:p>
          <a:p>
            <a:endParaRPr lang="en-US" dirty="0"/>
          </a:p>
          <a:p>
            <a:r>
              <a:rPr lang="en-US" dirty="0" err="1"/>
              <a:t>Sachin’s</a:t>
            </a:r>
            <a:r>
              <a:rPr lang="en-US" dirty="0"/>
              <a:t> average strike rate was 122.8</a:t>
            </a:r>
          </a:p>
          <a:p>
            <a:r>
              <a:rPr lang="en-US" dirty="0"/>
              <a:t>Whereas Taylor’s average strike rate  was 97.06</a:t>
            </a:r>
          </a:p>
          <a:p>
            <a:endParaRPr lang="en-US" dirty="0"/>
          </a:p>
          <a:p>
            <a:r>
              <a:rPr lang="en-US" dirty="0"/>
              <a:t>Through the middle overs:</a:t>
            </a:r>
          </a:p>
          <a:p>
            <a:r>
              <a:rPr lang="en-US" dirty="0" err="1"/>
              <a:t>Sachin</a:t>
            </a:r>
            <a:r>
              <a:rPr lang="en-US" dirty="0"/>
              <a:t> allowed his strike rate to befall only till 111.11</a:t>
            </a:r>
          </a:p>
          <a:p>
            <a:r>
              <a:rPr lang="en-US" dirty="0"/>
              <a:t>Whereas Taylor went down to 86.96</a:t>
            </a:r>
          </a:p>
          <a:p>
            <a:endParaRPr lang="en-US" dirty="0"/>
          </a:p>
          <a:p>
            <a:r>
              <a:rPr lang="en-US" dirty="0"/>
              <a:t>In the death overs </a:t>
            </a:r>
          </a:p>
          <a:p>
            <a:endParaRPr lang="en-US" dirty="0"/>
          </a:p>
          <a:p>
            <a:r>
              <a:rPr lang="en-US" dirty="0" err="1"/>
              <a:t>Sachin</a:t>
            </a:r>
            <a:r>
              <a:rPr lang="en-US" dirty="0"/>
              <a:t> went up to 139.29 with an average of 134.48</a:t>
            </a:r>
          </a:p>
          <a:p>
            <a:r>
              <a:rPr lang="en-US" dirty="0"/>
              <a:t>Taylor’s strike rate went up to 124.31 with an average of 119.10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4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5C20B04-6632-E08F-7461-25EA491C3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glimpse into the scoring rate of both the players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B6CEBB-B7F5-3FC5-2E54-BBC962E99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768" y="2506662"/>
            <a:ext cx="5853232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FADA85-7CC9-2B68-DB87-B82FEBD93002}"/>
              </a:ext>
            </a:extLst>
          </p:cNvPr>
          <p:cNvSpPr txBox="1"/>
          <p:nvPr/>
        </p:nvSpPr>
        <p:spPr>
          <a:xfrm>
            <a:off x="404133" y="2133600"/>
            <a:ext cx="58532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powerplay(Overs 1-15)</a:t>
            </a:r>
          </a:p>
          <a:p>
            <a:r>
              <a:rPr lang="en-US" dirty="0" err="1"/>
              <a:t>Sachin</a:t>
            </a:r>
            <a:r>
              <a:rPr lang="en-US" dirty="0"/>
              <a:t>: 62 runs in 48 balls( 1.29 run per ball)</a:t>
            </a:r>
          </a:p>
          <a:p>
            <a:r>
              <a:rPr lang="en-US" dirty="0"/>
              <a:t>Taylor: 39 runs in 35 balls(1.11 runs per ball)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Through the middle overs</a:t>
            </a:r>
          </a:p>
          <a:p>
            <a:r>
              <a:rPr lang="en-US" dirty="0" err="1"/>
              <a:t>Sachin</a:t>
            </a:r>
            <a:r>
              <a:rPr lang="en-US" dirty="0"/>
              <a:t>: 71 runs in 61 balls(1.16 runs per over)</a:t>
            </a:r>
          </a:p>
          <a:p>
            <a:r>
              <a:rPr lang="en-US" dirty="0"/>
              <a:t>Taylor: 61 runs off 66 balls(0.92 runs per balls)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the death overs:</a:t>
            </a:r>
          </a:p>
          <a:p>
            <a:r>
              <a:rPr lang="en-US" dirty="0" err="1"/>
              <a:t>Sachin</a:t>
            </a:r>
            <a:r>
              <a:rPr lang="en-US" dirty="0"/>
              <a:t>: 48 runs off 28 balls(1.71 runs per ball)</a:t>
            </a:r>
          </a:p>
          <a:p>
            <a:r>
              <a:rPr lang="en-US" dirty="0"/>
              <a:t>Taylor: 69 runs in 38 balls(1.81 runs per  ball)</a:t>
            </a:r>
          </a:p>
        </p:txBody>
      </p:sp>
    </p:spTree>
    <p:extLst>
      <p:ext uri="{BB962C8B-B14F-4D97-AF65-F5344CB8AC3E}">
        <p14:creationId xmlns:p14="http://schemas.microsoft.com/office/powerpoint/2010/main" val="400124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56CD56-D01C-21EE-4A44-1801FCF61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64306" cy="3429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E82752-589A-CD38-D653-812E20977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682" y="-53788"/>
            <a:ext cx="6015318" cy="35762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457E7D-6E2F-A708-9C13-B182729B4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1"/>
            <a:ext cx="5764306" cy="34289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117F3B-7F8A-3AE7-4D0A-FDE97C4903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682" y="3576208"/>
            <a:ext cx="6015318" cy="328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6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2847-31EE-1681-E1C2-4BCCAA0C2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Sachin</a:t>
            </a:r>
            <a:r>
              <a:rPr lang="en-US" dirty="0"/>
              <a:t> and his </a:t>
            </a:r>
            <a:r>
              <a:rPr lang="en-US"/>
              <a:t>partner batsman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09470-1D92-3CD6-ECA1-6948FEC43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Sehwag opened with him and went early [made 9 off 11]</a:t>
            </a:r>
          </a:p>
          <a:p>
            <a:r>
              <a:rPr lang="en-US" dirty="0" err="1"/>
              <a:t>Sachin</a:t>
            </a:r>
            <a:r>
              <a:rPr lang="en-US" dirty="0"/>
              <a:t> and Karthik had a crucial partnership where Karthik(79 off 86)</a:t>
            </a:r>
          </a:p>
          <a:p>
            <a:r>
              <a:rPr lang="en-US" dirty="0"/>
              <a:t>And </a:t>
            </a:r>
            <a:r>
              <a:rPr lang="en-US" dirty="0" err="1"/>
              <a:t>Sachin</a:t>
            </a:r>
            <a:r>
              <a:rPr lang="en-US" dirty="0"/>
              <a:t>(108 runs off 92 balls) this defined his innings and paved the way for a double hundred</a:t>
            </a:r>
          </a:p>
          <a:p>
            <a:r>
              <a:rPr lang="en-US" dirty="0"/>
              <a:t>This partnership with Karthik had an excellent rotation of strike</a:t>
            </a:r>
          </a:p>
          <a:p>
            <a:r>
              <a:rPr lang="en-US" dirty="0"/>
              <a:t>With </a:t>
            </a:r>
            <a:r>
              <a:rPr lang="en-US" dirty="0" err="1"/>
              <a:t>pathan</a:t>
            </a:r>
            <a:r>
              <a:rPr lang="en-US" dirty="0"/>
              <a:t> both of them played with a very high strike rate </a:t>
            </a:r>
          </a:p>
          <a:p>
            <a:pPr marL="0" indent="0">
              <a:buNone/>
            </a:pPr>
            <a:r>
              <a:rPr lang="en-US" dirty="0"/>
              <a:t>Pathan’s average(122.8)</a:t>
            </a:r>
          </a:p>
          <a:p>
            <a:pPr marL="0" indent="0">
              <a:buNone/>
            </a:pPr>
            <a:r>
              <a:rPr lang="en-US" dirty="0" err="1"/>
              <a:t>Sachin’s</a:t>
            </a:r>
            <a:r>
              <a:rPr lang="en-US" dirty="0"/>
              <a:t> Average(159.8)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Dhoni </a:t>
            </a:r>
            <a:r>
              <a:rPr lang="en-US" dirty="0" err="1"/>
              <a:t>sachin</a:t>
            </a:r>
            <a:r>
              <a:rPr lang="en-US" dirty="0"/>
              <a:t> played with a whopping strike rate of 230.4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3252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A2CD5BA-7F4B-8286-ADFA-53E4645A8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"/>
            <a:ext cx="12192000" cy="6659880"/>
          </a:xfrm>
        </p:spPr>
      </p:pic>
    </p:spTree>
    <p:extLst>
      <p:ext uri="{BB962C8B-B14F-4D97-AF65-F5344CB8AC3E}">
        <p14:creationId xmlns:p14="http://schemas.microsoft.com/office/powerpoint/2010/main" val="282454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F5B78F-C9F6-9390-A1B1-F54BBD778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1"/>
            <a:ext cx="12192000" cy="3428999"/>
          </a:xfrm>
          <a:prstGeom prst="rect">
            <a:avLst/>
          </a:prstGeom>
        </p:spPr>
      </p:pic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9F39E54E-2C68-63AA-9FF4-0C3F4D5E4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428999"/>
          </a:xfrm>
        </p:spPr>
      </p:pic>
    </p:spTree>
    <p:extLst>
      <p:ext uri="{BB962C8B-B14F-4D97-AF65-F5344CB8AC3E}">
        <p14:creationId xmlns:p14="http://schemas.microsoft.com/office/powerpoint/2010/main" val="2503411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74DD52-DADA-0FF0-B126-783FA00F4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72605" cy="3429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6456C1-AC01-80D4-AD44-3C25CA173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92A5C7-1283-F269-63FD-BA16B4706D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5872605" cy="342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4FF26A-C0FE-4B29-3CD2-9B14B548B2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59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51FA94-9252-5245-1AE8-15A9B8951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005085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487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How did Sachin make the first double century in ODI men’s cricketing history 200*(147)</vt:lpstr>
      <vt:lpstr>Lets take a look at the variation of variation of strike rate of the both the players through their respective innings</vt:lpstr>
      <vt:lpstr>A glimpse into the scoring rate of both the players </vt:lpstr>
      <vt:lpstr>PowerPoint Presentation</vt:lpstr>
      <vt:lpstr>Sachin and his partner batsman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did Sachin make the first double century in ODI men’s cricketing history 200*(147)</dc:title>
  <dc:creator>Yashvardhan Gera</dc:creator>
  <cp:lastModifiedBy>Yashvardhan Gera</cp:lastModifiedBy>
  <cp:revision>6</cp:revision>
  <dcterms:created xsi:type="dcterms:W3CDTF">2022-12-27T09:57:00Z</dcterms:created>
  <dcterms:modified xsi:type="dcterms:W3CDTF">2022-12-27T12:18:15Z</dcterms:modified>
</cp:coreProperties>
</file>