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9" r:id="rId4"/>
    <p:sldId id="258" r:id="rId5"/>
    <p:sldId id="260" r:id="rId6"/>
    <p:sldId id="261" r:id="rId7"/>
    <p:sldId id="262" r:id="rId8"/>
    <p:sldId id="263" r:id="rId9"/>
    <p:sldId id="264" r:id="rId10"/>
    <p:sldId id="265" r:id="rId1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C495C"/>
    <a:srgbClr val="008080"/>
    <a:srgbClr val="353A41"/>
    <a:srgbClr val="1D4F5D"/>
    <a:srgbClr val="E6E6E6"/>
    <a:srgbClr val="F57E1B"/>
    <a:srgbClr val="3A393D"/>
    <a:srgbClr val="3B3B3B"/>
    <a:srgbClr val="333333"/>
    <a:srgbClr val="3A3A3A"/>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3066" autoAdjust="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868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ED8A49B-F7C4-4B93-941E-D943515A8904}" type="datetimeFigureOut">
              <a:rPr lang="en-US" smtClean="0"/>
              <a:t>6/29/2021</a:t>
            </a:fld>
            <a:endParaRPr dirty="0" lang="en-US"/>
          </a:p>
        </p:txBody>
      </p:sp>
      <p:sp>
        <p:nvSpPr>
          <p:cNvPr id="1048682"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dirty="0" lang="en-US"/>
          </a:p>
        </p:txBody>
      </p:sp>
      <p:sp>
        <p:nvSpPr>
          <p:cNvPr id="104868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
        <p:nvSpPr>
          <p:cNvPr id="104868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AF7A799-279D-402A-B5E7-1947C8C2629C}"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US"/>
          </a:p>
        </p:txBody>
      </p:sp>
      <p:sp>
        <p:nvSpPr>
          <p:cNvPr id="1048604" name="Slide Number Placeholder 3"/>
          <p:cNvSpPr>
            <a:spLocks noGrp="1"/>
          </p:cNvSpPr>
          <p:nvPr>
            <p:ph type="sldNum" sz="quarter" idx="10"/>
          </p:nvPr>
        </p:nvSpPr>
        <p:spPr/>
        <p:txBody>
          <a:bodyPr/>
          <a:p>
            <a:fld id="{9AF7A799-279D-402A-B5E7-1947C8C2629C}" type="slidenum">
              <a:rPr lang="en-US" smtClean="0"/>
              <a:t>4</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53"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1048654" name="Subtitle 2"/>
          <p:cNvSpPr>
            <a:spLocks noGrp="1"/>
          </p:cNvSpPr>
          <p:nvPr>
            <p:ph type="subTitle" idx="1"/>
          </p:nvPr>
        </p:nvSpPr>
        <p:spPr>
          <a:xfrm>
            <a:off x="1143000" y="3602038"/>
            <a:ext cx="6858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p>
        </p:txBody>
      </p:sp>
      <p:sp>
        <p:nvSpPr>
          <p:cNvPr id="1048655" name="Date Placeholder 3"/>
          <p:cNvSpPr>
            <a:spLocks noGrp="1"/>
          </p:cNvSpPr>
          <p:nvPr>
            <p:ph type="dt" sz="half" idx="10"/>
          </p:nvPr>
        </p:nvSpPr>
        <p:spPr/>
        <p:txBody>
          <a:bodyPr/>
          <a:p>
            <a:fld id="{16D683D6-F3A3-4167-AD4A-3A9BDEE4D92A}" type="datetimeFigureOut">
              <a:rPr lang="en-US" smtClean="0"/>
              <a:t>6/29/2021</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p>
        </p:txBody>
      </p:sp>
      <p:sp>
        <p:nvSpPr>
          <p:cNvPr id="1048670"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Date Placeholder 3"/>
          <p:cNvSpPr>
            <a:spLocks noGrp="1"/>
          </p:cNvSpPr>
          <p:nvPr>
            <p:ph type="dt" sz="half" idx="10"/>
          </p:nvPr>
        </p:nvSpPr>
        <p:spPr/>
        <p:txBody>
          <a:bodyPr/>
          <a:p>
            <a:fld id="{16D683D6-F3A3-4167-AD4A-3A9BDEE4D92A}" type="datetimeFigureOut">
              <a:rPr lang="en-US" smtClean="0"/>
              <a:t>6/29/2021</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48" name="Vertical Title 1"/>
          <p:cNvSpPr>
            <a:spLocks noGrp="1"/>
          </p:cNvSpPr>
          <p:nvPr>
            <p:ph type="title" orient="vert"/>
          </p:nvPr>
        </p:nvSpPr>
        <p:spPr>
          <a:xfrm>
            <a:off x="6543675" y="365125"/>
            <a:ext cx="1971675" cy="5811838"/>
          </a:xfrm>
        </p:spPr>
        <p:txBody>
          <a:bodyPr vert="eaVert"/>
          <a:p>
            <a:r>
              <a:rPr lang="en-US"/>
              <a:t>Click to edit Master title style</a:t>
            </a:r>
          </a:p>
        </p:txBody>
      </p:sp>
      <p:sp>
        <p:nvSpPr>
          <p:cNvPr id="1048649" name="Vertical Text Placeholder 2"/>
          <p:cNvSpPr>
            <a:spLocks noGrp="1"/>
          </p:cNvSpPr>
          <p:nvPr>
            <p:ph type="body" orient="vert" idx="1"/>
          </p:nvPr>
        </p:nvSpPr>
        <p:spPr>
          <a:xfrm>
            <a:off x="628650" y="365125"/>
            <a:ext cx="5800725"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3"/>
          <p:cNvSpPr>
            <a:spLocks noGrp="1"/>
          </p:cNvSpPr>
          <p:nvPr>
            <p:ph type="dt" sz="half" idx="10"/>
          </p:nvPr>
        </p:nvSpPr>
        <p:spPr/>
        <p:txBody>
          <a:bodyPr/>
          <a:p>
            <a:fld id="{16D683D6-F3A3-4167-AD4A-3A9BDEE4D92A}" type="datetimeFigureOut">
              <a:rPr lang="en-US" smtClean="0"/>
              <a:t>6/29/2021</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p>
        </p:txBody>
      </p:sp>
      <p:sp>
        <p:nvSpPr>
          <p:cNvPr id="1048632"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Date Placeholder 3"/>
          <p:cNvSpPr>
            <a:spLocks noGrp="1"/>
          </p:cNvSpPr>
          <p:nvPr>
            <p:ph type="dt" sz="half" idx="10"/>
          </p:nvPr>
        </p:nvSpPr>
        <p:spPr/>
        <p:txBody>
          <a:bodyPr/>
          <a:p>
            <a:fld id="{16D683D6-F3A3-4167-AD4A-3A9BDEE4D92A}" type="datetimeFigureOut">
              <a:rPr lang="en-US" smtClean="0"/>
              <a:t>6/29/2021</a:t>
            </a:fld>
            <a:endParaRPr dirty="0" lang="en-US"/>
          </a:p>
        </p:txBody>
      </p:sp>
      <p:sp>
        <p:nvSpPr>
          <p:cNvPr id="1048634" name="Footer Placeholder 4"/>
          <p:cNvSpPr>
            <a:spLocks noGrp="1"/>
          </p:cNvSpPr>
          <p:nvPr>
            <p:ph type="ftr" sz="quarter" idx="11"/>
          </p:nvPr>
        </p:nvSpPr>
        <p:spPr/>
        <p:txBody>
          <a:bodyPr/>
          <a:p>
            <a:endParaRPr dirty="0" lang="en-US"/>
          </a:p>
        </p:txBody>
      </p:sp>
      <p:sp>
        <p:nvSpPr>
          <p:cNvPr id="1048635" name="Slide Number Placeholder 5"/>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64"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1048665" name="Text Placeholder 2"/>
          <p:cNvSpPr>
            <a:spLocks noGrp="1"/>
          </p:cNvSpPr>
          <p:nvPr>
            <p:ph type="body" idx="1"/>
          </p:nvPr>
        </p:nvSpPr>
        <p:spPr>
          <a:xfrm>
            <a:off x="623888" y="4589464"/>
            <a:ext cx="78867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Edit Master text styles</a:t>
            </a:r>
          </a:p>
        </p:txBody>
      </p:sp>
      <p:sp>
        <p:nvSpPr>
          <p:cNvPr id="1048666" name="Date Placeholder 3"/>
          <p:cNvSpPr>
            <a:spLocks noGrp="1"/>
          </p:cNvSpPr>
          <p:nvPr>
            <p:ph type="dt" sz="half" idx="10"/>
          </p:nvPr>
        </p:nvSpPr>
        <p:spPr/>
        <p:txBody>
          <a:bodyPr/>
          <a:p>
            <a:fld id="{16D683D6-F3A3-4167-AD4A-3A9BDEE4D92A}" type="datetimeFigureOut">
              <a:rPr lang="en-US" smtClean="0"/>
              <a:t>6/29/2021</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5"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p>
        </p:txBody>
      </p:sp>
      <p:sp>
        <p:nvSpPr>
          <p:cNvPr id="1048626" name="Content Placeholder 2"/>
          <p:cNvSpPr>
            <a:spLocks noGrp="1"/>
          </p:cNvSpPr>
          <p:nvPr>
            <p:ph sz="half" idx="1"/>
          </p:nvPr>
        </p:nvSpPr>
        <p:spPr>
          <a:xfrm>
            <a:off x="6286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Content Placeholder 3"/>
          <p:cNvSpPr>
            <a:spLocks noGrp="1"/>
          </p:cNvSpPr>
          <p:nvPr>
            <p:ph sz="half" idx="2"/>
          </p:nvPr>
        </p:nvSpPr>
        <p:spPr>
          <a:xfrm>
            <a:off x="46291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Date Placeholder 4"/>
          <p:cNvSpPr>
            <a:spLocks noGrp="1"/>
          </p:cNvSpPr>
          <p:nvPr>
            <p:ph type="dt" sz="half" idx="10"/>
          </p:nvPr>
        </p:nvSpPr>
        <p:spPr/>
        <p:txBody>
          <a:bodyPr/>
          <a:p>
            <a:fld id="{16D683D6-F3A3-4167-AD4A-3A9BDEE4D92A}" type="datetimeFigureOut">
              <a:rPr lang="en-US" smtClean="0"/>
              <a:t>6/29/2021</a:t>
            </a:fld>
            <a:endParaRPr dirty="0" lang="en-US"/>
          </a:p>
        </p:txBody>
      </p:sp>
      <p:sp>
        <p:nvSpPr>
          <p:cNvPr id="1048629" name="Footer Placeholder 5"/>
          <p:cNvSpPr>
            <a:spLocks noGrp="1"/>
          </p:cNvSpPr>
          <p:nvPr>
            <p:ph type="ftr" sz="quarter" idx="11"/>
          </p:nvPr>
        </p:nvSpPr>
        <p:spPr/>
        <p:txBody>
          <a:bodyPr/>
          <a:p>
            <a:endParaRPr dirty="0" lang="en-US"/>
          </a:p>
        </p:txBody>
      </p:sp>
      <p:sp>
        <p:nvSpPr>
          <p:cNvPr id="1048630" name="Slide Number Placeholder 6"/>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36" name="Title 1"/>
          <p:cNvSpPr>
            <a:spLocks noGrp="1"/>
          </p:cNvSpPr>
          <p:nvPr>
            <p:ph type="title"/>
          </p:nvPr>
        </p:nvSpPr>
        <p:spPr>
          <a:xfrm>
            <a:off x="629841" y="365126"/>
            <a:ext cx="7886700" cy="1325563"/>
          </a:xfrm>
        </p:spPr>
        <p:txBody>
          <a:bodyPr/>
          <a:p>
            <a:r>
              <a:rPr lang="en-US"/>
              <a:t>Click to edit Master title style</a:t>
            </a:r>
          </a:p>
        </p:txBody>
      </p:sp>
      <p:sp>
        <p:nvSpPr>
          <p:cNvPr id="1048637" name="Text Placeholder 2"/>
          <p:cNvSpPr>
            <a:spLocks noGrp="1"/>
          </p:cNvSpPr>
          <p:nvPr>
            <p:ph type="body" idx="1"/>
          </p:nvPr>
        </p:nvSpPr>
        <p:spPr>
          <a:xfrm>
            <a:off x="629842" y="1681163"/>
            <a:ext cx="3868340"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Edit Master text styles</a:t>
            </a:r>
          </a:p>
        </p:txBody>
      </p:sp>
      <p:sp>
        <p:nvSpPr>
          <p:cNvPr id="1048638" name="Content Placeholder 3"/>
          <p:cNvSpPr>
            <a:spLocks noGrp="1"/>
          </p:cNvSpPr>
          <p:nvPr>
            <p:ph sz="half" idx="2"/>
          </p:nvPr>
        </p:nvSpPr>
        <p:spPr>
          <a:xfrm>
            <a:off x="629842" y="2505075"/>
            <a:ext cx="3868340"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Text Placeholder 4"/>
          <p:cNvSpPr>
            <a:spLocks noGrp="1"/>
          </p:cNvSpPr>
          <p:nvPr>
            <p:ph type="body" sz="quarter" idx="3"/>
          </p:nvPr>
        </p:nvSpPr>
        <p:spPr>
          <a:xfrm>
            <a:off x="4629150" y="1681163"/>
            <a:ext cx="3887391"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Edit Master text styles</a:t>
            </a:r>
          </a:p>
        </p:txBody>
      </p:sp>
      <p:sp>
        <p:nvSpPr>
          <p:cNvPr id="1048640" name="Content Placeholder 5"/>
          <p:cNvSpPr>
            <a:spLocks noGrp="1"/>
          </p:cNvSpPr>
          <p:nvPr>
            <p:ph sz="quarter" idx="4"/>
          </p:nvPr>
        </p:nvSpPr>
        <p:spPr>
          <a:xfrm>
            <a:off x="4629150" y="2505075"/>
            <a:ext cx="3887391"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6"/>
          <p:cNvSpPr>
            <a:spLocks noGrp="1"/>
          </p:cNvSpPr>
          <p:nvPr>
            <p:ph type="dt" sz="half" idx="10"/>
          </p:nvPr>
        </p:nvSpPr>
        <p:spPr/>
        <p:txBody>
          <a:bodyPr/>
          <a:p>
            <a:fld id="{16D683D6-F3A3-4167-AD4A-3A9BDEE4D92A}" type="datetimeFigureOut">
              <a:rPr lang="en-US" smtClean="0"/>
              <a:t>6/29/2021</a:t>
            </a:fld>
            <a:endParaRPr dirty="0" lang="en-US"/>
          </a:p>
        </p:txBody>
      </p:sp>
      <p:sp>
        <p:nvSpPr>
          <p:cNvPr id="1048642" name="Footer Placeholder 7"/>
          <p:cNvSpPr>
            <a:spLocks noGrp="1"/>
          </p:cNvSpPr>
          <p:nvPr>
            <p:ph type="ftr" sz="quarter" idx="11"/>
          </p:nvPr>
        </p:nvSpPr>
        <p:spPr/>
        <p:txBody>
          <a:bodyPr/>
          <a:p>
            <a:endParaRPr dirty="0" lang="en-US"/>
          </a:p>
        </p:txBody>
      </p:sp>
      <p:sp>
        <p:nvSpPr>
          <p:cNvPr id="1048643" name="Slide Number Placeholder 8"/>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Date Placeholder 2"/>
          <p:cNvSpPr>
            <a:spLocks noGrp="1"/>
          </p:cNvSpPr>
          <p:nvPr>
            <p:ph type="dt" sz="half" idx="10"/>
          </p:nvPr>
        </p:nvSpPr>
        <p:spPr/>
        <p:txBody>
          <a:bodyPr/>
          <a:p>
            <a:fld id="{16D683D6-F3A3-4167-AD4A-3A9BDEE4D92A}" type="datetimeFigureOut">
              <a:rPr lang="en-US" smtClean="0"/>
              <a:t>6/29/2021</a:t>
            </a:fld>
            <a:endParaRPr dirty="0" lang="en-US"/>
          </a:p>
        </p:txBody>
      </p:sp>
      <p:sp>
        <p:nvSpPr>
          <p:cNvPr id="1048646" name="Footer Placeholder 3"/>
          <p:cNvSpPr>
            <a:spLocks noGrp="1"/>
          </p:cNvSpPr>
          <p:nvPr>
            <p:ph type="ftr" sz="quarter" idx="11"/>
          </p:nvPr>
        </p:nvSpPr>
        <p:spPr/>
        <p:txBody>
          <a:bodyPr/>
          <a:p>
            <a:endParaRPr dirty="0" lang="en-US"/>
          </a:p>
        </p:txBody>
      </p:sp>
      <p:sp>
        <p:nvSpPr>
          <p:cNvPr id="1048647" name="Slide Number Placeholder 4"/>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6D683D6-F3A3-4167-AD4A-3A9BDEE4D92A}" type="datetimeFigureOut">
              <a:rPr lang="en-US" smtClean="0"/>
              <a:t>6/29/2021</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74"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1048675"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Edit Master text styles</a:t>
            </a:r>
          </a:p>
        </p:txBody>
      </p:sp>
      <p:sp>
        <p:nvSpPr>
          <p:cNvPr id="1048677" name="Date Placeholder 4"/>
          <p:cNvSpPr>
            <a:spLocks noGrp="1"/>
          </p:cNvSpPr>
          <p:nvPr>
            <p:ph type="dt" sz="half" idx="10"/>
          </p:nvPr>
        </p:nvSpPr>
        <p:spPr/>
        <p:txBody>
          <a:bodyPr/>
          <a:p>
            <a:fld id="{16D683D6-F3A3-4167-AD4A-3A9BDEE4D92A}" type="datetimeFigureOut">
              <a:rPr lang="en-US" smtClean="0"/>
              <a:t>6/29/2021</a:t>
            </a:fld>
            <a:endParaRPr dirty="0" lang="en-US"/>
          </a:p>
        </p:txBody>
      </p:sp>
      <p:sp>
        <p:nvSpPr>
          <p:cNvPr id="1048678" name="Footer Placeholder 5"/>
          <p:cNvSpPr>
            <a:spLocks noGrp="1"/>
          </p:cNvSpPr>
          <p:nvPr>
            <p:ph type="ftr" sz="quarter" idx="11"/>
          </p:nvPr>
        </p:nvSpPr>
        <p:spPr/>
        <p:txBody>
          <a:bodyPr/>
          <a:p>
            <a:endParaRPr dirty="0" lang="en-US"/>
          </a:p>
        </p:txBody>
      </p:sp>
      <p:sp>
        <p:nvSpPr>
          <p:cNvPr id="1048679" name="Slide Number Placeholder 6"/>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58"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1048659" name="Picture Placeholder 2"/>
          <p:cNvSpPr>
            <a:spLocks noGrp="1"/>
          </p:cNvSpPr>
          <p:nvPr>
            <p:ph type="pic" idx="1"/>
          </p:nvPr>
        </p:nvSpPr>
        <p:spPr>
          <a:xfrm>
            <a:off x="3887391" y="987426"/>
            <a:ext cx="4629150" cy="4873625"/>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endParaRPr lang="en-US"/>
          </a:p>
        </p:txBody>
      </p:sp>
      <p:sp>
        <p:nvSpPr>
          <p:cNvPr id="1048660" name="Text Placeholder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Edit Master text styles</a:t>
            </a:r>
          </a:p>
        </p:txBody>
      </p:sp>
      <p:sp>
        <p:nvSpPr>
          <p:cNvPr id="1048661" name="Date Placeholder 4"/>
          <p:cNvSpPr>
            <a:spLocks noGrp="1"/>
          </p:cNvSpPr>
          <p:nvPr>
            <p:ph type="dt" sz="half" idx="10"/>
          </p:nvPr>
        </p:nvSpPr>
        <p:spPr/>
        <p:txBody>
          <a:bodyPr/>
          <a:p>
            <a:fld id="{16D683D6-F3A3-4167-AD4A-3A9BDEE4D92A}" type="datetimeFigureOut">
              <a:rPr lang="en-US" smtClean="0"/>
              <a:t>6/29/2021</a:t>
            </a:fld>
            <a:endParaRPr dirty="0" lang="en-US"/>
          </a:p>
        </p:txBody>
      </p:sp>
      <p:sp>
        <p:nvSpPr>
          <p:cNvPr id="1048662" name="Footer Placeholder 5"/>
          <p:cNvSpPr>
            <a:spLocks noGrp="1"/>
          </p:cNvSpPr>
          <p:nvPr>
            <p:ph type="ftr" sz="quarter" idx="11"/>
          </p:nvPr>
        </p:nvSpPr>
        <p:spPr/>
        <p:txBody>
          <a:bodyPr/>
          <a:p>
            <a:endParaRPr dirty="0" lang="en-US"/>
          </a:p>
        </p:txBody>
      </p:sp>
      <p:sp>
        <p:nvSpPr>
          <p:cNvPr id="1048663" name="Slide Number Placeholder 6"/>
          <p:cNvSpPr>
            <a:spLocks noGrp="1"/>
          </p:cNvSpPr>
          <p:nvPr>
            <p:ph type="sldNum" sz="quarter" idx="12"/>
          </p:nvPr>
        </p:nvSpPr>
        <p:spPr/>
        <p:txBody>
          <a:bodyPr/>
          <a:p>
            <a:fld id="{9E2D6552-9E14-4A4F-8FB3-1D2C81743823}"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900">
                <a:solidFill>
                  <a:schemeClr val="tx1">
                    <a:tint val="75000"/>
                  </a:schemeClr>
                </a:solidFill>
              </a:defRPr>
            </a:lvl1pPr>
          </a:lstStyle>
          <a:p>
            <a:fld id="{16D683D6-F3A3-4167-AD4A-3A9BDEE4D92A}" type="datetimeFigureOut">
              <a:rPr lang="en-US" smtClean="0"/>
              <a:t>6/29/2021</a:t>
            </a:fld>
            <a:endParaRPr dirty="0" lang="en-US"/>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9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900">
                <a:solidFill>
                  <a:schemeClr val="tx1">
                    <a:tint val="75000"/>
                  </a:schemeClr>
                </a:solidFill>
              </a:defRPr>
            </a:lvl1pPr>
          </a:lstStyle>
          <a:p>
            <a:fld id="{9E2D6552-9E14-4A4F-8FB3-1D2C81743823}"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eaLnBrk="1" hangingPunct="1" latinLnBrk="0" rtl="0">
        <a:lnSpc>
          <a:spcPct val="90000"/>
        </a:lnSpc>
        <a:spcBef>
          <a:spcPct val="0"/>
        </a:spcBef>
        <a:buNone/>
        <a:defRPr sz="33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495C"/>
        </a:solidFill>
      </p:bgPr>
    </p:bg>
    <p:spTree>
      <p:nvGrpSpPr>
        <p:cNvPr id="24" name=""/>
        <p:cNvGrpSpPr/>
        <p:nvPr/>
      </p:nvGrpSpPr>
      <p:grpSpPr>
        <a:xfrm>
          <a:off x="0" y="0"/>
          <a:ext cx="0" cy="0"/>
          <a:chOff x="0" y="0"/>
          <a:chExt cx="0" cy="0"/>
        </a:xfrm>
      </p:grpSpPr>
      <p:pic>
        <p:nvPicPr>
          <p:cNvPr id="2097152" name="Picture 3"/>
          <p:cNvPicPr>
            <a:picLocks noChangeAspect="1"/>
          </p:cNvPicPr>
          <p:nvPr/>
        </p:nvPicPr>
        <p:blipFill>
          <a:blip xmlns:r="http://schemas.openxmlformats.org/officeDocument/2006/relationships" r:embed="rId1"/>
          <a:stretch>
            <a:fillRect/>
          </a:stretch>
        </p:blipFill>
        <p:spPr>
          <a:xfrm>
            <a:off x="2933700" y="1447800"/>
            <a:ext cx="3276600" cy="3276600"/>
          </a:xfrm>
          <a:prstGeom prst="rect"/>
        </p:spPr>
      </p:pic>
      <p:sp>
        <p:nvSpPr>
          <p:cNvPr id="1048584" name="TextBox 4"/>
          <p:cNvSpPr txBox="1"/>
          <p:nvPr/>
        </p:nvSpPr>
        <p:spPr>
          <a:xfrm>
            <a:off x="5257800" y="5181600"/>
            <a:ext cx="3200400" cy="701039"/>
          </a:xfrm>
          <a:prstGeom prst="rect"/>
          <a:noFill/>
        </p:spPr>
        <p:txBody>
          <a:bodyPr rtlCol="0" wrap="square">
            <a:spAutoFit/>
          </a:bodyPr>
          <a:p>
            <a:pPr algn="ctr"/>
            <a:r>
              <a:rPr dirty="0" sz="2000" lang="en-US">
                <a:solidFill>
                  <a:schemeClr val="bg1"/>
                </a:solidFill>
              </a:rPr>
              <a:t>Mentored by: Rachna 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4" name="Picture 2" descr="startup_business_plan_powerpoint_presentation_slides_Slide12"/>
          <p:cNvPicPr>
            <a:picLocks noChangeAspect="1" noChangeArrowheads="1"/>
          </p:cNvPicPr>
          <p:nvPr/>
        </p:nvPicPr>
        <p:blipFill>
          <a:blip xmlns:r="http://schemas.openxmlformats.org/officeDocument/2006/relationships" r:embed="rId1"/>
          <a:srcRect/>
          <a:stretch>
            <a:fillRect/>
          </a:stretch>
        </p:blipFill>
        <p:spPr bwMode="auto">
          <a:xfrm>
            <a:off x="0" y="0"/>
            <a:ext cx="9448800" cy="6858001"/>
          </a:xfrm>
          <a:prstGeom prst="rect"/>
          <a:noFill/>
        </p:spPr>
      </p:pic>
      <p:sp>
        <p:nvSpPr>
          <p:cNvPr id="1048598" name="TextBox 2"/>
          <p:cNvSpPr txBox="1"/>
          <p:nvPr/>
        </p:nvSpPr>
        <p:spPr>
          <a:xfrm>
            <a:off x="5486400" y="0"/>
            <a:ext cx="2971800" cy="2263141"/>
          </a:xfrm>
          <a:prstGeom prst="rect"/>
          <a:solidFill>
            <a:srgbClr val="FF9F3F"/>
          </a:solidFill>
        </p:spPr>
        <p:txBody>
          <a:bodyPr rtlCol="0" wrap="square">
            <a:spAutoFit/>
          </a:bodyPr>
          <a:p>
            <a:pPr algn="ctr"/>
            <a:endParaRPr b="1" dirty="0" sz="4800" lang="en-US" smtClean="0">
              <a:solidFill>
                <a:schemeClr val="bg1">
                  <a:lumMod val="95000"/>
                </a:schemeClr>
              </a:solidFill>
              <a:latin typeface="Bell MT" pitchFamily="18" charset="0"/>
            </a:endParaRPr>
          </a:p>
          <a:p>
            <a:pPr algn="ctr"/>
            <a:r>
              <a:rPr b="1" dirty="0" sz="4800" lang="en-US" smtClean="0">
                <a:solidFill>
                  <a:schemeClr val="bg1">
                    <a:lumMod val="95000"/>
                  </a:schemeClr>
                </a:solidFill>
                <a:latin typeface="Bell MT" pitchFamily="18" charset="0"/>
              </a:rPr>
              <a:t>Existing</a:t>
            </a:r>
            <a:r>
              <a:rPr b="1" dirty="0" lang="en-US" smtClean="0">
                <a:solidFill>
                  <a:schemeClr val="bg1">
                    <a:lumMod val="95000"/>
                  </a:schemeClr>
                </a:solidFill>
                <a:latin typeface="Bell MT" pitchFamily="18" charset="0"/>
              </a:rPr>
              <a:t> </a:t>
            </a:r>
            <a:r>
              <a:rPr b="1" dirty="0" sz="4800" lang="en-US" smtClean="0">
                <a:solidFill>
                  <a:schemeClr val="bg1">
                    <a:lumMod val="95000"/>
                  </a:schemeClr>
                </a:solidFill>
                <a:latin typeface="Bell MT" pitchFamily="18" charset="0"/>
              </a:rPr>
              <a:t>System</a:t>
            </a:r>
            <a:endParaRPr dirty="0" sz="4800" lang="en-US">
              <a:solidFill>
                <a:schemeClr val="bg1">
                  <a:lumMod val="95000"/>
                </a:schemeClr>
              </a:solidFill>
              <a:latin typeface="Bell MT" pitchFamily="18" charset="0"/>
            </a:endParaRPr>
          </a:p>
        </p:txBody>
      </p:sp>
      <p:sp>
        <p:nvSpPr>
          <p:cNvPr id="1048599" name="TextBox 3"/>
          <p:cNvSpPr txBox="1"/>
          <p:nvPr/>
        </p:nvSpPr>
        <p:spPr>
          <a:xfrm>
            <a:off x="762000" y="2446799"/>
            <a:ext cx="7924800" cy="4431983"/>
          </a:xfrm>
          <a:prstGeom prst="rect"/>
          <a:solidFill>
            <a:schemeClr val="tx2">
              <a:lumMod val="75000"/>
            </a:schemeClr>
          </a:solidFill>
        </p:spPr>
        <p:txBody>
          <a:bodyPr rtlCol="0" wrap="square">
            <a:spAutoFit/>
          </a:bodyPr>
          <a:p>
            <a:pPr algn="just">
              <a:lnSpc>
                <a:spcPct val="150000"/>
              </a:lnSpc>
              <a:buFont typeface="Wingdings" pitchFamily="2" charset="2"/>
              <a:buChar char="ü"/>
            </a:pPr>
            <a:r>
              <a:rPr dirty="0" sz="1600" lang="en-US" smtClean="0">
                <a:solidFill>
                  <a:schemeClr val="bg1">
                    <a:lumMod val="95000"/>
                  </a:schemeClr>
                </a:solidFill>
              </a:rPr>
              <a:t>  Currently  accident and reporting the emergency service  is done manually.</a:t>
            </a:r>
          </a:p>
          <a:p>
            <a:pPr algn="just">
              <a:lnSpc>
                <a:spcPct val="150000"/>
              </a:lnSpc>
              <a:buFont typeface="Wingdings" pitchFamily="2" charset="2"/>
              <a:buChar char="ü"/>
            </a:pPr>
            <a:r>
              <a:rPr dirty="0" sz="1600" lang="en-US" smtClean="0">
                <a:solidFill>
                  <a:schemeClr val="bg1">
                    <a:lumMod val="95000"/>
                  </a:schemeClr>
                </a:solidFill>
              </a:rPr>
              <a:t>  Many  times  accident goes unnoticed for hours before help comes in. Due to all these            factors there is a high rate of mortality of the accident victims.</a:t>
            </a:r>
          </a:p>
          <a:p>
            <a:pPr algn="just">
              <a:lnSpc>
                <a:spcPct val="150000"/>
              </a:lnSpc>
              <a:buFont typeface="Wingdings" pitchFamily="2" charset="2"/>
              <a:buChar char="ü"/>
            </a:pPr>
            <a:r>
              <a:rPr dirty="0" sz="1600" lang="en-US" smtClean="0">
                <a:solidFill>
                  <a:schemeClr val="bg1">
                    <a:lumMod val="95000"/>
                  </a:schemeClr>
                </a:solidFill>
                <a:effectLst/>
              </a:rPr>
              <a:t> </a:t>
            </a:r>
            <a:r>
              <a:rPr b="1" dirty="0" sz="1600" lang="en-US" smtClean="0">
                <a:solidFill>
                  <a:srgbClr val="FF0000"/>
                </a:solidFill>
                <a:effectLst/>
              </a:rPr>
              <a:t> There is one death every four minutes due to a road accidents in India</a:t>
            </a:r>
            <a:r>
              <a:rPr dirty="0" sz="1600" lang="en-US" smtClean="0">
                <a:solidFill>
                  <a:schemeClr val="bg1">
                    <a:lumMod val="95000"/>
                  </a:schemeClr>
                </a:solidFill>
                <a:effectLst/>
              </a:rPr>
              <a:t>. And in most of the cases their lives could be saved if they get the treatment immediately in a minutes of time. </a:t>
            </a:r>
          </a:p>
          <a:p>
            <a:pPr algn="just">
              <a:lnSpc>
                <a:spcPct val="150000"/>
              </a:lnSpc>
              <a:buFont typeface="Wingdings" pitchFamily="2" charset="2"/>
              <a:buChar char="ü"/>
            </a:pPr>
            <a:r>
              <a:rPr dirty="0" sz="1600" lang="en-US" smtClean="0">
                <a:solidFill>
                  <a:schemeClr val="bg1">
                    <a:lumMod val="95000"/>
                  </a:schemeClr>
                </a:solidFill>
                <a:effectLst/>
              </a:rPr>
              <a:t>  Due to traffic congestion, ambulance does not reaches at time. Sometimes by late informing </a:t>
            </a:r>
            <a:r>
              <a:rPr dirty="0" sz="1600" lang="en-US" smtClean="0">
                <a:solidFill>
                  <a:schemeClr val="bg1">
                    <a:lumMod val="95000"/>
                  </a:schemeClr>
                </a:solidFill>
              </a:rPr>
              <a:t>the </a:t>
            </a:r>
            <a:r>
              <a:rPr dirty="0" sz="1600" lang="en-US" smtClean="0">
                <a:solidFill>
                  <a:schemeClr val="bg1">
                    <a:lumMod val="95000"/>
                  </a:schemeClr>
                </a:solidFill>
                <a:effectLst/>
              </a:rPr>
              <a:t> ambulance and  many other causes the victim gets suffered or looses his life too. </a:t>
            </a:r>
          </a:p>
          <a:p>
            <a:pPr algn="just">
              <a:lnSpc>
                <a:spcPct val="150000"/>
              </a:lnSpc>
              <a:buFont typeface="Wingdings" pitchFamily="2" charset="2"/>
              <a:buChar char="ü"/>
            </a:pPr>
            <a:r>
              <a:rPr dirty="0" sz="1600" lang="en-US" smtClean="0">
                <a:solidFill>
                  <a:schemeClr val="bg1">
                    <a:lumMod val="95000"/>
                  </a:schemeClr>
                </a:solidFill>
                <a:effectLst/>
              </a:rPr>
              <a:t>  So we are  taking a step ahead and creating a system which minimizes or neglects this    issue  all around the world .</a:t>
            </a:r>
            <a:endParaRPr dirty="0" sz="1600" lang="en-US" smtClean="0">
              <a:solidFill>
                <a:schemeClr val="bg1">
                  <a:lumMod val="95000"/>
                </a:schemeClr>
              </a:solidFill>
            </a:endParaRPr>
          </a:p>
          <a:p>
            <a:endParaRPr dirty="0" lang="en-US">
              <a:solidFill>
                <a:schemeClr val="bg1">
                  <a:lumMod val="95000"/>
                </a:schemeClr>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3" name="Picture 3"/>
          <p:cNvPicPr>
            <a:picLocks noChangeAspect="1" noChangeArrowheads="1"/>
          </p:cNvPicPr>
          <p:nvPr/>
        </p:nvPicPr>
        <p:blipFill>
          <a:blip xmlns:r="http://schemas.openxmlformats.org/officeDocument/2006/relationships" r:embed="rId1">
            <a:lum bright="-30000" contrast="13000"/>
          </a:blip>
          <a:srcRect/>
          <a:stretch>
            <a:fillRect/>
          </a:stretch>
        </p:blipFill>
        <p:spPr bwMode="auto">
          <a:xfrm>
            <a:off x="23813" y="1"/>
            <a:ext cx="9096375" cy="6857999"/>
          </a:xfrm>
          <a:prstGeom prst="rect"/>
          <a:solidFill>
            <a:schemeClr val="tx1"/>
          </a:solidFill>
          <a:ln w="9525">
            <a:noFill/>
            <a:miter lim="800000"/>
            <a:headEnd/>
            <a:tailEnd/>
          </a:ln>
          <a:effectLst/>
        </p:spPr>
      </p:pic>
      <p:sp>
        <p:nvSpPr>
          <p:cNvPr id="1048585" name="TextBox 3"/>
          <p:cNvSpPr txBox="1"/>
          <p:nvPr/>
        </p:nvSpPr>
        <p:spPr>
          <a:xfrm>
            <a:off x="114300" y="205217"/>
            <a:ext cx="8915400" cy="830997"/>
          </a:xfrm>
          <a:prstGeom prst="rect"/>
          <a:solidFill>
            <a:schemeClr val="tx1"/>
          </a:solidFill>
        </p:spPr>
        <p:txBody>
          <a:bodyPr rtlCol="0" wrap="square">
            <a:spAutoFit/>
          </a:bodyPr>
          <a:p>
            <a:r>
              <a:rPr dirty="0" sz="4800" lang="en-US">
                <a:solidFill>
                  <a:schemeClr val="bg1"/>
                </a:solidFill>
              </a:rPr>
              <a:t>Idea</a:t>
            </a:r>
          </a:p>
        </p:txBody>
      </p:sp>
      <p:sp>
        <p:nvSpPr>
          <p:cNvPr id="1048586" name="TextBox 4"/>
          <p:cNvSpPr txBox="1"/>
          <p:nvPr/>
        </p:nvSpPr>
        <p:spPr>
          <a:xfrm>
            <a:off x="3657600" y="3352800"/>
            <a:ext cx="228600" cy="369332"/>
          </a:xfrm>
          <a:prstGeom prst="rect"/>
          <a:solidFill>
            <a:schemeClr val="tx1"/>
          </a:solidFill>
        </p:spPr>
        <p:txBody>
          <a:bodyPr rtlCol="0" wrap="square">
            <a:spAutoFit/>
          </a:bodyPr>
          <a:p>
            <a:endParaRPr dirty="0" lang="en-US"/>
          </a:p>
        </p:txBody>
      </p:sp>
      <p:sp>
        <p:nvSpPr>
          <p:cNvPr id="1048587" name="TextBox 5"/>
          <p:cNvSpPr txBox="1"/>
          <p:nvPr/>
        </p:nvSpPr>
        <p:spPr>
          <a:xfrm>
            <a:off x="6019800" y="3429000"/>
            <a:ext cx="228600" cy="381000"/>
          </a:xfrm>
          <a:prstGeom prst="rect"/>
          <a:solidFill>
            <a:schemeClr val="tx1"/>
          </a:solidFill>
        </p:spPr>
        <p:txBody>
          <a:bodyPr rtlCol="0" wrap="square">
            <a:spAutoFit/>
          </a:bodyPr>
          <a:p>
            <a:endParaRPr dirty="0" lang="en-US"/>
          </a:p>
        </p:txBody>
      </p:sp>
      <p:sp>
        <p:nvSpPr>
          <p:cNvPr id="1048588" name="TextBox 6"/>
          <p:cNvSpPr txBox="1"/>
          <p:nvPr/>
        </p:nvSpPr>
        <p:spPr>
          <a:xfrm>
            <a:off x="685800" y="1219200"/>
            <a:ext cx="1981200" cy="369332"/>
          </a:xfrm>
          <a:prstGeom prst="rect"/>
          <a:solidFill>
            <a:schemeClr val="tx1"/>
          </a:solidFill>
        </p:spPr>
        <p:txBody>
          <a:bodyPr rtlCol="0" wrap="square">
            <a:spAutoFit/>
          </a:bodyPr>
          <a:p>
            <a:endParaRPr dirty="0" lang="en-US"/>
          </a:p>
        </p:txBody>
      </p:sp>
      <p:sp>
        <p:nvSpPr>
          <p:cNvPr id="1048589" name="TextBox 7"/>
          <p:cNvSpPr txBox="1"/>
          <p:nvPr/>
        </p:nvSpPr>
        <p:spPr>
          <a:xfrm>
            <a:off x="990600" y="2819400"/>
            <a:ext cx="1143000" cy="891540"/>
          </a:xfrm>
          <a:prstGeom prst="rect"/>
          <a:solidFill>
            <a:schemeClr val="tx1"/>
          </a:solidFill>
        </p:spPr>
        <p:txBody>
          <a:bodyPr rtlCol="0" wrap="square">
            <a:spAutoFit/>
          </a:bodyPr>
          <a:p>
            <a:endParaRPr dirty="0" lang="en-US"/>
          </a:p>
          <a:p>
            <a:endParaRPr dirty="0" lang="en-US"/>
          </a:p>
          <a:p>
            <a:endParaRPr dirty="0" lang="en-US"/>
          </a:p>
        </p:txBody>
      </p:sp>
      <p:sp>
        <p:nvSpPr>
          <p:cNvPr id="1048590" name="TextBox 8"/>
          <p:cNvSpPr txBox="1"/>
          <p:nvPr/>
        </p:nvSpPr>
        <p:spPr>
          <a:xfrm>
            <a:off x="6400800" y="1219200"/>
            <a:ext cx="2057400" cy="369332"/>
          </a:xfrm>
          <a:prstGeom prst="rect"/>
          <a:solidFill>
            <a:schemeClr val="tx1"/>
          </a:solidFill>
        </p:spPr>
        <p:txBody>
          <a:bodyPr rtlCol="0" wrap="square">
            <a:spAutoFit/>
          </a:bodyPr>
          <a:p>
            <a:r>
              <a:rPr dirty="0" lang="en-US">
                <a:solidFill>
                  <a:srgbClr val="FFC000"/>
                </a:solidFill>
              </a:rPr>
              <a:t>                                 3</a:t>
            </a:r>
          </a:p>
        </p:txBody>
      </p:sp>
      <p:sp>
        <p:nvSpPr>
          <p:cNvPr id="1048591" name="TextBox 9"/>
          <p:cNvSpPr txBox="1"/>
          <p:nvPr/>
        </p:nvSpPr>
        <p:spPr>
          <a:xfrm>
            <a:off x="7162800" y="2819400"/>
            <a:ext cx="1295400" cy="891540"/>
          </a:xfrm>
          <a:prstGeom prst="rect"/>
          <a:solidFill>
            <a:schemeClr val="tx1"/>
          </a:solidFill>
        </p:spPr>
        <p:txBody>
          <a:bodyPr rtlCol="0" wrap="square">
            <a:spAutoFit/>
          </a:bodyPr>
          <a:p>
            <a:endParaRPr dirty="0" lang="en-US"/>
          </a:p>
          <a:p>
            <a:endParaRPr dirty="0" lang="en-US"/>
          </a:p>
          <a:p>
            <a:r>
              <a:rPr dirty="0" lang="en-US"/>
              <a:t>                   </a:t>
            </a:r>
            <a:r>
              <a:rPr dirty="0" lang="en-US">
                <a:solidFill>
                  <a:srgbClr val="FFC000"/>
                </a:solidFill>
              </a:rPr>
              <a:t>4</a:t>
            </a:r>
            <a:endParaRPr dirty="0" lang="en-US"/>
          </a:p>
        </p:txBody>
      </p:sp>
      <p:sp>
        <p:nvSpPr>
          <p:cNvPr id="1048592" name="TextBox 10"/>
          <p:cNvSpPr txBox="1"/>
          <p:nvPr/>
        </p:nvSpPr>
        <p:spPr>
          <a:xfrm>
            <a:off x="228600" y="1676400"/>
            <a:ext cx="2514600" cy="1374140"/>
          </a:xfrm>
          <a:prstGeom prst="rect"/>
          <a:solidFill>
            <a:schemeClr val="tx1"/>
          </a:solidFill>
        </p:spPr>
        <p:txBody>
          <a:bodyPr rtlCol="0" wrap="square">
            <a:spAutoFit/>
          </a:bodyPr>
          <a:p>
            <a:pPr algn="ctr"/>
            <a:r>
              <a:rPr dirty="0" sz="1400" lang="en-IN">
                <a:solidFill>
                  <a:schemeClr val="bg1"/>
                </a:solidFill>
              </a:rPr>
              <a:t>Accident Rescue System is an idea to serve a quick and fast help to the victim who has been hurt or injured during a car accident.</a:t>
            </a:r>
            <a:endParaRPr dirty="0" sz="1400" lang="en-US">
              <a:solidFill>
                <a:schemeClr val="bg1"/>
              </a:solidFill>
            </a:endParaRPr>
          </a:p>
          <a:p>
            <a:endParaRPr dirty="0" lang="en-US">
              <a:solidFill>
                <a:schemeClr val="tx1">
                  <a:lumMod val="65000"/>
                  <a:lumOff val="35000"/>
                </a:schemeClr>
              </a:solidFill>
            </a:endParaRPr>
          </a:p>
        </p:txBody>
      </p:sp>
      <p:sp>
        <p:nvSpPr>
          <p:cNvPr id="1048593" name="TextBox 11"/>
          <p:cNvSpPr txBox="1"/>
          <p:nvPr/>
        </p:nvSpPr>
        <p:spPr>
          <a:xfrm>
            <a:off x="228600" y="3733800"/>
            <a:ext cx="1752600" cy="1336040"/>
          </a:xfrm>
          <a:prstGeom prst="rect"/>
          <a:solidFill>
            <a:schemeClr val="tx1"/>
          </a:solidFill>
        </p:spPr>
        <p:txBody>
          <a:bodyPr rtlCol="0" wrap="square">
            <a:spAutoFit/>
          </a:bodyPr>
          <a:p>
            <a:pPr algn="ctr"/>
            <a:r>
              <a:rPr dirty="0" sz="1200" lang="en-US">
                <a:solidFill>
                  <a:schemeClr val="bg1"/>
                </a:solidFill>
              </a:rPr>
              <a:t>There is a need of introducing a system to reduce the loss of life due to accidents and the time taken by the ambulance to reach the hospital.</a:t>
            </a:r>
          </a:p>
        </p:txBody>
      </p:sp>
      <p:sp>
        <p:nvSpPr>
          <p:cNvPr id="1048594" name="TextBox 12"/>
          <p:cNvSpPr txBox="1"/>
          <p:nvPr/>
        </p:nvSpPr>
        <p:spPr>
          <a:xfrm>
            <a:off x="6553200" y="1676400"/>
            <a:ext cx="2590800" cy="1310640"/>
          </a:xfrm>
          <a:prstGeom prst="rect"/>
          <a:solidFill>
            <a:schemeClr val="tx1"/>
          </a:solidFill>
        </p:spPr>
        <p:txBody>
          <a:bodyPr rtlCol="0" wrap="square">
            <a:spAutoFit/>
          </a:bodyPr>
          <a:p>
            <a:pPr algn="ctr"/>
            <a:r>
              <a:rPr dirty="0" sz="1400" lang="en-US">
                <a:solidFill>
                  <a:schemeClr val="bg1"/>
                </a:solidFill>
              </a:rPr>
              <a:t>When  accident  occurs</a:t>
            </a:r>
          </a:p>
          <a:p>
            <a:pPr algn="ctr"/>
            <a:r>
              <a:rPr dirty="0" sz="1400" lang="en-US">
                <a:solidFill>
                  <a:schemeClr val="bg1"/>
                </a:solidFill>
              </a:rPr>
              <a:t>Of any car our device</a:t>
            </a:r>
          </a:p>
          <a:p>
            <a:pPr algn="ctr"/>
            <a:r>
              <a:rPr dirty="0" sz="1400" lang="en-US">
                <a:solidFill>
                  <a:schemeClr val="bg1"/>
                </a:solidFill>
              </a:rPr>
              <a:t>immediately calls nearby hospital , and their family members and they get the information  of   accident .</a:t>
            </a:r>
          </a:p>
        </p:txBody>
      </p:sp>
      <p:sp>
        <p:nvSpPr>
          <p:cNvPr id="1048595" name="TextBox 13"/>
          <p:cNvSpPr txBox="1"/>
          <p:nvPr/>
        </p:nvSpPr>
        <p:spPr>
          <a:xfrm>
            <a:off x="7162800" y="3733800"/>
            <a:ext cx="1981200" cy="1513840"/>
          </a:xfrm>
          <a:prstGeom prst="rect"/>
          <a:solidFill>
            <a:schemeClr val="tx1"/>
          </a:solidFill>
        </p:spPr>
        <p:txBody>
          <a:bodyPr rtlCol="0" wrap="square">
            <a:spAutoFit/>
          </a:bodyPr>
          <a:p>
            <a:pPr algn="ctr"/>
            <a:r>
              <a:rPr dirty="0" sz="1400" lang="en-US">
                <a:solidFill>
                  <a:schemeClr val="bg1"/>
                </a:solidFill>
              </a:rPr>
              <a:t>To overcome the drawback of existing system we will implement the new system in which there is an automatic detection of accident.</a:t>
            </a:r>
          </a:p>
        </p:txBody>
      </p:sp>
      <p:sp>
        <p:nvSpPr>
          <p:cNvPr id="1048596" name="TextBox 1"/>
          <p:cNvSpPr txBox="1"/>
          <p:nvPr/>
        </p:nvSpPr>
        <p:spPr>
          <a:xfrm>
            <a:off x="457200" y="1302051"/>
            <a:ext cx="457200" cy="369332"/>
          </a:xfrm>
          <a:prstGeom prst="rect"/>
          <a:noFill/>
        </p:spPr>
        <p:txBody>
          <a:bodyPr rtlCol="0" wrap="square">
            <a:spAutoFit/>
          </a:bodyPr>
          <a:p>
            <a:r>
              <a:rPr dirty="0" lang="en-US">
                <a:solidFill>
                  <a:schemeClr val="tx2">
                    <a:lumMod val="60000"/>
                    <a:lumOff val="40000"/>
                  </a:schemeClr>
                </a:solidFill>
              </a:rPr>
              <a:t>1</a:t>
            </a:r>
          </a:p>
        </p:txBody>
      </p:sp>
      <p:sp>
        <p:nvSpPr>
          <p:cNvPr id="1048597" name="Rectangle 2"/>
          <p:cNvSpPr/>
          <p:nvPr/>
        </p:nvSpPr>
        <p:spPr>
          <a:xfrm>
            <a:off x="477982" y="3377256"/>
            <a:ext cx="301686" cy="369332"/>
          </a:xfrm>
          <a:prstGeom prst="rect"/>
        </p:spPr>
        <p:txBody>
          <a:bodyPr wrap="none">
            <a:spAutoFit/>
          </a:bodyPr>
          <a:p>
            <a:r>
              <a:rPr dirty="0" lang="en-US">
                <a:solidFill>
                  <a:schemeClr val="tx2">
                    <a:lumMod val="60000"/>
                    <a:lumOff val="40000"/>
                  </a:schemeClr>
                </a:solidFill>
              </a:rPr>
              <a:t>2</a:t>
            </a:r>
          </a:p>
        </p:txBody>
      </p:sp>
      <p:cxnSp>
        <p:nvCxnSpPr>
          <p:cNvPr id="3145728" name="Straight Connector 17"/>
          <p:cNvCxnSpPr>
            <a:cxnSpLocks/>
          </p:cNvCxnSpPr>
          <p:nvPr/>
        </p:nvCxnSpPr>
        <p:spPr>
          <a:xfrm>
            <a:off x="228600" y="914400"/>
            <a:ext cx="8610600" cy="0"/>
          </a:xfrm>
          <a:prstGeom prst="line"/>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Picture 2" descr="startup_business_plan_powerpoint_presentation_slides_Slide13"/>
          <p:cNvPicPr>
            <a:picLocks noChangeAspect="1" noChangeArrowheads="1"/>
          </p:cNvPicPr>
          <p:nvPr/>
        </p:nvPicPr>
        <p:blipFill>
          <a:blip xmlns:r="http://schemas.openxmlformats.org/officeDocument/2006/relationships" r:embed="rId1"/>
          <a:srcRect/>
          <a:stretch>
            <a:fillRect/>
          </a:stretch>
        </p:blipFill>
        <p:spPr bwMode="auto">
          <a:xfrm>
            <a:off x="0" y="-1"/>
            <a:ext cx="9144000" cy="6858001"/>
          </a:xfrm>
          <a:prstGeom prst="rect"/>
          <a:noFill/>
        </p:spPr>
      </p:pic>
      <p:sp>
        <p:nvSpPr>
          <p:cNvPr id="1048600" name="TextBox 2"/>
          <p:cNvSpPr txBox="1"/>
          <p:nvPr/>
        </p:nvSpPr>
        <p:spPr>
          <a:xfrm>
            <a:off x="8610600" y="304800"/>
            <a:ext cx="533400" cy="369332"/>
          </a:xfrm>
          <a:prstGeom prst="rect"/>
          <a:solidFill>
            <a:schemeClr val="bg1"/>
          </a:solidFill>
        </p:spPr>
        <p:txBody>
          <a:bodyPr rtlCol="0" wrap="square">
            <a:spAutoFit/>
          </a:bodyPr>
          <a:p>
            <a:endParaRPr dirty="0" lang="en-US"/>
          </a:p>
        </p:txBody>
      </p:sp>
      <p:sp>
        <p:nvSpPr>
          <p:cNvPr id="1048601" name="TextBox 3"/>
          <p:cNvSpPr txBox="1"/>
          <p:nvPr/>
        </p:nvSpPr>
        <p:spPr>
          <a:xfrm>
            <a:off x="0" y="685800"/>
            <a:ext cx="4114800" cy="6733540"/>
          </a:xfrm>
          <a:prstGeom prst="rect"/>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50000" t="50000" r="50000" b="50000"/>
            </a:path>
          </a:gradFill>
        </p:spPr>
        <p:txBody>
          <a:bodyPr rtlCol="0" wrap="square">
            <a:spAutoFit/>
          </a:bodyPr>
          <a:p>
            <a:pPr algn="just"/>
            <a:endParaRPr dirty="0" sz="1600" lang="en-US">
              <a:solidFill>
                <a:schemeClr val="bg1"/>
              </a:solidFill>
            </a:endParaRPr>
          </a:p>
          <a:p>
            <a:pPr algn="just">
              <a:buFont typeface="Wingdings" pitchFamily="2" charset="2"/>
              <a:buChar char="v"/>
            </a:pPr>
            <a:endParaRPr dirty="0" sz="1600" lang="en-US">
              <a:solidFill>
                <a:schemeClr val="bg1"/>
              </a:solidFill>
            </a:endParaRPr>
          </a:p>
          <a:p>
            <a:pPr algn="just">
              <a:buFont typeface="Wingdings" pitchFamily="2" charset="2"/>
              <a:buChar char="v"/>
            </a:pPr>
            <a:r>
              <a:rPr dirty="0" sz="1600" lang="en-US">
                <a:solidFill>
                  <a:schemeClr val="bg1"/>
                </a:solidFill>
              </a:rPr>
              <a:t> We will implement the new system in which there is an automatic detection of accident. </a:t>
            </a:r>
          </a:p>
          <a:p>
            <a:pPr>
              <a:buFont typeface="Wingdings" pitchFamily="2" charset="2"/>
              <a:buChar char="v"/>
            </a:pPr>
            <a:endParaRPr dirty="0" sz="1600" lang="en-US">
              <a:solidFill>
                <a:schemeClr val="bg1"/>
              </a:solidFill>
            </a:endParaRPr>
          </a:p>
          <a:p>
            <a:pPr algn="just">
              <a:buFont typeface="Wingdings" pitchFamily="2" charset="2"/>
              <a:buChar char="v"/>
            </a:pPr>
            <a:r>
              <a:rPr dirty="0" sz="1600" lang="en-IN">
                <a:solidFill>
                  <a:schemeClr val="bg1"/>
                </a:solidFill>
              </a:rPr>
              <a:t> Initially we will create a device which will be connected with  the vehicle having  different sensors  which will detect the accident.</a:t>
            </a:r>
          </a:p>
          <a:p>
            <a:pPr>
              <a:buFont typeface="Wingdings" pitchFamily="2" charset="2"/>
              <a:buChar char="v"/>
            </a:pPr>
            <a:endParaRPr dirty="0" sz="1600" lang="en-IN">
              <a:solidFill>
                <a:schemeClr val="bg1"/>
              </a:solidFill>
            </a:endParaRPr>
          </a:p>
          <a:p>
            <a:pPr algn="just">
              <a:buFont typeface="Wingdings" pitchFamily="2" charset="2"/>
              <a:buChar char="v"/>
            </a:pPr>
            <a:r>
              <a:rPr dirty="0" sz="1600" lang="en-US">
                <a:solidFill>
                  <a:schemeClr val="bg1"/>
                </a:solidFill>
              </a:rPr>
              <a:t> Our device will be  installed  in the vehicle  which will detect the accident and automatically informs the ambulance service  and  also sends  location of accident  to ambulance service and family of the victim.</a:t>
            </a:r>
          </a:p>
          <a:p>
            <a:pPr>
              <a:buFont typeface="Wingdings" pitchFamily="2" charset="2"/>
              <a:buChar char="v"/>
            </a:pPr>
            <a:endParaRPr dirty="0" sz="1600" lang="en-US">
              <a:solidFill>
                <a:schemeClr val="bg1"/>
              </a:solidFill>
            </a:endParaRPr>
          </a:p>
          <a:p>
            <a:pPr algn="just">
              <a:buFont typeface="Wingdings" pitchFamily="2" charset="2"/>
              <a:buChar char="v"/>
            </a:pPr>
            <a:r>
              <a:rPr dirty="0" sz="1600" lang="en-IN">
                <a:solidFill>
                  <a:schemeClr val="bg1"/>
                </a:solidFill>
              </a:rPr>
              <a:t> location will help the  nearby ambulance to reach instantly at the spot of accident  to rescue the victim.</a:t>
            </a:r>
            <a:endParaRPr altLang="en-US" dirty="0" sz="1600" lang="zh-CN">
              <a:solidFill>
                <a:schemeClr val="bg1"/>
              </a:solidFill>
            </a:endParaRPr>
          </a:p>
          <a:p>
            <a:pPr>
              <a:buFont typeface="Wingdings" pitchFamily="2" charset="2"/>
              <a:buChar char="v"/>
            </a:pPr>
            <a:endParaRPr dirty="0" sz="1600" lang="en-US">
              <a:solidFill>
                <a:schemeClr val="bg1"/>
              </a:solidFill>
            </a:endParaRPr>
          </a:p>
          <a:p>
            <a:endParaRPr dirty="0" lang="en-US">
              <a:solidFill>
                <a:schemeClr val="bg1"/>
              </a:solidFill>
            </a:endParaRPr>
          </a:p>
          <a:p>
            <a:endParaRPr dirty="0" lang="en-US">
              <a:solidFill>
                <a:schemeClr val="bg1"/>
              </a:solidFill>
            </a:endParaRPr>
          </a:p>
          <a:p>
            <a:endParaRPr dirty="0" lang="en-US">
              <a:solidFill>
                <a:schemeClr val="bg1"/>
              </a:solidFill>
            </a:endParaRPr>
          </a:p>
          <a:p>
            <a:endParaRPr dirty="0" lang="en-US">
              <a:solidFill>
                <a:schemeClr val="bg1"/>
              </a:solidFill>
            </a:endParaRPr>
          </a:p>
          <a:p>
            <a:endParaRPr dirty="0"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6" name="Picture 2" descr="business_pitch_powerpoint_presentation_slides_Slide06"/>
          <p:cNvPicPr>
            <a:picLocks noChangeAspect="1" noChangeArrowheads="1"/>
          </p:cNvPicPr>
          <p:nvPr/>
        </p:nvPicPr>
        <p:blipFill>
          <a:blip xmlns:r="http://schemas.openxmlformats.org/officeDocument/2006/relationships" r:embed="rId1"/>
          <a:srcRect/>
          <a:stretch>
            <a:fillRect/>
          </a:stretch>
        </p:blipFill>
        <p:spPr bwMode="auto">
          <a:xfrm>
            <a:off x="0" y="0"/>
            <a:ext cx="9144000" cy="6858001"/>
          </a:xfrm>
          <a:prstGeom prst="rect"/>
          <a:noFill/>
        </p:spPr>
      </p:pic>
      <p:sp>
        <p:nvSpPr>
          <p:cNvPr id="1048605" name="TextBox 2"/>
          <p:cNvSpPr txBox="1"/>
          <p:nvPr/>
        </p:nvSpPr>
        <p:spPr>
          <a:xfrm>
            <a:off x="0" y="228600"/>
            <a:ext cx="9144000" cy="369332"/>
          </a:xfrm>
          <a:prstGeom prst="rect"/>
          <a:solidFill>
            <a:srgbClr val="00706D"/>
          </a:solidFill>
        </p:spPr>
        <p:txBody>
          <a:bodyPr rtlCol="0" wrap="square">
            <a:spAutoFit/>
          </a:bodyPr>
          <a:p>
            <a:endParaRPr dirty="0" lang="en-US"/>
          </a:p>
        </p:txBody>
      </p:sp>
      <p:sp>
        <p:nvSpPr>
          <p:cNvPr id="1048606" name="TextBox 3"/>
          <p:cNvSpPr txBox="1"/>
          <p:nvPr/>
        </p:nvSpPr>
        <p:spPr>
          <a:xfrm>
            <a:off x="457200" y="4724400"/>
            <a:ext cx="2590800" cy="904241"/>
          </a:xfrm>
          <a:prstGeom prst="rect"/>
          <a:solidFill>
            <a:schemeClr val="bg1"/>
          </a:solidFill>
        </p:spPr>
        <p:txBody>
          <a:bodyPr rtlCol="0" wrap="square">
            <a:spAutoFit/>
          </a:bodyPr>
          <a:p>
            <a:pPr algn="ctr"/>
            <a:r>
              <a:rPr dirty="0" sz="1400" lang="en-US"/>
              <a:t>In many cases accident is detected after long time and due to such delay victim may lose there life.</a:t>
            </a:r>
          </a:p>
        </p:txBody>
      </p:sp>
      <p:sp>
        <p:nvSpPr>
          <p:cNvPr id="1048607" name="TextBox 8"/>
          <p:cNvSpPr txBox="1"/>
          <p:nvPr/>
        </p:nvSpPr>
        <p:spPr>
          <a:xfrm>
            <a:off x="457200" y="1676400"/>
            <a:ext cx="2514600" cy="701040"/>
          </a:xfrm>
          <a:prstGeom prst="rect"/>
          <a:solidFill>
            <a:schemeClr val="bg1"/>
          </a:solidFill>
        </p:spPr>
        <p:txBody>
          <a:bodyPr rtlCol="0" wrap="square">
            <a:spAutoFit/>
          </a:bodyPr>
          <a:p>
            <a:pPr algn="ctr"/>
            <a:r>
              <a:rPr dirty="0" sz="1400" lang="en-US"/>
              <a:t>Because of low-cost  our device will capture the buyers attention.</a:t>
            </a:r>
          </a:p>
        </p:txBody>
      </p:sp>
      <p:sp>
        <p:nvSpPr>
          <p:cNvPr id="1048608" name="TextBox 10"/>
          <p:cNvSpPr txBox="1"/>
          <p:nvPr/>
        </p:nvSpPr>
        <p:spPr>
          <a:xfrm>
            <a:off x="6553200" y="3581400"/>
            <a:ext cx="1905000" cy="1691641"/>
          </a:xfrm>
          <a:prstGeom prst="rect"/>
          <a:solidFill>
            <a:schemeClr val="bg1"/>
          </a:solidFill>
        </p:spPr>
        <p:txBody>
          <a:bodyPr rtlCol="0" wrap="square">
            <a:spAutoFit/>
          </a:bodyPr>
          <a:p>
            <a:endParaRPr dirty="0" lang="en-US"/>
          </a:p>
          <a:p>
            <a:endParaRPr dirty="0" lang="en-US"/>
          </a:p>
          <a:p>
            <a:endParaRPr dirty="0" lang="en-US"/>
          </a:p>
          <a:p>
            <a:endParaRPr dirty="0" lang="en-US"/>
          </a:p>
          <a:p>
            <a:endParaRPr dirty="0" lang="en-US"/>
          </a:p>
          <a:p>
            <a:endParaRPr dirty="0" lang="en-US"/>
          </a:p>
        </p:txBody>
      </p:sp>
      <p:sp>
        <p:nvSpPr>
          <p:cNvPr id="1048609" name="TextBox 12"/>
          <p:cNvSpPr txBox="1"/>
          <p:nvPr/>
        </p:nvSpPr>
        <p:spPr>
          <a:xfrm>
            <a:off x="6248400" y="1676400"/>
            <a:ext cx="2438400" cy="764540"/>
          </a:xfrm>
          <a:prstGeom prst="rect"/>
          <a:solidFill>
            <a:schemeClr val="bg1"/>
          </a:solidFill>
        </p:spPr>
        <p:txBody>
          <a:bodyPr rtlCol="0" wrap="square">
            <a:spAutoFit/>
          </a:bodyPr>
          <a:p>
            <a:pPr algn="ctr"/>
            <a:r>
              <a:rPr dirty="0" sz="1400" lang="en-US"/>
              <a:t>Our device will be  easily installed  in any car.</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7" name="Picture 10" descr="Free powerpoint text box templates- SlideEgg"/>
          <p:cNvPicPr>
            <a:picLocks noChangeAspect="1" noChangeArrowheads="1"/>
          </p:cNvPicPr>
          <p:nvPr/>
        </p:nvPicPr>
        <p:blipFill>
          <a:blip xmlns:r="http://schemas.openxmlformats.org/officeDocument/2006/relationships" r:embed="rId1"/>
          <a:srcRect/>
          <a:stretch>
            <a:fillRect/>
          </a:stretch>
        </p:blipFill>
        <p:spPr bwMode="auto">
          <a:xfrm>
            <a:off x="0" y="0"/>
            <a:ext cx="9151034" cy="6858001"/>
          </a:xfrm>
          <a:prstGeom prst="rect"/>
          <a:noFill/>
        </p:spPr>
      </p:pic>
      <p:sp>
        <p:nvSpPr>
          <p:cNvPr id="1048610" name="TextBox 19"/>
          <p:cNvSpPr txBox="1"/>
          <p:nvPr/>
        </p:nvSpPr>
        <p:spPr>
          <a:xfrm>
            <a:off x="1600200" y="152400"/>
            <a:ext cx="6400800" cy="584775"/>
          </a:xfrm>
          <a:prstGeom prst="rect"/>
          <a:solidFill>
            <a:schemeClr val="bg1"/>
          </a:solidFill>
        </p:spPr>
        <p:txBody>
          <a:bodyPr rtlCol="0" wrap="square">
            <a:spAutoFit/>
          </a:bodyPr>
          <a:p>
            <a:pPr algn="ctr"/>
            <a:r>
              <a:rPr b="1" dirty="0" sz="3200" lang="en-US">
                <a:latin typeface="Californian FB" panose="0207040306080B030204" pitchFamily="18" charset="0"/>
              </a:rPr>
              <a:t>Project Status</a:t>
            </a:r>
          </a:p>
        </p:txBody>
      </p:sp>
      <p:cxnSp>
        <p:nvCxnSpPr>
          <p:cNvPr id="3145729" name="Straight Connector 21"/>
          <p:cNvCxnSpPr>
            <a:cxnSpLocks/>
          </p:cNvCxnSpPr>
          <p:nvPr/>
        </p:nvCxnSpPr>
        <p:spPr>
          <a:xfrm>
            <a:off x="914400" y="737175"/>
            <a:ext cx="731520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11" name="TextBox 22"/>
          <p:cNvSpPr txBox="1"/>
          <p:nvPr/>
        </p:nvSpPr>
        <p:spPr>
          <a:xfrm>
            <a:off x="762000" y="3048000"/>
            <a:ext cx="1905000" cy="369332"/>
          </a:xfrm>
          <a:prstGeom prst="rect"/>
          <a:solidFill>
            <a:schemeClr val="bg1"/>
          </a:solidFill>
        </p:spPr>
        <p:txBody>
          <a:bodyPr rtlCol="0" wrap="square">
            <a:spAutoFit/>
          </a:bodyPr>
          <a:p>
            <a:endParaRPr dirty="0" lang="en-US"/>
          </a:p>
        </p:txBody>
      </p:sp>
      <p:sp>
        <p:nvSpPr>
          <p:cNvPr id="1048612" name="TextBox 23"/>
          <p:cNvSpPr txBox="1"/>
          <p:nvPr/>
        </p:nvSpPr>
        <p:spPr>
          <a:xfrm>
            <a:off x="762000" y="3200400"/>
            <a:ext cx="1981200" cy="1958341"/>
          </a:xfrm>
          <a:prstGeom prst="rect"/>
          <a:solidFill>
            <a:schemeClr val="bg1"/>
          </a:solidFill>
        </p:spPr>
        <p:txBody>
          <a:bodyPr rtlCol="0" wrap="square">
            <a:spAutoFit/>
          </a:bodyPr>
          <a:p>
            <a:pPr algn="ctr"/>
            <a:r>
              <a:rPr dirty="0" lang="en-US"/>
              <a:t>With the help of GPS we get the accurate location of the device.</a:t>
            </a:r>
          </a:p>
          <a:p>
            <a:endParaRPr dirty="0" lang="en-US"/>
          </a:p>
          <a:p>
            <a:endParaRPr dirty="0" lang="en-US"/>
          </a:p>
          <a:p>
            <a:endParaRPr dirty="0" lang="en-US"/>
          </a:p>
        </p:txBody>
      </p:sp>
      <p:sp>
        <p:nvSpPr>
          <p:cNvPr id="1048613" name="TextBox 24"/>
          <p:cNvSpPr txBox="1"/>
          <p:nvPr/>
        </p:nvSpPr>
        <p:spPr>
          <a:xfrm>
            <a:off x="3733800" y="3048000"/>
            <a:ext cx="1905000" cy="2225040"/>
          </a:xfrm>
          <a:prstGeom prst="rect"/>
          <a:solidFill>
            <a:schemeClr val="bg1"/>
          </a:solidFill>
        </p:spPr>
        <p:txBody>
          <a:bodyPr rtlCol="0" wrap="square">
            <a:spAutoFit/>
          </a:bodyPr>
          <a:p>
            <a:pPr algn="ctr"/>
            <a:r>
              <a:rPr dirty="0" lang="en-US"/>
              <a:t>Sending GPS location to his/her family member is also done successfully.</a:t>
            </a:r>
          </a:p>
          <a:p>
            <a:endParaRPr dirty="0" lang="en-US"/>
          </a:p>
          <a:p>
            <a:pPr algn="ctr"/>
            <a:endParaRPr dirty="0" lang="en-US"/>
          </a:p>
        </p:txBody>
      </p:sp>
      <p:sp>
        <p:nvSpPr>
          <p:cNvPr id="1048614" name="TextBox 25"/>
          <p:cNvSpPr txBox="1"/>
          <p:nvPr/>
        </p:nvSpPr>
        <p:spPr>
          <a:xfrm>
            <a:off x="6553200" y="3048000"/>
            <a:ext cx="1905000" cy="2225041"/>
          </a:xfrm>
          <a:prstGeom prst="rect"/>
          <a:solidFill>
            <a:schemeClr val="bg1"/>
          </a:solidFill>
        </p:spPr>
        <p:txBody>
          <a:bodyPr rtlCol="0" wrap="square">
            <a:spAutoFit/>
          </a:bodyPr>
          <a:p>
            <a:pPr algn="ctr"/>
            <a:r>
              <a:rPr dirty="0" lang="en-US"/>
              <a:t>Right now our team is working on PCB form of the device.</a:t>
            </a:r>
          </a:p>
          <a:p>
            <a:pPr algn="ctr"/>
            <a:r>
              <a:rPr dirty="0" lang="en-US"/>
              <a:t>We also got 10,000 rupees grant from ISEC.</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8" name="Picture 1"/>
          <p:cNvPicPr>
            <a:picLocks noChangeAspect="1"/>
          </p:cNvPicPr>
          <p:nvPr/>
        </p:nvPicPr>
        <p:blipFill>
          <a:blip xmlns:r="http://schemas.openxmlformats.org/officeDocument/2006/relationships" r:embed="rId1"/>
          <a:stretch>
            <a:fillRect/>
          </a:stretch>
        </p:blipFill>
        <p:spPr>
          <a:xfrm>
            <a:off x="290513" y="1295400"/>
            <a:ext cx="1638886" cy="1610688"/>
          </a:xfrm>
          <a:prstGeom prst="rect"/>
        </p:spPr>
      </p:pic>
      <p:pic>
        <p:nvPicPr>
          <p:cNvPr id="2097159" name="Picture 2"/>
          <p:cNvPicPr>
            <a:picLocks noChangeAspect="1"/>
          </p:cNvPicPr>
          <p:nvPr/>
        </p:nvPicPr>
        <p:blipFill>
          <a:blip xmlns:r="http://schemas.openxmlformats.org/officeDocument/2006/relationships" r:embed="rId2" cstate="print"/>
          <a:stretch>
            <a:fillRect/>
          </a:stretch>
        </p:blipFill>
        <p:spPr>
          <a:xfrm>
            <a:off x="3334043" y="1295400"/>
            <a:ext cx="1828800" cy="1610688"/>
          </a:xfrm>
          <a:prstGeom prst="rect"/>
        </p:spPr>
      </p:pic>
      <p:pic>
        <p:nvPicPr>
          <p:cNvPr id="2097160" name="Picture 3"/>
          <p:cNvPicPr>
            <a:picLocks noChangeAspect="1"/>
          </p:cNvPicPr>
          <p:nvPr/>
        </p:nvPicPr>
        <p:blipFill>
          <a:blip xmlns:r="http://schemas.openxmlformats.org/officeDocument/2006/relationships" r:embed="rId3" cstate="print"/>
          <a:stretch>
            <a:fillRect/>
          </a:stretch>
        </p:blipFill>
        <p:spPr>
          <a:xfrm>
            <a:off x="6567487" y="1328737"/>
            <a:ext cx="1828800" cy="1610688"/>
          </a:xfrm>
          <a:prstGeom prst="rect"/>
        </p:spPr>
      </p:pic>
      <p:pic>
        <p:nvPicPr>
          <p:cNvPr id="2097161" name="Picture 5"/>
          <p:cNvPicPr>
            <a:picLocks noChangeAspect="1"/>
          </p:cNvPicPr>
          <p:nvPr/>
        </p:nvPicPr>
        <p:blipFill>
          <a:blip xmlns:r="http://schemas.openxmlformats.org/officeDocument/2006/relationships" r:embed="rId4" cstate="print"/>
          <a:stretch>
            <a:fillRect/>
          </a:stretch>
        </p:blipFill>
        <p:spPr>
          <a:xfrm>
            <a:off x="1695157" y="3951913"/>
            <a:ext cx="1638886" cy="1610688"/>
          </a:xfrm>
          <a:prstGeom prst="rect"/>
        </p:spPr>
      </p:pic>
      <p:pic>
        <p:nvPicPr>
          <p:cNvPr id="2097162" name="Picture 7"/>
          <p:cNvPicPr>
            <a:picLocks noChangeAspect="1"/>
          </p:cNvPicPr>
          <p:nvPr/>
        </p:nvPicPr>
        <p:blipFill>
          <a:blip xmlns:r="http://schemas.openxmlformats.org/officeDocument/2006/relationships" r:embed="rId5"/>
          <a:stretch>
            <a:fillRect/>
          </a:stretch>
        </p:blipFill>
        <p:spPr>
          <a:xfrm>
            <a:off x="5029200" y="3951913"/>
            <a:ext cx="1828800" cy="1606888"/>
          </a:xfrm>
          <a:prstGeom prst="rect"/>
        </p:spPr>
      </p:pic>
      <p:sp>
        <p:nvSpPr>
          <p:cNvPr id="1048615" name="TextBox 8"/>
          <p:cNvSpPr txBox="1"/>
          <p:nvPr/>
        </p:nvSpPr>
        <p:spPr>
          <a:xfrm>
            <a:off x="150312" y="2921337"/>
            <a:ext cx="1919287" cy="1200329"/>
          </a:xfrm>
          <a:prstGeom prst="rect"/>
          <a:noFill/>
        </p:spPr>
        <p:txBody>
          <a:bodyPr rtlCol="0" wrap="square">
            <a:spAutoFit/>
          </a:bodyPr>
          <a:p>
            <a:pPr algn="ctr"/>
            <a:r>
              <a:rPr dirty="0" lang="en-US"/>
              <a:t>Himanshu Bhavsar</a:t>
            </a:r>
          </a:p>
          <a:p>
            <a:pPr algn="ctr"/>
            <a:r>
              <a:rPr dirty="0" lang="en-US"/>
              <a:t>B. Tech(CE)</a:t>
            </a:r>
          </a:p>
          <a:p>
            <a:pPr algn="ctr"/>
            <a:r>
              <a:rPr dirty="0" lang="en-US"/>
              <a:t>7</a:t>
            </a:r>
            <a:r>
              <a:rPr baseline="30000" dirty="0" lang="en-US"/>
              <a:t>th</a:t>
            </a:r>
            <a:r>
              <a:rPr dirty="0" lang="en-US"/>
              <a:t> Sem</a:t>
            </a:r>
          </a:p>
          <a:p>
            <a:endParaRPr dirty="0" lang="en-US"/>
          </a:p>
        </p:txBody>
      </p:sp>
      <p:sp>
        <p:nvSpPr>
          <p:cNvPr id="1048616" name="TextBox 9"/>
          <p:cNvSpPr txBox="1"/>
          <p:nvPr/>
        </p:nvSpPr>
        <p:spPr>
          <a:xfrm>
            <a:off x="3434054" y="2911811"/>
            <a:ext cx="1638887" cy="1200329"/>
          </a:xfrm>
          <a:prstGeom prst="rect"/>
          <a:noFill/>
        </p:spPr>
        <p:txBody>
          <a:bodyPr rtlCol="0" wrap="square">
            <a:spAutoFit/>
          </a:bodyPr>
          <a:p>
            <a:pPr algn="ctr"/>
            <a:r>
              <a:rPr dirty="0" lang="en-US"/>
              <a:t>Yash Shah</a:t>
            </a:r>
          </a:p>
          <a:p>
            <a:pPr algn="ctr"/>
            <a:r>
              <a:rPr dirty="0" lang="en-US"/>
              <a:t>B. Tech(CE)</a:t>
            </a:r>
          </a:p>
          <a:p>
            <a:pPr algn="ctr"/>
            <a:r>
              <a:rPr dirty="0" lang="en-US"/>
              <a:t>7</a:t>
            </a:r>
            <a:r>
              <a:rPr baseline="30000" dirty="0" lang="en-US"/>
              <a:t>th</a:t>
            </a:r>
            <a:r>
              <a:rPr dirty="0" lang="en-US"/>
              <a:t> Sem</a:t>
            </a:r>
          </a:p>
          <a:p>
            <a:endParaRPr dirty="0" lang="en-US"/>
          </a:p>
        </p:txBody>
      </p:sp>
      <p:sp>
        <p:nvSpPr>
          <p:cNvPr id="1048617" name="TextBox 10"/>
          <p:cNvSpPr txBox="1"/>
          <p:nvPr/>
        </p:nvSpPr>
        <p:spPr>
          <a:xfrm>
            <a:off x="6662443" y="2911811"/>
            <a:ext cx="1638887" cy="1200329"/>
          </a:xfrm>
          <a:prstGeom prst="rect"/>
          <a:noFill/>
        </p:spPr>
        <p:txBody>
          <a:bodyPr rtlCol="0" wrap="square">
            <a:spAutoFit/>
          </a:bodyPr>
          <a:p>
            <a:pPr algn="ctr"/>
            <a:r>
              <a:rPr dirty="0" lang="en-US"/>
              <a:t>Viraj Patel</a:t>
            </a:r>
          </a:p>
          <a:p>
            <a:pPr algn="ctr"/>
            <a:r>
              <a:rPr dirty="0" lang="en-US"/>
              <a:t>B. Tech(CE)</a:t>
            </a:r>
          </a:p>
          <a:p>
            <a:pPr algn="ctr"/>
            <a:r>
              <a:rPr dirty="0" lang="en-US"/>
              <a:t>7</a:t>
            </a:r>
            <a:r>
              <a:rPr baseline="30000" dirty="0" lang="en-US"/>
              <a:t>th</a:t>
            </a:r>
            <a:r>
              <a:rPr dirty="0" lang="en-US"/>
              <a:t> Sem</a:t>
            </a:r>
          </a:p>
          <a:p>
            <a:endParaRPr dirty="0" lang="en-US"/>
          </a:p>
        </p:txBody>
      </p:sp>
      <p:sp>
        <p:nvSpPr>
          <p:cNvPr id="1048618" name="TextBox 11"/>
          <p:cNvSpPr txBox="1"/>
          <p:nvPr/>
        </p:nvSpPr>
        <p:spPr>
          <a:xfrm>
            <a:off x="1689953" y="5559764"/>
            <a:ext cx="1638887" cy="1200329"/>
          </a:xfrm>
          <a:prstGeom prst="rect"/>
          <a:noFill/>
        </p:spPr>
        <p:txBody>
          <a:bodyPr rtlCol="0" wrap="square">
            <a:spAutoFit/>
          </a:bodyPr>
          <a:p>
            <a:pPr algn="ctr"/>
            <a:r>
              <a:rPr dirty="0" lang="en-US" err="1"/>
              <a:t>Parth</a:t>
            </a:r>
            <a:r>
              <a:rPr dirty="0" lang="en-US"/>
              <a:t> Virani</a:t>
            </a:r>
          </a:p>
          <a:p>
            <a:pPr algn="ctr"/>
            <a:r>
              <a:rPr dirty="0" lang="en-US"/>
              <a:t>B. Tech(CE)</a:t>
            </a:r>
          </a:p>
          <a:p>
            <a:pPr algn="ctr"/>
            <a:r>
              <a:rPr dirty="0" lang="en-US"/>
              <a:t>7</a:t>
            </a:r>
            <a:r>
              <a:rPr baseline="30000" dirty="0" lang="en-US"/>
              <a:t>th</a:t>
            </a:r>
            <a:r>
              <a:rPr dirty="0" lang="en-US"/>
              <a:t> Sem</a:t>
            </a:r>
          </a:p>
          <a:p>
            <a:endParaRPr dirty="0" lang="en-US"/>
          </a:p>
        </p:txBody>
      </p:sp>
      <p:sp>
        <p:nvSpPr>
          <p:cNvPr id="1048619" name="TextBox 12"/>
          <p:cNvSpPr txBox="1"/>
          <p:nvPr/>
        </p:nvSpPr>
        <p:spPr>
          <a:xfrm>
            <a:off x="5124156" y="5558801"/>
            <a:ext cx="1638887" cy="1200329"/>
          </a:xfrm>
          <a:prstGeom prst="rect"/>
          <a:noFill/>
        </p:spPr>
        <p:txBody>
          <a:bodyPr rtlCol="0" wrap="square">
            <a:spAutoFit/>
          </a:bodyPr>
          <a:p>
            <a:pPr algn="ctr"/>
            <a:r>
              <a:rPr dirty="0" lang="en-US"/>
              <a:t>Abhishek Patel</a:t>
            </a:r>
          </a:p>
          <a:p>
            <a:pPr algn="ctr"/>
            <a:r>
              <a:rPr dirty="0" lang="en-US"/>
              <a:t>B. Tech(IT)</a:t>
            </a:r>
          </a:p>
          <a:p>
            <a:pPr algn="ctr"/>
            <a:r>
              <a:rPr dirty="0" lang="en-US"/>
              <a:t>7</a:t>
            </a:r>
            <a:r>
              <a:rPr baseline="30000" dirty="0" lang="en-US"/>
              <a:t>th</a:t>
            </a:r>
            <a:r>
              <a:rPr dirty="0" lang="en-US"/>
              <a:t> Sem</a:t>
            </a:r>
          </a:p>
          <a:p>
            <a:endParaRPr dirty="0" lang="en-US"/>
          </a:p>
        </p:txBody>
      </p:sp>
      <p:sp>
        <p:nvSpPr>
          <p:cNvPr id="1048620" name="TextBox 13"/>
          <p:cNvSpPr txBox="1"/>
          <p:nvPr/>
        </p:nvSpPr>
        <p:spPr>
          <a:xfrm>
            <a:off x="109391" y="249575"/>
            <a:ext cx="8925218" cy="923330"/>
          </a:xfrm>
          <a:prstGeom prst="rect"/>
          <a:noFill/>
        </p:spPr>
        <p:txBody>
          <a:bodyPr rtlCol="0" wrap="square">
            <a:spAutoFit/>
          </a:bodyPr>
          <a:p>
            <a:r>
              <a:rPr b="1" dirty="0" sz="3600" lang="en-US" u="sng"/>
              <a:t>Our Team</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Picture 2"/>
          <p:cNvPicPr>
            <a:picLocks noChangeAspect="1"/>
          </p:cNvPicPr>
          <p:nvPr/>
        </p:nvPicPr>
        <p:blipFill>
          <a:blip xmlns:r="http://schemas.openxmlformats.org/officeDocument/2006/relationships" r:embed="rId1"/>
          <a:stretch>
            <a:fillRect/>
          </a:stretch>
        </p:blipFill>
        <p:spPr>
          <a:xfrm>
            <a:off x="2324100" y="1447800"/>
            <a:ext cx="4495800" cy="5300133"/>
          </a:xfrm>
          <a:prstGeom prst="rect"/>
        </p:spPr>
      </p:pic>
      <p:sp>
        <p:nvSpPr>
          <p:cNvPr id="1048621" name="TextBox 3"/>
          <p:cNvSpPr txBox="1"/>
          <p:nvPr/>
        </p:nvSpPr>
        <p:spPr>
          <a:xfrm>
            <a:off x="2247900" y="262597"/>
            <a:ext cx="4572000" cy="369332"/>
          </a:xfrm>
          <a:prstGeom prst="rect"/>
          <a:noFill/>
        </p:spPr>
        <p:txBody>
          <a:bodyPr rtlCol="0" wrap="square">
            <a:spAutoFit/>
          </a:bodyPr>
          <a:p>
            <a:pPr algn="ctr"/>
            <a:r>
              <a:rPr b="1" dirty="0" lang="en-US" smtClean="0"/>
              <a:t>SMS Location </a:t>
            </a:r>
            <a:endParaRPr b="1"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4" name="Picture 2" descr="startup_strategy_framework_powerpoint_presentation_slides_Slide79"/>
          <p:cNvPicPr>
            <a:picLocks noChangeAspect="1" noChangeArrowheads="1"/>
          </p:cNvPicPr>
          <p:nvPr/>
        </p:nvPicPr>
        <p:blipFill>
          <a:blip xmlns:r="http://schemas.openxmlformats.org/officeDocument/2006/relationships" r:embed="rId1"/>
          <a:srcRect/>
          <a:stretch>
            <a:fillRect/>
          </a:stretch>
        </p:blipFill>
        <p:spPr bwMode="auto">
          <a:xfrm>
            <a:off x="0" y="0"/>
            <a:ext cx="9144000" cy="6858001"/>
          </a:xfrm>
          <a:prstGeom prst="rect"/>
          <a:noFill/>
        </p:spPr>
      </p:pic>
      <p:sp>
        <p:nvSpPr>
          <p:cNvPr id="1048622" name="TextBox 2"/>
          <p:cNvSpPr txBox="1"/>
          <p:nvPr/>
        </p:nvSpPr>
        <p:spPr>
          <a:xfrm>
            <a:off x="0" y="4267200"/>
            <a:ext cx="2286000" cy="2862322"/>
          </a:xfrm>
          <a:prstGeom prst="rect"/>
          <a:noFill/>
        </p:spPr>
        <p:txBody>
          <a:bodyPr rtlCol="0" wrap="square">
            <a:spAutoFit/>
          </a:bodyPr>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p:txBody>
      </p:sp>
      <p:sp>
        <p:nvSpPr>
          <p:cNvPr id="1048623" name="TextBox 4"/>
          <p:cNvSpPr txBox="1"/>
          <p:nvPr/>
        </p:nvSpPr>
        <p:spPr>
          <a:xfrm>
            <a:off x="0" y="1"/>
            <a:ext cx="2362200" cy="6858000"/>
          </a:xfrm>
          <a:prstGeom prst="rect"/>
          <a:solidFill>
            <a:srgbClr val="2C2C2C"/>
          </a:solidFill>
        </p:spPr>
        <p:txBody>
          <a:bodyPr rtlCol="0" wrap="square">
            <a:spAutoFit/>
          </a:bodyPr>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p:txBody>
      </p:sp>
      <p:sp>
        <p:nvSpPr>
          <p:cNvPr id="1048624" name="TextBox 5"/>
          <p:cNvSpPr txBox="1"/>
          <p:nvPr/>
        </p:nvSpPr>
        <p:spPr>
          <a:xfrm>
            <a:off x="6781800" y="0"/>
            <a:ext cx="2362200" cy="6858000"/>
          </a:xfrm>
          <a:prstGeom prst="rect"/>
          <a:solidFill>
            <a:srgbClr val="2C2C2C"/>
          </a:solidFill>
        </p:spPr>
        <p:txBody>
          <a:bodyPr rtlCol="0" wrap="square">
            <a:spAutoFit/>
          </a:bodyPr>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viraj</dc:creator>
  <cp:lastModifiedBy>Parth</cp:lastModifiedBy>
  <dcterms:created xsi:type="dcterms:W3CDTF">2020-10-19T04:21:42Z</dcterms:created>
  <dcterms:modified xsi:type="dcterms:W3CDTF">2021-06-29T10:09:49Z</dcterms:modified>
</cp:coreProperties>
</file>