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18D2-501B-4760-8222-0A5AB737AEE3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813CD-0C6A-4133-A11E-5D932CE4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2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97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856651-7D56-464F-A29E-2BDA19458DF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DA18-AA9B-4C8D-AAC5-2DE1C4C31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D088-3900-4E41-9ADC-393EDF4B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772" y="1730513"/>
            <a:ext cx="8825658" cy="1821383"/>
          </a:xfrm>
        </p:spPr>
        <p:txBody>
          <a:bodyPr/>
          <a:lstStyle/>
          <a:p>
            <a:r>
              <a:rPr lang="en-IN" sz="6000" dirty="0"/>
              <a:t>Neural Network Game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1018-B95B-4BD5-A28E-78BBF853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298623"/>
            <a:ext cx="8903446" cy="2300139"/>
          </a:xfrm>
        </p:spPr>
        <p:txBody>
          <a:bodyPr>
            <a:noAutofit/>
          </a:bodyPr>
          <a:lstStyle/>
          <a:p>
            <a:pPr algn="r"/>
            <a:r>
              <a:rPr lang="en-IN" sz="1800" b="1" dirty="0"/>
              <a:t>Presented by</a:t>
            </a:r>
            <a:r>
              <a:rPr lang="en-IN" sz="1800" dirty="0"/>
              <a:t>:</a:t>
            </a:r>
          </a:p>
          <a:p>
            <a:pPr algn="r"/>
            <a:r>
              <a:rPr lang="en-IN" sz="1800" dirty="0"/>
              <a:t>Yaswanth - 2003287</a:t>
            </a:r>
          </a:p>
        </p:txBody>
      </p:sp>
    </p:spTree>
    <p:extLst>
      <p:ext uri="{BB962C8B-B14F-4D97-AF65-F5344CB8AC3E}">
        <p14:creationId xmlns:p14="http://schemas.microsoft.com/office/powerpoint/2010/main" val="363797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3923-8CF5-4FB3-AC19-E38AC535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1833-648F-439B-9E41-0A4BFFF3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the data using pandas</a:t>
            </a:r>
          </a:p>
          <a:p>
            <a:r>
              <a:rPr lang="en-IN" dirty="0"/>
              <a:t>Check for null values</a:t>
            </a:r>
          </a:p>
          <a:p>
            <a:r>
              <a:rPr lang="en-IN" dirty="0"/>
              <a:t>Drop Duplicates</a:t>
            </a:r>
          </a:p>
          <a:p>
            <a:r>
              <a:rPr lang="en-IN" dirty="0"/>
              <a:t>Give column names</a:t>
            </a:r>
          </a:p>
          <a:p>
            <a:r>
              <a:rPr lang="en-IN" dirty="0"/>
              <a:t>Normalize the data </a:t>
            </a:r>
          </a:p>
          <a:p>
            <a:r>
              <a:rPr lang="en-IN" dirty="0"/>
              <a:t>Split the data into train(80%) and test (20%)</a:t>
            </a:r>
          </a:p>
          <a:p>
            <a:r>
              <a:rPr lang="en-IN" dirty="0"/>
              <a:t>Convert the data into array/matrix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9556-15E3-4460-9A18-069471DB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4397-FE87-497C-831F-8505CA85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Sigmoid function and it’s derivative(taking lambda value as 0.01)</a:t>
            </a:r>
          </a:p>
          <a:p>
            <a:r>
              <a:rPr lang="en-IN" dirty="0"/>
              <a:t>Initialize weights and biases to random values.</a:t>
            </a:r>
          </a:p>
          <a:p>
            <a:r>
              <a:rPr lang="en-IN" dirty="0"/>
              <a:t>Calculate Feed forward (dot product of inputs and hidden weights),(dot product of activation outputs and output weights)</a:t>
            </a:r>
          </a:p>
          <a:p>
            <a:r>
              <a:rPr lang="en-IN" dirty="0"/>
              <a:t>Backward Propagation :</a:t>
            </a:r>
          </a:p>
          <a:p>
            <a:r>
              <a:rPr lang="en-IN" dirty="0"/>
              <a:t>Calculate Error (2*e)</a:t>
            </a:r>
          </a:p>
          <a:p>
            <a:r>
              <a:rPr lang="en-IN" dirty="0"/>
              <a:t>Calculate Local Gradient(delta)</a:t>
            </a:r>
          </a:p>
          <a:p>
            <a:r>
              <a:rPr lang="en-IN" dirty="0"/>
              <a:t>Calculate change/derivative of weights</a:t>
            </a:r>
          </a:p>
          <a:p>
            <a:r>
              <a:rPr lang="en-IN" dirty="0"/>
              <a:t>Updating the weights and biases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8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B1B-0836-4F28-9253-E3B15587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IN" dirty="0"/>
              <a:t>Hyper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622A-2028-49F3-B846-CC892319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Calculate Loss/ Cost (RMSE) (Got loss reduced to 0.026).</a:t>
            </a:r>
          </a:p>
          <a:p>
            <a:pPr>
              <a:lnSpc>
                <a:spcPct val="90000"/>
              </a:lnSpc>
            </a:pPr>
            <a:r>
              <a:rPr lang="en-IN" dirty="0"/>
              <a:t>Given 8 neurons in hidden layer (tried 5 to 10 neurons).</a:t>
            </a:r>
          </a:p>
          <a:p>
            <a:pPr>
              <a:lnSpc>
                <a:spcPct val="90000"/>
              </a:lnSpc>
            </a:pPr>
            <a:r>
              <a:rPr lang="en-IN" dirty="0"/>
              <a:t>Given 500 epochs (tried 100 to 10,000).</a:t>
            </a:r>
          </a:p>
          <a:p>
            <a:pPr>
              <a:lnSpc>
                <a:spcPct val="90000"/>
              </a:lnSpc>
            </a:pPr>
            <a:r>
              <a:rPr lang="en-IN" dirty="0"/>
              <a:t>Given alpha and lambda as 0.1 (tried 0.1 to 0.01).</a:t>
            </a:r>
          </a:p>
          <a:p>
            <a:pPr>
              <a:lnSpc>
                <a:spcPct val="90000"/>
              </a:lnSpc>
            </a:pPr>
            <a:r>
              <a:rPr lang="en-IN" dirty="0"/>
              <a:t>Given Learning rate as 0.01(tried 01 to 0.01).</a:t>
            </a:r>
          </a:p>
          <a:p>
            <a:pPr>
              <a:lnSpc>
                <a:spcPct val="90000"/>
              </a:lnSpc>
            </a:pPr>
            <a:r>
              <a:rPr lang="en-IN" dirty="0"/>
              <a:t>Finally, got weights and biases.</a:t>
            </a:r>
          </a:p>
          <a:p>
            <a:pPr>
              <a:lnSpc>
                <a:spcPct val="90000"/>
              </a:lnSpc>
            </a:pPr>
            <a:r>
              <a:rPr lang="en-IN" dirty="0"/>
              <a:t>Gave the weights and biases in Neural Net.py, calculated forward propagation and ran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E5DEB-430E-487E-A8C5-8A3979FFD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0" y="1941922"/>
            <a:ext cx="5155696" cy="3780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65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Neural Network Game</vt:lpstr>
      <vt:lpstr>Data Pre-processing</vt:lpstr>
      <vt:lpstr>Neural Network</vt:lpstr>
      <vt:lpstr>Hyper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Game</dc:title>
  <dc:creator>Yash M</dc:creator>
  <cp:lastModifiedBy>Yash M</cp:lastModifiedBy>
  <cp:revision>5</cp:revision>
  <dcterms:created xsi:type="dcterms:W3CDTF">2020-12-13T10:58:57Z</dcterms:created>
  <dcterms:modified xsi:type="dcterms:W3CDTF">2020-12-14T10:14:20Z</dcterms:modified>
</cp:coreProperties>
</file>