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A71F1-0708-4B65-AD17-C67549C57E2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  <dgm:t>
        <a:bodyPr/>
        <a:lstStyle/>
        <a:p>
          <a:endParaRPr lang="en-US"/>
        </a:p>
      </dgm:t>
    </dgm:pt>
    <dgm:pt modelId="{9D922F30-8FD1-4BD9-B48C-64324D7510C8}">
      <dgm:prSet/>
      <dgm:spPr/>
      <dgm:t>
        <a:bodyPr/>
        <a:lstStyle/>
        <a:p>
          <a:r>
            <a:rPr lang="en-US" dirty="0"/>
            <a:t>‘Application’ is always missing for ‘node’ 6 and category 7</a:t>
          </a:r>
        </a:p>
      </dgm:t>
    </dgm:pt>
    <dgm:pt modelId="{56AD4DE7-60D7-47CA-862F-F0F1ABD39685}" type="parTrans" cxnId="{6D8584A5-C178-4F23-B4FB-DF72D5894150}">
      <dgm:prSet/>
      <dgm:spPr/>
      <dgm:t>
        <a:bodyPr/>
        <a:lstStyle/>
        <a:p>
          <a:endParaRPr lang="en-US"/>
        </a:p>
      </dgm:t>
    </dgm:pt>
    <dgm:pt modelId="{EDC972F3-9B19-47FB-83E6-0B9DEF4C5726}" type="sibTrans" cxnId="{6D8584A5-C178-4F23-B4FB-DF72D5894150}">
      <dgm:prSet/>
      <dgm:spPr/>
      <dgm:t>
        <a:bodyPr/>
        <a:lstStyle/>
        <a:p>
          <a:endParaRPr lang="en-US"/>
        </a:p>
      </dgm:t>
    </dgm:pt>
    <dgm:pt modelId="{CEBD6F09-32CB-4BFD-B5B8-BF927FF11846}">
      <dgm:prSet/>
      <dgm:spPr/>
      <dgm:t>
        <a:bodyPr/>
        <a:lstStyle/>
        <a:p>
          <a:r>
            <a:rPr lang="en-US" dirty="0"/>
            <a:t>On Saturday 'Category’ is always missing for 'application' 102 and 'node' 56</a:t>
          </a:r>
        </a:p>
      </dgm:t>
    </dgm:pt>
    <dgm:pt modelId="{03D64BA8-359A-4022-85C9-F18073844FB3}" type="parTrans" cxnId="{947F1402-C6DC-4502-8FC7-D20DB2FCD345}">
      <dgm:prSet/>
      <dgm:spPr/>
      <dgm:t>
        <a:bodyPr/>
        <a:lstStyle/>
        <a:p>
          <a:endParaRPr lang="en-US"/>
        </a:p>
      </dgm:t>
    </dgm:pt>
    <dgm:pt modelId="{8276F986-442F-4E57-A3B4-CCFD992D4200}" type="sibTrans" cxnId="{947F1402-C6DC-4502-8FC7-D20DB2FCD345}">
      <dgm:prSet/>
      <dgm:spPr/>
      <dgm:t>
        <a:bodyPr/>
        <a:lstStyle/>
        <a:p>
          <a:endParaRPr lang="en-US"/>
        </a:p>
      </dgm:t>
    </dgm:pt>
    <dgm:pt modelId="{504B37C4-71FD-49AB-8D44-A9C637105B5A}">
      <dgm:prSet/>
      <dgm:spPr/>
      <dgm:t>
        <a:bodyPr/>
        <a:lstStyle/>
        <a:p>
          <a:r>
            <a:rPr lang="en-US" dirty="0"/>
            <a:t>The number of applications, node names and categories are very high at lower values.</a:t>
          </a:r>
        </a:p>
      </dgm:t>
    </dgm:pt>
    <dgm:pt modelId="{A49D35CC-199C-45FC-B230-E706DD644450}" type="parTrans" cxnId="{C3202BC3-DEC5-4290-9155-A9EED40C2703}">
      <dgm:prSet/>
      <dgm:spPr/>
      <dgm:t>
        <a:bodyPr/>
        <a:lstStyle/>
        <a:p>
          <a:endParaRPr lang="en-US"/>
        </a:p>
      </dgm:t>
    </dgm:pt>
    <dgm:pt modelId="{758570D1-C8EA-4D7B-9C97-7D4E891A49C4}" type="sibTrans" cxnId="{C3202BC3-DEC5-4290-9155-A9EED40C2703}">
      <dgm:prSet/>
      <dgm:spPr/>
      <dgm:t>
        <a:bodyPr/>
        <a:lstStyle/>
        <a:p>
          <a:endParaRPr lang="en-US"/>
        </a:p>
      </dgm:t>
    </dgm:pt>
    <dgm:pt modelId="{7E05A9ED-136E-4E60-A668-754AD0E528C2}" type="pres">
      <dgm:prSet presAssocID="{0EBA71F1-0708-4B65-AD17-C67549C57E29}" presName="root" presStyleCnt="0">
        <dgm:presLayoutVars>
          <dgm:dir/>
          <dgm:resizeHandles val="exact"/>
        </dgm:presLayoutVars>
      </dgm:prSet>
      <dgm:spPr/>
    </dgm:pt>
    <dgm:pt modelId="{4207E1F0-8393-43C6-B310-D09B05C132BD}" type="pres">
      <dgm:prSet presAssocID="{9D922F30-8FD1-4BD9-B48C-64324D7510C8}" presName="compNode" presStyleCnt="0"/>
      <dgm:spPr/>
    </dgm:pt>
    <dgm:pt modelId="{C734B88D-E06D-499B-9850-A65BF23B1C97}" type="pres">
      <dgm:prSet presAssocID="{9D922F30-8FD1-4BD9-B48C-64324D7510C8}" presName="bgRect" presStyleLbl="bgShp" presStyleIdx="0" presStyleCnt="3"/>
      <dgm:spPr/>
    </dgm:pt>
    <dgm:pt modelId="{2CA57D83-C2A7-4784-96BA-58CC7A309338}" type="pres">
      <dgm:prSet presAssocID="{9D922F30-8FD1-4BD9-B48C-64324D7510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AABB6D0-E851-42F1-ACD8-EE699710B507}" type="pres">
      <dgm:prSet presAssocID="{9D922F30-8FD1-4BD9-B48C-64324D7510C8}" presName="spaceRect" presStyleCnt="0"/>
      <dgm:spPr/>
    </dgm:pt>
    <dgm:pt modelId="{16A1EDAA-C7BA-481E-983A-99808CF26D3F}" type="pres">
      <dgm:prSet presAssocID="{9D922F30-8FD1-4BD9-B48C-64324D7510C8}" presName="parTx" presStyleLbl="revTx" presStyleIdx="0" presStyleCnt="3">
        <dgm:presLayoutVars>
          <dgm:chMax val="0"/>
          <dgm:chPref val="0"/>
        </dgm:presLayoutVars>
      </dgm:prSet>
      <dgm:spPr/>
    </dgm:pt>
    <dgm:pt modelId="{43F08F42-2B79-4D8B-9E56-ABC9382F1833}" type="pres">
      <dgm:prSet presAssocID="{EDC972F3-9B19-47FB-83E6-0B9DEF4C5726}" presName="sibTrans" presStyleCnt="0"/>
      <dgm:spPr/>
    </dgm:pt>
    <dgm:pt modelId="{237AD7A4-E7EC-4180-B3EC-4F2DCC67F747}" type="pres">
      <dgm:prSet presAssocID="{CEBD6F09-32CB-4BFD-B5B8-BF927FF11846}" presName="compNode" presStyleCnt="0"/>
      <dgm:spPr/>
    </dgm:pt>
    <dgm:pt modelId="{7F4EC9B7-8858-49BE-A808-F0FACE9CB16D}" type="pres">
      <dgm:prSet presAssocID="{CEBD6F09-32CB-4BFD-B5B8-BF927FF11846}" presName="bgRect" presStyleLbl="bgShp" presStyleIdx="1" presStyleCnt="3"/>
      <dgm:spPr/>
    </dgm:pt>
    <dgm:pt modelId="{678E2497-EC83-45AB-A6B4-372A3B3F2EEB}" type="pres">
      <dgm:prSet presAssocID="{CEBD6F09-32CB-4BFD-B5B8-BF927FF118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C51FCFC-F20B-4828-9BC4-1B56B80E5080}" type="pres">
      <dgm:prSet presAssocID="{CEBD6F09-32CB-4BFD-B5B8-BF927FF11846}" presName="spaceRect" presStyleCnt="0"/>
      <dgm:spPr/>
    </dgm:pt>
    <dgm:pt modelId="{41B5F138-1919-4BE0-96DE-3814893905D4}" type="pres">
      <dgm:prSet presAssocID="{CEBD6F09-32CB-4BFD-B5B8-BF927FF11846}" presName="parTx" presStyleLbl="revTx" presStyleIdx="1" presStyleCnt="3">
        <dgm:presLayoutVars>
          <dgm:chMax val="0"/>
          <dgm:chPref val="0"/>
        </dgm:presLayoutVars>
      </dgm:prSet>
      <dgm:spPr/>
    </dgm:pt>
    <dgm:pt modelId="{D1A62FF4-FA7E-4B61-8B83-7C492E2669E1}" type="pres">
      <dgm:prSet presAssocID="{8276F986-442F-4E57-A3B4-CCFD992D4200}" presName="sibTrans" presStyleCnt="0"/>
      <dgm:spPr/>
    </dgm:pt>
    <dgm:pt modelId="{CB66E12C-ECC6-400B-80D1-FFD56739A9BF}" type="pres">
      <dgm:prSet presAssocID="{504B37C4-71FD-49AB-8D44-A9C637105B5A}" presName="compNode" presStyleCnt="0"/>
      <dgm:spPr/>
    </dgm:pt>
    <dgm:pt modelId="{1A4C6FBA-9100-4AA7-9D47-2B53E5548917}" type="pres">
      <dgm:prSet presAssocID="{504B37C4-71FD-49AB-8D44-A9C637105B5A}" presName="bgRect" presStyleLbl="bgShp" presStyleIdx="2" presStyleCnt="3"/>
      <dgm:spPr/>
    </dgm:pt>
    <dgm:pt modelId="{C64975B7-972B-4B06-A4D5-E397F0056B57}" type="pres">
      <dgm:prSet presAssocID="{504B37C4-71FD-49AB-8D44-A9C637105B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68F67B3-5B47-4430-86AE-9E6BC05880E4}" type="pres">
      <dgm:prSet presAssocID="{504B37C4-71FD-49AB-8D44-A9C637105B5A}" presName="spaceRect" presStyleCnt="0"/>
      <dgm:spPr/>
    </dgm:pt>
    <dgm:pt modelId="{B0521106-533E-4346-A1F6-71C576EABFB9}" type="pres">
      <dgm:prSet presAssocID="{504B37C4-71FD-49AB-8D44-A9C637105B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47F1402-C6DC-4502-8FC7-D20DB2FCD345}" srcId="{0EBA71F1-0708-4B65-AD17-C67549C57E29}" destId="{CEBD6F09-32CB-4BFD-B5B8-BF927FF11846}" srcOrd="1" destOrd="0" parTransId="{03D64BA8-359A-4022-85C9-F18073844FB3}" sibTransId="{8276F986-442F-4E57-A3B4-CCFD992D4200}"/>
    <dgm:cxn modelId="{EB44174D-BEAF-42C9-A45F-C6785E86EC11}" type="presOf" srcId="{0EBA71F1-0708-4B65-AD17-C67549C57E29}" destId="{7E05A9ED-136E-4E60-A668-754AD0E528C2}" srcOrd="0" destOrd="0" presId="urn:microsoft.com/office/officeart/2018/2/layout/IconVerticalSolidList"/>
    <dgm:cxn modelId="{EA843756-932F-46D8-A4C1-E0716AE42451}" type="presOf" srcId="{CEBD6F09-32CB-4BFD-B5B8-BF927FF11846}" destId="{41B5F138-1919-4BE0-96DE-3814893905D4}" srcOrd="0" destOrd="0" presId="urn:microsoft.com/office/officeart/2018/2/layout/IconVerticalSolidList"/>
    <dgm:cxn modelId="{2BC76B82-E5BA-498A-9C1E-C5671131A34C}" type="presOf" srcId="{504B37C4-71FD-49AB-8D44-A9C637105B5A}" destId="{B0521106-533E-4346-A1F6-71C576EABFB9}" srcOrd="0" destOrd="0" presId="urn:microsoft.com/office/officeart/2018/2/layout/IconVerticalSolidList"/>
    <dgm:cxn modelId="{6D8584A5-C178-4F23-B4FB-DF72D5894150}" srcId="{0EBA71F1-0708-4B65-AD17-C67549C57E29}" destId="{9D922F30-8FD1-4BD9-B48C-64324D7510C8}" srcOrd="0" destOrd="0" parTransId="{56AD4DE7-60D7-47CA-862F-F0F1ABD39685}" sibTransId="{EDC972F3-9B19-47FB-83E6-0B9DEF4C5726}"/>
    <dgm:cxn modelId="{C3202BC3-DEC5-4290-9155-A9EED40C2703}" srcId="{0EBA71F1-0708-4B65-AD17-C67549C57E29}" destId="{504B37C4-71FD-49AB-8D44-A9C637105B5A}" srcOrd="2" destOrd="0" parTransId="{A49D35CC-199C-45FC-B230-E706DD644450}" sibTransId="{758570D1-C8EA-4D7B-9C97-7D4E891A49C4}"/>
    <dgm:cxn modelId="{D3D110D0-EC3D-44EB-AF1D-E9E06F95F017}" type="presOf" srcId="{9D922F30-8FD1-4BD9-B48C-64324D7510C8}" destId="{16A1EDAA-C7BA-481E-983A-99808CF26D3F}" srcOrd="0" destOrd="0" presId="urn:microsoft.com/office/officeart/2018/2/layout/IconVerticalSolidList"/>
    <dgm:cxn modelId="{197FD967-62A2-45D0-83CE-F2A4F3119EAE}" type="presParOf" srcId="{7E05A9ED-136E-4E60-A668-754AD0E528C2}" destId="{4207E1F0-8393-43C6-B310-D09B05C132BD}" srcOrd="0" destOrd="0" presId="urn:microsoft.com/office/officeart/2018/2/layout/IconVerticalSolidList"/>
    <dgm:cxn modelId="{5FE84E7D-EDF0-4E33-A869-EA2982506C89}" type="presParOf" srcId="{4207E1F0-8393-43C6-B310-D09B05C132BD}" destId="{C734B88D-E06D-499B-9850-A65BF23B1C97}" srcOrd="0" destOrd="0" presId="urn:microsoft.com/office/officeart/2018/2/layout/IconVerticalSolidList"/>
    <dgm:cxn modelId="{250FF841-E56B-48AD-B0C5-F195F9E45D51}" type="presParOf" srcId="{4207E1F0-8393-43C6-B310-D09B05C132BD}" destId="{2CA57D83-C2A7-4784-96BA-58CC7A309338}" srcOrd="1" destOrd="0" presId="urn:microsoft.com/office/officeart/2018/2/layout/IconVerticalSolidList"/>
    <dgm:cxn modelId="{6A098065-FBB2-441A-9637-BAA7C7E2EBCF}" type="presParOf" srcId="{4207E1F0-8393-43C6-B310-D09B05C132BD}" destId="{AAABB6D0-E851-42F1-ACD8-EE699710B507}" srcOrd="2" destOrd="0" presId="urn:microsoft.com/office/officeart/2018/2/layout/IconVerticalSolidList"/>
    <dgm:cxn modelId="{18B7D500-D4F6-4CC6-B1F0-F55CA3B8B19B}" type="presParOf" srcId="{4207E1F0-8393-43C6-B310-D09B05C132BD}" destId="{16A1EDAA-C7BA-481E-983A-99808CF26D3F}" srcOrd="3" destOrd="0" presId="urn:microsoft.com/office/officeart/2018/2/layout/IconVerticalSolidList"/>
    <dgm:cxn modelId="{2080C13A-2056-4331-8769-70C80657E1BA}" type="presParOf" srcId="{7E05A9ED-136E-4E60-A668-754AD0E528C2}" destId="{43F08F42-2B79-4D8B-9E56-ABC9382F1833}" srcOrd="1" destOrd="0" presId="urn:microsoft.com/office/officeart/2018/2/layout/IconVerticalSolidList"/>
    <dgm:cxn modelId="{E785953D-4258-4866-9FC8-48293EF68C24}" type="presParOf" srcId="{7E05A9ED-136E-4E60-A668-754AD0E528C2}" destId="{237AD7A4-E7EC-4180-B3EC-4F2DCC67F747}" srcOrd="2" destOrd="0" presId="urn:microsoft.com/office/officeart/2018/2/layout/IconVerticalSolidList"/>
    <dgm:cxn modelId="{85490DB9-873A-4DB9-A919-C544AAEE3E10}" type="presParOf" srcId="{237AD7A4-E7EC-4180-B3EC-4F2DCC67F747}" destId="{7F4EC9B7-8858-49BE-A808-F0FACE9CB16D}" srcOrd="0" destOrd="0" presId="urn:microsoft.com/office/officeart/2018/2/layout/IconVerticalSolidList"/>
    <dgm:cxn modelId="{5EA0E0F9-7C96-4178-8BC8-221DD9D401F3}" type="presParOf" srcId="{237AD7A4-E7EC-4180-B3EC-4F2DCC67F747}" destId="{678E2497-EC83-45AB-A6B4-372A3B3F2EEB}" srcOrd="1" destOrd="0" presId="urn:microsoft.com/office/officeart/2018/2/layout/IconVerticalSolidList"/>
    <dgm:cxn modelId="{27A455CE-CEE1-40D9-B7FC-0DAAF15E46D4}" type="presParOf" srcId="{237AD7A4-E7EC-4180-B3EC-4F2DCC67F747}" destId="{9C51FCFC-F20B-4828-9BC4-1B56B80E5080}" srcOrd="2" destOrd="0" presId="urn:microsoft.com/office/officeart/2018/2/layout/IconVerticalSolidList"/>
    <dgm:cxn modelId="{18C08241-F39C-412E-9277-C8543F4D1C05}" type="presParOf" srcId="{237AD7A4-E7EC-4180-B3EC-4F2DCC67F747}" destId="{41B5F138-1919-4BE0-96DE-3814893905D4}" srcOrd="3" destOrd="0" presId="urn:microsoft.com/office/officeart/2018/2/layout/IconVerticalSolidList"/>
    <dgm:cxn modelId="{E2474731-8ECD-4074-BC6F-04A83E76EDFF}" type="presParOf" srcId="{7E05A9ED-136E-4E60-A668-754AD0E528C2}" destId="{D1A62FF4-FA7E-4B61-8B83-7C492E2669E1}" srcOrd="3" destOrd="0" presId="urn:microsoft.com/office/officeart/2018/2/layout/IconVerticalSolidList"/>
    <dgm:cxn modelId="{18D513FD-12C8-4389-9F9B-8A4FFF051245}" type="presParOf" srcId="{7E05A9ED-136E-4E60-A668-754AD0E528C2}" destId="{CB66E12C-ECC6-400B-80D1-FFD56739A9BF}" srcOrd="4" destOrd="0" presId="urn:microsoft.com/office/officeart/2018/2/layout/IconVerticalSolidList"/>
    <dgm:cxn modelId="{EB511E88-6E7F-4E18-990B-089E580D20AB}" type="presParOf" srcId="{CB66E12C-ECC6-400B-80D1-FFD56739A9BF}" destId="{1A4C6FBA-9100-4AA7-9D47-2B53E5548917}" srcOrd="0" destOrd="0" presId="urn:microsoft.com/office/officeart/2018/2/layout/IconVerticalSolidList"/>
    <dgm:cxn modelId="{7837FAC1-B3C2-41C8-8973-8CF86BC1D82D}" type="presParOf" srcId="{CB66E12C-ECC6-400B-80D1-FFD56739A9BF}" destId="{C64975B7-972B-4B06-A4D5-E397F0056B57}" srcOrd="1" destOrd="0" presId="urn:microsoft.com/office/officeart/2018/2/layout/IconVerticalSolidList"/>
    <dgm:cxn modelId="{ACE8E6EC-1BC8-4D44-BEAC-0D1DD9EDFF07}" type="presParOf" srcId="{CB66E12C-ECC6-400B-80D1-FFD56739A9BF}" destId="{268F67B3-5B47-4430-86AE-9E6BC05880E4}" srcOrd="2" destOrd="0" presId="urn:microsoft.com/office/officeart/2018/2/layout/IconVerticalSolidList"/>
    <dgm:cxn modelId="{FE1F3C71-9908-4F20-8FCB-A911C80C752F}" type="presParOf" srcId="{CB66E12C-ECC6-400B-80D1-FFD56739A9BF}" destId="{B0521106-533E-4346-A1F6-71C576EAB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4B88D-E06D-499B-9850-A65BF23B1C97}">
      <dsp:nvSpPr>
        <dsp:cNvPr id="0" name=""/>
        <dsp:cNvSpPr/>
      </dsp:nvSpPr>
      <dsp:spPr>
        <a:xfrm>
          <a:off x="0" y="495"/>
          <a:ext cx="9404352" cy="115869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57D83-C2A7-4784-96BA-58CC7A309338}">
      <dsp:nvSpPr>
        <dsp:cNvPr id="0" name=""/>
        <dsp:cNvSpPr/>
      </dsp:nvSpPr>
      <dsp:spPr>
        <a:xfrm>
          <a:off x="350506" y="261202"/>
          <a:ext cx="637284" cy="6372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1EDAA-C7BA-481E-983A-99808CF26D3F}">
      <dsp:nvSpPr>
        <dsp:cNvPr id="0" name=""/>
        <dsp:cNvSpPr/>
      </dsp:nvSpPr>
      <dsp:spPr>
        <a:xfrm>
          <a:off x="1338296" y="495"/>
          <a:ext cx="8066055" cy="115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29" tIns="122629" rIns="122629" bIns="1226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‘Application’ is always missing for ‘node’ 6 and category 7</a:t>
          </a:r>
        </a:p>
      </dsp:txBody>
      <dsp:txXfrm>
        <a:off x="1338296" y="495"/>
        <a:ext cx="8066055" cy="1158698"/>
      </dsp:txXfrm>
    </dsp:sp>
    <dsp:sp modelId="{7F4EC9B7-8858-49BE-A808-F0FACE9CB16D}">
      <dsp:nvSpPr>
        <dsp:cNvPr id="0" name=""/>
        <dsp:cNvSpPr/>
      </dsp:nvSpPr>
      <dsp:spPr>
        <a:xfrm>
          <a:off x="0" y="1448867"/>
          <a:ext cx="9404352" cy="115869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E2497-EC83-45AB-A6B4-372A3B3F2EEB}">
      <dsp:nvSpPr>
        <dsp:cNvPr id="0" name=""/>
        <dsp:cNvSpPr/>
      </dsp:nvSpPr>
      <dsp:spPr>
        <a:xfrm>
          <a:off x="350506" y="1709574"/>
          <a:ext cx="637284" cy="6372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5F138-1919-4BE0-96DE-3814893905D4}">
      <dsp:nvSpPr>
        <dsp:cNvPr id="0" name=""/>
        <dsp:cNvSpPr/>
      </dsp:nvSpPr>
      <dsp:spPr>
        <a:xfrm>
          <a:off x="1338296" y="1448867"/>
          <a:ext cx="8066055" cy="115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29" tIns="122629" rIns="122629" bIns="1226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On Saturday 'Category’ is always missing for 'application' 102 and 'node' 56</a:t>
          </a:r>
        </a:p>
      </dsp:txBody>
      <dsp:txXfrm>
        <a:off x="1338296" y="1448867"/>
        <a:ext cx="8066055" cy="1158698"/>
      </dsp:txXfrm>
    </dsp:sp>
    <dsp:sp modelId="{1A4C6FBA-9100-4AA7-9D47-2B53E5548917}">
      <dsp:nvSpPr>
        <dsp:cNvPr id="0" name=""/>
        <dsp:cNvSpPr/>
      </dsp:nvSpPr>
      <dsp:spPr>
        <a:xfrm>
          <a:off x="0" y="2897240"/>
          <a:ext cx="9404352" cy="115869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4975B7-972B-4B06-A4D5-E397F0056B57}">
      <dsp:nvSpPr>
        <dsp:cNvPr id="0" name=""/>
        <dsp:cNvSpPr/>
      </dsp:nvSpPr>
      <dsp:spPr>
        <a:xfrm>
          <a:off x="350506" y="3157947"/>
          <a:ext cx="637284" cy="6372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21106-533E-4346-A1F6-71C576EABFB9}">
      <dsp:nvSpPr>
        <dsp:cNvPr id="0" name=""/>
        <dsp:cNvSpPr/>
      </dsp:nvSpPr>
      <dsp:spPr>
        <a:xfrm>
          <a:off x="1338296" y="2897240"/>
          <a:ext cx="8066055" cy="115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29" tIns="122629" rIns="122629" bIns="1226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number of applications, node names and categories are very high at lower values.</a:t>
          </a:r>
        </a:p>
      </dsp:txBody>
      <dsp:txXfrm>
        <a:off x="1338296" y="2897240"/>
        <a:ext cx="8066055" cy="1158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1CC9-4FB4-4F7B-BC2D-2887A7E0673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A6BA-1297-4ACA-B1EC-76C6EE16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1CC9-4FB4-4F7B-BC2D-2887A7E0673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A6BA-1297-4ACA-B1EC-76C6EE16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4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1CC9-4FB4-4F7B-BC2D-2887A7E0673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A6BA-1297-4ACA-B1EC-76C6EE16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65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1CC9-4FB4-4F7B-BC2D-2887A7E0673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A6BA-1297-4ACA-B1EC-76C6EE166A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1960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1CC9-4FB4-4F7B-BC2D-2887A7E0673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A6BA-1297-4ACA-B1EC-76C6EE16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69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1CC9-4FB4-4F7B-BC2D-2887A7E0673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A6BA-1297-4ACA-B1EC-76C6EE16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11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1CC9-4FB4-4F7B-BC2D-2887A7E0673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A6BA-1297-4ACA-B1EC-76C6EE16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11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1CC9-4FB4-4F7B-BC2D-2887A7E0673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A6BA-1297-4ACA-B1EC-76C6EE16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21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1CC9-4FB4-4F7B-BC2D-2887A7E0673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A6BA-1297-4ACA-B1EC-76C6EE16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7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1CC9-4FB4-4F7B-BC2D-2887A7E0673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A6BA-1297-4ACA-B1EC-76C6EE16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6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1CC9-4FB4-4F7B-BC2D-2887A7E0673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A6BA-1297-4ACA-B1EC-76C6EE16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7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1CC9-4FB4-4F7B-BC2D-2887A7E0673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A6BA-1297-4ACA-B1EC-76C6EE16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4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1CC9-4FB4-4F7B-BC2D-2887A7E0673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A6BA-1297-4ACA-B1EC-76C6EE16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6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1CC9-4FB4-4F7B-BC2D-2887A7E0673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A6BA-1297-4ACA-B1EC-76C6EE16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1CC9-4FB4-4F7B-BC2D-2887A7E0673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A6BA-1297-4ACA-B1EC-76C6EE16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8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1CC9-4FB4-4F7B-BC2D-2887A7E0673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A6BA-1297-4ACA-B1EC-76C6EE16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9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1CC9-4FB4-4F7B-BC2D-2887A7E0673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A6BA-1297-4ACA-B1EC-76C6EE16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6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041CC9-4FB4-4F7B-BC2D-2887A7E0673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0A6BA-1297-4ACA-B1EC-76C6EE16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94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A9280-53BB-4ED8-8FFC-DB8B21C92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Report by Yaswanth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18DAEE0-032D-4241-82AA-1F3D640B4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49" r="21327" b="-1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Rectangle 11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997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1D7445-8295-47ED-BCE9-456841979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83" y="390861"/>
            <a:ext cx="5451627" cy="31210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A8D3-D72D-40C6-BA33-2D78A2096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520" y="390862"/>
            <a:ext cx="4619133" cy="6245608"/>
          </a:xfrm>
        </p:spPr>
        <p:txBody>
          <a:bodyPr>
            <a:normAutofit/>
          </a:bodyPr>
          <a:lstStyle/>
          <a:p>
            <a:r>
              <a:rPr lang="en-US" dirty="0"/>
              <a:t>Between 4a.m to 6a.m, the number of applications from Monday to Saturday is at the lowest point of the day.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Sunday from 1p.m onwards the number of applications are at its lowest point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658A87-4989-423B-A90E-22DE6B646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83" y="3615611"/>
            <a:ext cx="5451627" cy="31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0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092920C-B152-4971-B27F-CF287CE71B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779116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7376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Report by Yaswanth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by Yaswanth</dc:title>
  <dc:creator>Yash M</dc:creator>
  <cp:lastModifiedBy>Yash M</cp:lastModifiedBy>
  <cp:revision>1</cp:revision>
  <dcterms:created xsi:type="dcterms:W3CDTF">2020-10-23T21:59:28Z</dcterms:created>
  <dcterms:modified xsi:type="dcterms:W3CDTF">2020-10-23T21:59:37Z</dcterms:modified>
</cp:coreProperties>
</file>