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B829-3363-4ECF-A4F3-835E74B5A855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06BF-6A27-4FAF-8FF3-B1E6FC0C9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B829-3363-4ECF-A4F3-835E74B5A855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06BF-6A27-4FAF-8FF3-B1E6FC0C9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B829-3363-4ECF-A4F3-835E74B5A855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06BF-6A27-4FAF-8FF3-B1E6FC0C9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B829-3363-4ECF-A4F3-835E74B5A855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06BF-6A27-4FAF-8FF3-B1E6FC0C9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B829-3363-4ECF-A4F3-835E74B5A855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06BF-6A27-4FAF-8FF3-B1E6FC0C9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B829-3363-4ECF-A4F3-835E74B5A855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06BF-6A27-4FAF-8FF3-B1E6FC0C9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B829-3363-4ECF-A4F3-835E74B5A855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06BF-6A27-4FAF-8FF3-B1E6FC0C9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B829-3363-4ECF-A4F3-835E74B5A855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2506BF-6A27-4FAF-8FF3-B1E6FC0C9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B829-3363-4ECF-A4F3-835E74B5A855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06BF-6A27-4FAF-8FF3-B1E6FC0C9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B829-3363-4ECF-A4F3-835E74B5A855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52506BF-6A27-4FAF-8FF3-B1E6FC0C9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AF7B829-3363-4ECF-A4F3-835E74B5A855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06BF-6A27-4FAF-8FF3-B1E6FC0C9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AF7B829-3363-4ECF-A4F3-835E74B5A855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52506BF-6A27-4FAF-8FF3-B1E6FC0C9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NU_General_Public_Licen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0200" y="2057400"/>
            <a:ext cx="7543800" cy="2133600"/>
          </a:xfrm>
        </p:spPr>
        <p:txBody>
          <a:bodyPr>
            <a:normAutofit/>
          </a:bodyPr>
          <a:lstStyle/>
          <a:p>
            <a:pPr marL="914400" indent="-914400"/>
            <a:r>
              <a:rPr lang="en-US" sz="8800" dirty="0" smtClean="0"/>
              <a:t>GPL License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GPL 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GNU General Public License (GPL) is a widely used free software license, which guarantees end users the  freedom to </a:t>
            </a:r>
            <a:r>
              <a:rPr lang="en-US" dirty="0" err="1" smtClean="0"/>
              <a:t>run,study,share</a:t>
            </a:r>
            <a:r>
              <a:rPr lang="en-US" dirty="0" smtClean="0"/>
              <a:t> and modify the software.</a:t>
            </a:r>
          </a:p>
          <a:p>
            <a:r>
              <a:rPr lang="en-US" dirty="0" smtClean="0"/>
              <a:t>The GPL is a </a:t>
            </a:r>
            <a:r>
              <a:rPr lang="en-US" dirty="0" err="1" smtClean="0"/>
              <a:t>copyleft</a:t>
            </a:r>
            <a:r>
              <a:rPr lang="en-US" dirty="0" smtClean="0"/>
              <a:t> license, which means that derivative work can only be distributed under the same license terms.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GPL was written by Richard </a:t>
            </a:r>
            <a:r>
              <a:rPr lang="en-US" dirty="0" err="1" smtClean="0"/>
              <a:t>stallman</a:t>
            </a:r>
            <a:r>
              <a:rPr lang="en-US" dirty="0" smtClean="0"/>
              <a:t> in 1989, for use with program released as part of the GNU project. The original GPL was based on unification of similar license used for early version of GNU </a:t>
            </a:r>
            <a:r>
              <a:rPr lang="en-US" dirty="0" err="1" smtClean="0"/>
              <a:t>Emacs</a:t>
            </a:r>
            <a:r>
              <a:rPr lang="en-US" dirty="0" smtClean="0"/>
              <a:t> (1985), the GNU Debugger and GNU C Compiler.</a:t>
            </a:r>
          </a:p>
          <a:p>
            <a:r>
              <a:rPr lang="en-US" dirty="0" smtClean="0"/>
              <a:t>Version 1 of GNU GPL, released on 25 February 1989, prevented what were then the two main ways that software distributors restricted the freedom that define free software U C Compiler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version 2 of the GPL(GPLv2) was released in June 1991, A second –the Library  General Public License (LGPL)was introduced at the same time and number with version 2 to show that both complementary.</a:t>
            </a:r>
          </a:p>
          <a:p>
            <a:r>
              <a:rPr lang="en-US" dirty="0" smtClean="0"/>
              <a:t>The version number diverged in 1999 when version 2.1 of the LGPL released was, which renamed it the GNU Lesser General License to reflect its place in the philosophy.</a:t>
            </a:r>
          </a:p>
          <a:p>
            <a:r>
              <a:rPr lang="en-US" dirty="0" smtClean="0"/>
              <a:t>The official GPLv3 was </a:t>
            </a:r>
            <a:r>
              <a:rPr lang="en-US" dirty="0" err="1" smtClean="0"/>
              <a:t>rel;eased</a:t>
            </a:r>
            <a:r>
              <a:rPr lang="en-US" dirty="0" smtClean="0"/>
              <a:t> by FSF on 29 June 2007.GPLv3 was written by Richard Stallman, with legal counsel from </a:t>
            </a:r>
            <a:r>
              <a:rPr lang="en-US" dirty="0" err="1" smtClean="0"/>
              <a:t>Eben</a:t>
            </a:r>
            <a:r>
              <a:rPr lang="en-US" dirty="0" smtClean="0"/>
              <a:t> </a:t>
            </a:r>
            <a:r>
              <a:rPr lang="en-US" dirty="0" err="1" smtClean="0"/>
              <a:t>Moglen</a:t>
            </a:r>
            <a:r>
              <a:rPr lang="en-US" dirty="0" smtClean="0"/>
              <a:t> and the Software Freedom Law Center.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Any licensee who adheres to the terms and conditions is given permission to modify the </a:t>
            </a:r>
            <a:r>
              <a:rPr lang="en-US" dirty="0" smtClean="0"/>
              <a:t>work.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licensee is allowed to charge a fee for this service, or do this free of </a:t>
            </a:r>
            <a:r>
              <a:rPr lang="en-US" dirty="0" smtClean="0"/>
              <a:t>charge. 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latter point distinguishes the GPL from software licenses that prohibit commercial redistribution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FSF argues that free software should not place restrictions on commercial </a:t>
            </a:r>
            <a:r>
              <a:rPr lang="en-US" dirty="0" err="1" smtClean="0"/>
              <a:t>use,and</a:t>
            </a:r>
            <a:r>
              <a:rPr lang="en-US" dirty="0" smtClean="0"/>
              <a:t> the GPL explicitly states that GPL works may be sold at any price.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Compatibility and multi-licensing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licensed under several other licenses can be combined with a program under the GPL without </a:t>
            </a:r>
            <a:r>
              <a:rPr lang="en-US" dirty="0" smtClean="0"/>
              <a:t>conflict.</a:t>
            </a:r>
          </a:p>
          <a:p>
            <a:r>
              <a:rPr lang="en-US" dirty="0" smtClean="0"/>
              <a:t> The </a:t>
            </a:r>
            <a:r>
              <a:rPr lang="en-US" dirty="0" smtClean="0"/>
              <a:t>combination of restrictions on the work as a whole does not put any additional restrictions beyond what GPL allows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In addition to the regular terms of the GPL, there are additional restrictions and </a:t>
            </a:r>
            <a:r>
              <a:rPr lang="en-US" dirty="0" smtClean="0"/>
              <a:t>permissions.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1997 survey of </a:t>
            </a:r>
            <a:r>
              <a:rPr lang="en-US" dirty="0" err="1" smtClean="0">
                <a:solidFill>
                  <a:schemeClr val="tx2"/>
                </a:solidFill>
              </a:rPr>
              <a:t>Metalab</a:t>
            </a:r>
            <a:r>
              <a:rPr lang="en-US" dirty="0" smtClean="0"/>
              <a:t>, then the largest free software </a:t>
            </a:r>
            <a:r>
              <a:rPr lang="en-US" dirty="0" smtClean="0"/>
              <a:t>archive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GPL accounted for about half of the software licensed therein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Similarly, a 2000 survey of Red Hat Linux 7.1 found that 53% of the source code was licensed under the GPL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</a:t>
            </a:r>
            <a:r>
              <a:rPr lang="en-US" dirty="0" smtClean="0"/>
              <a:t>of 2003, about 68% of all projects and 82.1% of the open source industry certified licensed projects listed on SourceForge.net were from the GPL license family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As of August 2008, the GPL family accounted for 70.9% of the 44,927 free software projects listed on </a:t>
            </a:r>
            <a:r>
              <a:rPr lang="en-US" dirty="0" err="1" smtClean="0"/>
              <a:t>Freecode</a:t>
            </a:r>
            <a:r>
              <a:rPr lang="en-US" dirty="0" smtClean="0"/>
              <a:t>.</a:t>
            </a:r>
            <a:r>
              <a:rPr lang="en-US" baseline="30000" dirty="0" smtClean="0">
                <a:hlinkClick r:id="rId2"/>
              </a:rPr>
              <a:t>[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GPL License is incompatible with many application digital distribution </a:t>
            </a:r>
            <a:r>
              <a:rPr lang="en-US" dirty="0" smtClean="0"/>
              <a:t>systems. </a:t>
            </a:r>
          </a:p>
          <a:p>
            <a:r>
              <a:rPr lang="en-US" dirty="0" smtClean="0"/>
              <a:t>C</a:t>
            </a:r>
            <a:r>
              <a:rPr lang="en-US" dirty="0" smtClean="0"/>
              <a:t>ertain </a:t>
            </a:r>
            <a:r>
              <a:rPr lang="en-US" dirty="0" smtClean="0"/>
              <a:t>other software distribution platforms (on </a:t>
            </a:r>
            <a:r>
              <a:rPr lang="en-US" dirty="0" err="1" smtClean="0"/>
              <a:t>smartphones</a:t>
            </a:r>
            <a:r>
              <a:rPr lang="en-US" dirty="0" smtClean="0"/>
              <a:t> as well as PCs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problem lies in the right "To make a copy for your </a:t>
            </a:r>
            <a:r>
              <a:rPr lang="en-US" dirty="0" err="1" smtClean="0"/>
              <a:t>neighbour</a:t>
            </a:r>
            <a:r>
              <a:rPr lang="en-US" dirty="0" smtClean="0"/>
              <a:t>", as this right is violated by digital rights management systems embedded within the platform to prevent copying of paid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Even if the application is free in the App Store in question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 It </a:t>
            </a:r>
            <a:r>
              <a:rPr lang="en-US" dirty="0" smtClean="0"/>
              <a:t>might result in a violation of that app store's terms.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119</TotalTime>
  <Words>578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GPL License</vt:lpstr>
      <vt:lpstr>GPL License</vt:lpstr>
      <vt:lpstr>History</vt:lpstr>
      <vt:lpstr>Slide 4</vt:lpstr>
      <vt:lpstr>Terms and condition</vt:lpstr>
      <vt:lpstr>Compatibility and multi-licensing</vt:lpstr>
      <vt:lpstr>Adoption</vt:lpstr>
      <vt:lpstr>Reception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GPL License</dc:title>
  <dc:creator>user</dc:creator>
  <cp:lastModifiedBy>user</cp:lastModifiedBy>
  <cp:revision>14</cp:revision>
  <dcterms:created xsi:type="dcterms:W3CDTF">2017-11-05T09:15:39Z</dcterms:created>
  <dcterms:modified xsi:type="dcterms:W3CDTF">2017-11-07T06:00:47Z</dcterms:modified>
</cp:coreProperties>
</file>