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7" r:id="rId9"/>
    <p:sldId id="4428" r:id="rId10"/>
    <p:sldId id="4429" r:id="rId11"/>
    <p:sldId id="4430" r:id="rId12"/>
    <p:sldId id="4435" r:id="rId13"/>
    <p:sldId id="4436" r:id="rId14"/>
    <p:sldId id="44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Java Full Stack 25VID1947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–29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Aug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Yash Kumar (user id – 31286)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Marriage Hall Booking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353B6-447A-07FD-A229-771E86760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14EB0B4-ED87-6CB4-75FA-0FF206174A9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Admins All Bookings preview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7989910-31D8-CFF5-5614-2459570F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31D7A88-A309-C56F-F709-4DBE2701E1A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798E-7693-246E-3C03-C86A0643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DA2E4-BCE6-5DD6-EE6F-7F64982254DF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DC066-A90A-92CF-69D5-27694CF73952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98E3D8-E95F-F728-B1CC-E4C08C7EA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0789"/>
            <a:ext cx="12192000" cy="54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2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5D02-0D4E-9541-65DC-A465AA5D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8D16AE2-518D-5902-25F9-9ED64BF4B4E1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Postman Api </a:t>
            </a:r>
            <a:r>
              <a:rPr lang="en-US" sz="3200" b="1" dirty="0" err="1">
                <a:solidFill>
                  <a:srgbClr val="0187CC"/>
                </a:solidFill>
                <a:latin typeface="HK Grotesk Bold"/>
              </a:rPr>
              <a:t>Testings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5F881DC-B700-42D1-4236-BC3D216A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EB14F9B-6708-2C3A-6A56-733616852C1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F933-9B3C-926B-881B-5F442726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32B2-B3A9-46F3-B1FD-D4D8F62E4F0B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0A7E0-00BF-127A-7E6D-F17E8C7D3280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168111-A47F-38A8-AD56-5144FAEDF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6" y="766146"/>
            <a:ext cx="11164267" cy="56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2AB6-E7AB-9194-9940-3A58B250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4E965A1-511B-F797-332C-97AB7EDDB30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Postman Api testing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BCC0297-B3E7-4467-D3F8-97B93B79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DC07034-2A82-31DF-DFB9-D6B65E1342B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0909-7EAF-D354-D091-177F5F7A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D48D4-3AA5-148C-11B3-84AA89190158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A41E9-065B-C8A9-E529-E92106735F13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3D19F7-ED7B-EE95-D0F5-1154274F9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" y="766147"/>
            <a:ext cx="11179509" cy="56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212AB-804C-A868-F40B-B940236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A0C0CBB-3F23-B7F7-4A8C-FBDBE8B7759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Docker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205A29D-BB59-D7EE-51D4-B6B61B62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A582D62-CA7A-8977-EF21-CDEE251C349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1557-AA5E-E358-5D96-FCA91FCB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057FE-CAC0-349B-4BCF-1A36B8D96AC6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309B1-8FF8-6894-037B-C0E7FEB39A18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B94718-23A2-4859-9CF4-03226722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8" y="780614"/>
            <a:ext cx="4696302" cy="4456801"/>
          </a:xfrm>
          <a:prstGeom prst="rect">
            <a:avLst/>
          </a:prstGeom>
        </p:spPr>
      </p:pic>
      <p:pic>
        <p:nvPicPr>
          <p:cNvPr id="14" name="Picture 13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C47BEAC2-B73C-EDF4-E3E2-A2C4270C4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96" y="731438"/>
            <a:ext cx="6701592" cy="1908245"/>
          </a:xfrm>
          <a:prstGeom prst="rect">
            <a:avLst/>
          </a:prstGeom>
        </p:spPr>
      </p:pic>
      <p:pic>
        <p:nvPicPr>
          <p:cNvPr id="18" name="Picture 17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8BECE9AA-C443-AD63-5428-8648A0B77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96" y="2667543"/>
            <a:ext cx="6701592" cy="3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737AB-1B1F-18B4-645C-6FC95F6E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F3D8DC9-E1EB-872E-96BB-F8B2428F6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3B80AF7-5401-5D91-D30A-FFA4721B3B6F}"/>
              </a:ext>
            </a:extLst>
          </p:cNvPr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4C839-6206-9D52-9241-8EAA83504320}"/>
              </a:ext>
            </a:extLst>
          </p:cNvPr>
          <p:cNvSpPr txBox="1"/>
          <p:nvPr/>
        </p:nvSpPr>
        <p:spPr>
          <a:xfrm>
            <a:off x="2814368" y="2900330"/>
            <a:ext cx="6249838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269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3AEC-32C3-8D0A-1EF7-98EF5E6A4137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51975-85FE-9E2B-633B-752B48B3D573}"/>
              </a:ext>
            </a:extLst>
          </p:cNvPr>
          <p:cNvSpPr txBox="1"/>
          <p:nvPr/>
        </p:nvSpPr>
        <p:spPr>
          <a:xfrm>
            <a:off x="526212" y="1463286"/>
            <a:ext cx="865013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igital transformation of 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Marriage Hall booking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Full-stack web application with microservices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End-to-end automation from development to deployment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Cloud-native approach using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1790-7826-C9CF-8FC3-48FB9CB2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87D30B5-257D-8579-A0DC-9717E6CC87A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Technical Architecture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E43F057-6808-BC2E-FF54-2E7ED2E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436775E-429B-65CC-4E4E-1C3B267E19A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167D-FCE4-BB10-4C00-9D9B4585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5AA3E-E58C-13FD-7DB3-75BD10632558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0DA97-EAFD-FF7A-300C-C96062889F52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B61F9-3864-5879-7C86-5D1A91A00AB5}"/>
              </a:ext>
            </a:extLst>
          </p:cNvPr>
          <p:cNvSpPr txBox="1"/>
          <p:nvPr/>
        </p:nvSpPr>
        <p:spPr>
          <a:xfrm>
            <a:off x="526212" y="1092350"/>
            <a:ext cx="86781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</a:rPr>
              <a:t>Frontend 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Angular 17 with TypeScript</a:t>
            </a:r>
          </a:p>
          <a:p>
            <a:r>
              <a:rPr lang="en-US" dirty="0">
                <a:solidFill>
                  <a:srgbClr val="00B0F0"/>
                </a:solidFill>
              </a:rPr>
              <a:t>Material Design UI components</a:t>
            </a:r>
          </a:p>
          <a:p>
            <a:r>
              <a:rPr lang="en-US" dirty="0">
                <a:solidFill>
                  <a:srgbClr val="00B0F0"/>
                </a:solidFill>
              </a:rPr>
              <a:t>Responsive web interface</a:t>
            </a:r>
          </a:p>
          <a:p>
            <a:r>
              <a:rPr lang="en-US" dirty="0">
                <a:solidFill>
                  <a:srgbClr val="00B0F0"/>
                </a:solidFill>
              </a:rPr>
              <a:t>Real-time data synchronization</a:t>
            </a:r>
          </a:p>
          <a:p>
            <a:r>
              <a:rPr lang="en-US" b="1" dirty="0">
                <a:solidFill>
                  <a:srgbClr val="00B0F0"/>
                </a:solidFill>
              </a:rPr>
              <a:t>Backend 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Spring Boot 3.1.5 with Java 17</a:t>
            </a:r>
          </a:p>
          <a:p>
            <a:r>
              <a:rPr lang="en-US" dirty="0">
                <a:solidFill>
                  <a:srgbClr val="00B0F0"/>
                </a:solidFill>
              </a:rPr>
              <a:t>RESTful API architecture</a:t>
            </a:r>
          </a:p>
          <a:p>
            <a:r>
              <a:rPr lang="en-US" dirty="0">
                <a:solidFill>
                  <a:srgbClr val="00B0F0"/>
                </a:solidFill>
              </a:rPr>
              <a:t>Spring Security for authentication</a:t>
            </a:r>
          </a:p>
          <a:p>
            <a:r>
              <a:rPr lang="en-US" dirty="0">
                <a:solidFill>
                  <a:srgbClr val="00B0F0"/>
                </a:solidFill>
              </a:rPr>
              <a:t>JPA/Hibernate for data persistence</a:t>
            </a:r>
          </a:p>
          <a:p>
            <a:r>
              <a:rPr lang="en-US" b="1" dirty="0">
                <a:solidFill>
                  <a:srgbClr val="00B0F0"/>
                </a:solidFill>
              </a:rPr>
              <a:t>Database Layer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MySQL 8.0 database</a:t>
            </a:r>
          </a:p>
          <a:p>
            <a:r>
              <a:rPr lang="en-US" dirty="0">
                <a:solidFill>
                  <a:srgbClr val="00B0F0"/>
                </a:solidFill>
              </a:rPr>
              <a:t>Relational data modeling</a:t>
            </a:r>
          </a:p>
          <a:p>
            <a:r>
              <a:rPr lang="en-US" dirty="0">
                <a:solidFill>
                  <a:srgbClr val="00B0F0"/>
                </a:solidFill>
              </a:rPr>
              <a:t>Automated migrations</a:t>
            </a:r>
          </a:p>
          <a:p>
            <a:r>
              <a:rPr lang="en-US" dirty="0">
                <a:solidFill>
                  <a:srgbClr val="00B0F0"/>
                </a:solidFill>
              </a:rPr>
              <a:t>Sample data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91459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95B2-0C36-DB62-B7C0-2FA708D3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7C655D8-F2E4-618D-A97E-EA1ADA29123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Core Functionality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58F1F7E-3B47-2F2F-BAA8-D85E9983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D223ADC-EF2A-E112-123E-AFB444A23E9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044D-BF4F-D266-6918-06962C36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29048-4EB4-113E-1C14-E9F1C538B423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F2A3-48DF-6C7E-1F8E-B33827E62910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32CA1-20EC-1D07-2C1E-C6B63B8787ED}"/>
              </a:ext>
            </a:extLst>
          </p:cNvPr>
          <p:cNvSpPr txBox="1"/>
          <p:nvPr/>
        </p:nvSpPr>
        <p:spPr>
          <a:xfrm>
            <a:off x="526212" y="819170"/>
            <a:ext cx="86781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Login/signup</a:t>
            </a:r>
          </a:p>
          <a:p>
            <a:r>
              <a:rPr lang="en-US" dirty="0">
                <a:solidFill>
                  <a:srgbClr val="00B0F0"/>
                </a:solidFill>
              </a:rPr>
              <a:t>Easy  Registration and Login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Booking Management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CRUD operations for bookings</a:t>
            </a:r>
          </a:p>
          <a:p>
            <a:r>
              <a:rPr lang="en-US" dirty="0">
                <a:solidFill>
                  <a:srgbClr val="00B0F0"/>
                </a:solidFill>
              </a:rPr>
              <a:t>Able to view and edit bookings </a:t>
            </a:r>
          </a:p>
          <a:p>
            <a:r>
              <a:rPr lang="en-US" dirty="0">
                <a:solidFill>
                  <a:srgbClr val="00B0F0"/>
                </a:solidFill>
              </a:rPr>
              <a:t>The final price calculated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Hall management</a:t>
            </a:r>
          </a:p>
          <a:p>
            <a:r>
              <a:rPr lang="en-US" dirty="0">
                <a:solidFill>
                  <a:srgbClr val="00B0F0"/>
                </a:solidFill>
              </a:rPr>
              <a:t>User able to see halls is grid</a:t>
            </a:r>
          </a:p>
          <a:p>
            <a:r>
              <a:rPr lang="en-US" dirty="0">
                <a:solidFill>
                  <a:srgbClr val="00B0F0"/>
                </a:solidFill>
              </a:rPr>
              <a:t>Able to view the halls amenities </a:t>
            </a:r>
          </a:p>
          <a:p>
            <a:r>
              <a:rPr lang="en-US" dirty="0">
                <a:solidFill>
                  <a:srgbClr val="00B0F0"/>
                </a:solidFill>
              </a:rPr>
              <a:t>Quick book the hall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User Profile </a:t>
            </a:r>
          </a:p>
          <a:p>
            <a:r>
              <a:rPr lang="en-US" dirty="0">
                <a:solidFill>
                  <a:srgbClr val="00B0F0"/>
                </a:solidFill>
              </a:rPr>
              <a:t>User able to see profile</a:t>
            </a:r>
          </a:p>
          <a:p>
            <a:r>
              <a:rPr lang="en-US" dirty="0">
                <a:solidFill>
                  <a:srgbClr val="00B0F0"/>
                </a:solidFill>
              </a:rPr>
              <a:t>Edit profile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302B2-64AE-25FF-45A7-D46BA7EE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53DC8EE-BF5D-67C7-9D9B-98ED8D4B784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Login/signup Page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F68BA92-90C3-339E-568C-7921AD07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DE7B92D-C8A0-D4D6-6847-93810AFE29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8349C-8C7C-4DF3-9CD8-57AF0244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934D8-5577-023A-8331-7587B32792F0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57E7B-0223-E045-8C86-1F01B867A1BA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login box&#10;&#10;AI-generated content may be incorrect.">
            <a:extLst>
              <a:ext uri="{FF2B5EF4-FFF2-40B4-BE49-F238E27FC236}">
                <a16:creationId xmlns:a16="http://schemas.microsoft.com/office/drawing/2014/main" id="{78EC43E0-0C7C-5F5A-FDD4-F22203E3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640"/>
            <a:ext cx="12192000" cy="54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B8260-A007-C329-4C7C-B864A500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7BE40C8-0E04-3765-8264-F738A0B679A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Profile Page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2DC348-E716-8385-E29D-44A42EBD2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9A2A6E5-20EF-1588-D147-3AF2B04378D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6E50-B37C-654F-5850-C695AA91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1A471-EC0D-E1CC-A47E-006F39568506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8A163-11A9-0FED-15CA-FAE67D7F9ABE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0575AE-7E8A-8C32-2BBC-43AA53BD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695"/>
            <a:ext cx="12192000" cy="50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E003-468E-4626-EAC6-C07120F1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958FBEF-CF51-C899-6F75-25C339CB843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Halls Page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B36571D-266A-2410-F54F-3945E9B9F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AD63794-C28A-32FA-BF47-B8023ECFDD9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7503-1C3A-F2DE-A50B-426D6090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751E6-939B-521E-FCB8-DBB94E89DE77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E106-232B-2F69-F37C-1F56B8CB1B81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63DC5C-D109-7CF5-B6F6-5EC8931EE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362"/>
            <a:ext cx="12192000" cy="51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0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2D9AA-349D-DD9F-E841-AE2C18A8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9368EC9-E13B-1981-4E25-ACA686D6CF9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Booking –List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55C24C9-8611-0008-8AD3-52186B520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35C12F5-F3BA-F382-6FFF-CE80F709BAE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31C2-CACD-78CB-4D08-3CC23BBF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0B1F-2AB6-C4F7-4438-28803E8493E6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443D6-ABC7-61B6-FB20-4BAB629A6B88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103ED1-BAE8-EDD4-2DBE-362C5493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" y="730370"/>
            <a:ext cx="12139712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0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6E24C-B259-6B24-4CB9-64E9767E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80DE072-945F-981B-3581-B375B527A0FF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Admin profile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4A81CA0-FAAD-D644-C5F8-56734BCB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D657552-2108-BE4D-3102-1EAB92C9160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9113-3F69-6298-0BCF-BE6AA77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C31A-8F48-39C5-C1E6-8AA1191D1AE0}"/>
              </a:ext>
            </a:extLst>
          </p:cNvPr>
          <p:cNvSpPr txBox="1"/>
          <p:nvPr/>
        </p:nvSpPr>
        <p:spPr>
          <a:xfrm>
            <a:off x="250118" y="1358780"/>
            <a:ext cx="116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FAE45-AFE3-65A6-AF29-5EB8F200AFC4}"/>
              </a:ext>
            </a:extLst>
          </p:cNvPr>
          <p:cNvSpPr txBox="1"/>
          <p:nvPr/>
        </p:nvSpPr>
        <p:spPr>
          <a:xfrm>
            <a:off x="526212" y="2639683"/>
            <a:ext cx="9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267504-92B8-F25E-5F14-B8E1CCC28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529"/>
            <a:ext cx="12192000" cy="5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294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YASH  KUMAR</cp:lastModifiedBy>
  <cp:revision>18</cp:revision>
  <dcterms:created xsi:type="dcterms:W3CDTF">2024-05-04T13:11:57Z</dcterms:created>
  <dcterms:modified xsi:type="dcterms:W3CDTF">2025-08-29T12:06:36Z</dcterms:modified>
</cp:coreProperties>
</file>