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Algerian" panose="04020705040A02060702" pitchFamily="82" charset="0"/>
      <p:regular r:id="rId17"/>
    </p:embeddedFont>
    <p:embeddedFont>
      <p:font typeface="Aparajita" panose="02020603050405020304" pitchFamily="18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orben" panose="020B0604020202020204" charset="0"/>
      <p:bold r:id="rId28"/>
    </p:embeddedFont>
    <p:embeddedFont>
      <p:font typeface="Impact" panose="020B0806030902050204" pitchFamily="3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agkCDjSVHPpwUElNIPaJBXzVP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7" descr="Brickwork-HD-R1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7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 extrusionOk="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01600" dist="152400" dir="438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7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 extrusionOk="0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/>
            </a:path>
            <a:tileRect/>
          </a:gradFill>
          <a:ln>
            <a:noFill/>
          </a:ln>
        </p:spPr>
      </p:sp>
      <p:sp>
        <p:nvSpPr>
          <p:cNvPr id="24" name="Google Shape;24;p17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 extrusionOk="0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/>
            </a:path>
            <a:tileRect/>
          </a:gradFill>
          <a:ln>
            <a:noFill/>
          </a:ln>
        </p:spPr>
      </p:sp>
      <p:sp>
        <p:nvSpPr>
          <p:cNvPr id="25" name="Google Shape;25;p17"/>
          <p:cNvSpPr/>
          <p:nvPr/>
        </p:nvSpPr>
        <p:spPr>
          <a:xfrm rot="-18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 extrusionOk="0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5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lvl="1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lvl="2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lvl="3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lvl="4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lvl="5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lvl="6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lvl="7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lvl="8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1" name="Google Shape;31;p17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>
            <a:spLocks noGrp="1"/>
          </p:cNvSpPr>
          <p:nvPr>
            <p:ph type="pic" idx="2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2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3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4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5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6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1"/>
          <p:cNvSpPr>
            <a:spLocks noGrp="1"/>
          </p:cNvSpPr>
          <p:nvPr>
            <p:ph type="pic" idx="2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31"/>
          <p:cNvSpPr txBox="1">
            <a:spLocks noGrp="1"/>
          </p:cNvSpPr>
          <p:nvPr>
            <p:ph type="body" idx="3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4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31"/>
          <p:cNvSpPr>
            <a:spLocks noGrp="1"/>
          </p:cNvSpPr>
          <p:nvPr>
            <p:ph type="pic" idx="5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31"/>
          <p:cNvSpPr txBox="1">
            <a:spLocks noGrp="1"/>
          </p:cNvSpPr>
          <p:nvPr>
            <p:ph type="body" idx="6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7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>
            <a:spLocks noGrp="1"/>
          </p:cNvSpPr>
          <p:nvPr>
            <p:ph type="pic" idx="8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31"/>
          <p:cNvSpPr txBox="1">
            <a:spLocks noGrp="1"/>
          </p:cNvSpPr>
          <p:nvPr>
            <p:ph type="body" idx="9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body" idx="1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1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2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>
            <a:spLocks noGrp="1"/>
          </p:cNvSpPr>
          <p:nvPr>
            <p:ph type="pic" idx="2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 descr="Brickwork-HD-R1a.jp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6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12" name="Google Shape;12;p16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98425" dist="76200" dir="4380000" algn="tl" rotWithShape="0">
                <a:srgbClr val="000000">
                  <a:alpha val="6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 extrusionOk="0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 b="0" i="0" u="none" strike="noStrike" cap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114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371600" marR="0" lvl="2" indent="-3911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828800" marR="0" lvl="3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286000" marR="0" lvl="4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743200" marR="0" lvl="5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3200400" marR="0" lvl="6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657600" marR="0" lvl="7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4114800" marR="0" lvl="8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 rot="-181806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</a:pPr>
            <a:r>
              <a:rPr lang="en-US"/>
              <a:t>MINI PROJECT </a:t>
            </a:r>
            <a:endParaRPr/>
          </a:p>
        </p:txBody>
      </p:sp>
      <p:sp>
        <p:nvSpPr>
          <p:cNvPr id="153" name="Google Shape;153;p1"/>
          <p:cNvSpPr txBox="1">
            <a:spLocks noGrp="1"/>
          </p:cNvSpPr>
          <p:nvPr>
            <p:ph type="subTitle" idx="1"/>
          </p:nvPr>
        </p:nvSpPr>
        <p:spPr>
          <a:xfrm rot="-191211">
            <a:off x="951576" y="3279054"/>
            <a:ext cx="9465465" cy="812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80"/>
              <a:buNone/>
            </a:pPr>
            <a:r>
              <a:rPr lang="en-US"/>
              <a:t>2021-22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683625" y="51435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u="sng"/>
              <a:t>REFERENCES</a:t>
            </a:r>
            <a:endParaRPr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685800" y="834671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WITH THE HELP OF GOOGLE AND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GEEKSFORGEEKS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>
            <a:spLocks noGrp="1"/>
          </p:cNvSpPr>
          <p:nvPr>
            <p:ph type="title"/>
          </p:nvPr>
        </p:nvSpPr>
        <p:spPr>
          <a:xfrm>
            <a:off x="604934" y="33076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u="sng"/>
              <a:t>SCREEN SHORT OF THE PROJECT</a:t>
            </a:r>
            <a:endParaRPr/>
          </a:p>
        </p:txBody>
      </p:sp>
      <p:pic>
        <p:nvPicPr>
          <p:cNvPr id="235" name="Google Shape;235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4314" y="1245886"/>
            <a:ext cx="7688425" cy="432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endParaRPr/>
          </a:p>
        </p:txBody>
      </p:sp>
      <p:pic>
        <p:nvPicPr>
          <p:cNvPr id="247" name="Google Shape;24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33763"/>
            <a:ext cx="10600232" cy="56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0A0B"/>
              </a:buClr>
              <a:buSzPts val="5400"/>
              <a:buFont typeface="Impact"/>
              <a:buNone/>
            </a:pPr>
            <a:r>
              <a:rPr lang="en-US" sz="5400" u="sng">
                <a:solidFill>
                  <a:srgbClr val="890A0B"/>
                </a:solidFill>
              </a:rPr>
              <a:t>CONCLUSION</a:t>
            </a:r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685801" y="1837765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REDUCES THE PAPER WORK.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MAINTAINS THE POTENTIALLY VAST AMOUNT OF BOOKS HELD IN THE LIBRARY.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REDUCES HUMAN EFFORTS.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REDUCES TIME SPAN.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EVENTUALLY INCREASING THE EFFICIENCY OF LIBRARIAN.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>
            <a:spLocks noGrp="1"/>
          </p:cNvSpPr>
          <p:nvPr>
            <p:ph type="title"/>
          </p:nvPr>
        </p:nvSpPr>
        <p:spPr>
          <a:xfrm>
            <a:off x="1280605" y="1413769"/>
            <a:ext cx="10396882" cy="341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                       </a:t>
            </a:r>
            <a:r>
              <a:rPr lang="en-US">
                <a:latin typeface="Algerian"/>
                <a:ea typeface="Algerian"/>
                <a:cs typeface="Algerian"/>
                <a:sym typeface="Algerian"/>
              </a:rPr>
              <a:t>THANKYOU</a:t>
            </a:r>
            <a:endParaRPr/>
          </a:p>
        </p:txBody>
      </p:sp>
      <p:sp>
        <p:nvSpPr>
          <p:cNvPr id="259" name="Google Shape;259;p15"/>
          <p:cNvSpPr txBox="1">
            <a:spLocks noGrp="1"/>
          </p:cNvSpPr>
          <p:nvPr>
            <p:ph type="body" idx="1"/>
          </p:nvPr>
        </p:nvSpPr>
        <p:spPr>
          <a:xfrm rot="10800000" flipH="1">
            <a:off x="516688" y="4829452"/>
            <a:ext cx="10394707" cy="625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n"/>
              <a:buNone/>
            </a:pPr>
            <a:r>
              <a:rPr lang="en-US" u="sng" dirty="0">
                <a:latin typeface="Corben"/>
                <a:ea typeface="Corben"/>
                <a:cs typeface="Corben"/>
                <a:sym typeface="Corben"/>
              </a:rPr>
              <a:t>LIBRARY MANAGEMENT SYSTEM USING C</a:t>
            </a:r>
            <a:endParaRPr dirty="0"/>
          </a:p>
        </p:txBody>
      </p:sp>
      <p:sp>
        <p:nvSpPr>
          <p:cNvPr id="159" name="Google Shape;159;p2"/>
          <p:cNvSpPr txBox="1">
            <a:spLocks noGrp="1"/>
          </p:cNvSpPr>
          <p:nvPr>
            <p:ph type="body" idx="1"/>
          </p:nvPr>
        </p:nvSpPr>
        <p:spPr>
          <a:xfrm>
            <a:off x="6570134" y="2562578"/>
            <a:ext cx="4512550" cy="213874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  <a:effectLst>
            <a:outerShdw blurRad="25400" dist="127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n-US" sz="3500" b="1" u="sng" dirty="0">
                <a:solidFill>
                  <a:schemeClr val="lt1"/>
                </a:solidFill>
                <a:latin typeface="Aparajita"/>
                <a:ea typeface="Aparajita"/>
                <a:cs typeface="Aparajita"/>
                <a:sym typeface="Aparajita"/>
              </a:rPr>
              <a:t>YASH TAYAL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rPr lang="en-US" sz="3100" b="1" dirty="0">
                <a:solidFill>
                  <a:srgbClr val="D9D9D9"/>
                </a:solidFill>
                <a:latin typeface="Cambria"/>
                <a:ea typeface="Cambria"/>
                <a:cs typeface="Cambria"/>
                <a:sym typeface="Cambria"/>
              </a:rPr>
              <a:t>COMPUTER SCIENCE AND ENGINEERING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n-US" sz="3400" b="1" dirty="0">
                <a:solidFill>
                  <a:srgbClr val="D9D9D9"/>
                </a:solidFill>
                <a:latin typeface="Cambria"/>
                <a:ea typeface="Cambria"/>
                <a:cs typeface="Cambria"/>
                <a:sym typeface="Cambria"/>
              </a:rPr>
              <a:t>2ND YEAR CSE-4</a:t>
            </a:r>
            <a:endParaRPr sz="3400" dirty="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n-US" sz="3400" b="1" dirty="0">
                <a:solidFill>
                  <a:srgbClr val="D9D9D9"/>
                </a:solidFill>
                <a:latin typeface="Cambria"/>
                <a:ea typeface="Cambria"/>
                <a:cs typeface="Cambria"/>
                <a:sym typeface="Cambria"/>
              </a:rPr>
              <a:t>I M S ENGINEERING COLLEGE GHAZIABAD</a:t>
            </a:r>
            <a:endParaRPr sz="3400" b="1" dirty="0">
              <a:solidFill>
                <a:srgbClr val="D9D9D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685800" y="345489"/>
            <a:ext cx="103968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u="sng"/>
              <a:t>INTRODUCTION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685800" y="1802254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THIS PROJECT IS DEDICATED TO –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THIS IS THE DATA BASE PROJECT.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SIMPLIFY THE LIBRARY PROCEDURE.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TO PROVIDE A COMPREHENSIVE SET OF FEATURES.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EVALUATE THEIR FUNCTIONS IN DIFFERENT SCENARIOS.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SUGGEST MODIFICATION FOR GREATER EFFICIENCY.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u="sng"/>
              <a:t>OBJECTIVE</a:t>
            </a:r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685801" y="985422"/>
            <a:ext cx="10394707" cy="434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solidFill>
                  <a:srgbClr val="C2ABD0"/>
                </a:solidFill>
              </a:rPr>
              <a:t> </a:t>
            </a:r>
            <a:r>
              <a:rPr lang="en-US"/>
              <a:t>TO DEVICE SOFTWARE FOR PROVIDING THE INFORMATION   AND SIMPLIFIES THE PROCEDURE TO RENEW AND SEARCH BOOKS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u="sng"/>
              <a:t>TOOLS &amp; TECHNOLOGY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body" idx="1"/>
          </p:nvPr>
        </p:nvSpPr>
        <p:spPr>
          <a:xfrm>
            <a:off x="687976" y="1360011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VS code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BASED ON C LANGUAGE</a:t>
            </a:r>
            <a:endParaRPr dirty="0"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380512" y="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u="sng"/>
              <a:t>FLOW CHART </a:t>
            </a:r>
            <a:endParaRPr/>
          </a:p>
        </p:txBody>
      </p:sp>
      <p:grpSp>
        <p:nvGrpSpPr>
          <p:cNvPr id="183" name="Google Shape;183;p6"/>
          <p:cNvGrpSpPr/>
          <p:nvPr/>
        </p:nvGrpSpPr>
        <p:grpSpPr>
          <a:xfrm>
            <a:off x="505687" y="1151965"/>
            <a:ext cx="9921017" cy="4041889"/>
            <a:chOff x="125175" y="14568"/>
            <a:chExt cx="9921017" cy="4041889"/>
          </a:xfrm>
        </p:grpSpPr>
        <p:sp>
          <p:nvSpPr>
            <p:cNvPr id="184" name="Google Shape;184;p6"/>
            <p:cNvSpPr/>
            <p:nvPr/>
          </p:nvSpPr>
          <p:spPr>
            <a:xfrm>
              <a:off x="125175" y="14568"/>
              <a:ext cx="2666500" cy="2383332"/>
            </a:xfrm>
            <a:prstGeom prst="roundRect">
              <a:avLst>
                <a:gd name="adj" fmla="val 10000"/>
              </a:avLst>
            </a:prstGeom>
            <a:solidFill>
              <a:srgbClr val="B80B0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194980" y="84373"/>
              <a:ext cx="2526890" cy="2243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Impact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LIBRARY MANAGEMENT ADD ALL BOOKS IN LIBRARY BY BOOK-ID/BOOK NAME/YEAR</a:t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-4331">
              <a:off x="3000627" y="1023309"/>
              <a:ext cx="503383" cy="36133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7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 rot="-4331">
              <a:off x="3000627" y="1095643"/>
              <a:ext cx="394983" cy="2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Impact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741455" y="765345"/>
              <a:ext cx="1456984" cy="874190"/>
            </a:xfrm>
            <a:prstGeom prst="roundRect">
              <a:avLst>
                <a:gd name="adj" fmla="val 10000"/>
              </a:avLst>
            </a:prstGeom>
            <a:solidFill>
              <a:srgbClr val="B80B0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3767059" y="790949"/>
              <a:ext cx="1405776" cy="822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Impact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USER ASK FOR ANY BOOK</a:t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rot="-91833">
              <a:off x="5386242" y="991243"/>
              <a:ext cx="452787" cy="36133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7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 rot="-91833">
              <a:off x="5386261" y="1064957"/>
              <a:ext cx="344387" cy="2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Impact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052452" y="377961"/>
              <a:ext cx="1642458" cy="1520506"/>
            </a:xfrm>
            <a:prstGeom prst="roundRect">
              <a:avLst>
                <a:gd name="adj" fmla="val 10000"/>
              </a:avLst>
            </a:prstGeom>
            <a:solidFill>
              <a:srgbClr val="B80B0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6096986" y="422495"/>
              <a:ext cx="1553390" cy="1431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Impact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LIBRARY MANAGEMENT SEARCH THAT BOOK BY NAMAE OF  THE BOOK</a:t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 rot="41172">
              <a:off x="7869216" y="971986"/>
              <a:ext cx="419984" cy="36133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7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 rot="41172">
              <a:off x="7869220" y="1043603"/>
              <a:ext cx="311584" cy="2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Impact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8487277" y="476417"/>
              <a:ext cx="1546341" cy="1380767"/>
            </a:xfrm>
            <a:prstGeom prst="roundRect">
              <a:avLst>
                <a:gd name="adj" fmla="val 10000"/>
              </a:avLst>
            </a:prstGeom>
            <a:solidFill>
              <a:srgbClr val="B80B0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8527718" y="516858"/>
              <a:ext cx="1465459" cy="1299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Impact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IF USER WANT TO SEE ALL AVAILABLE BOOK IN LIBRARY</a:t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 rot="5381870">
              <a:off x="9060233" y="2053244"/>
              <a:ext cx="411685" cy="36133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7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 rot="-18130">
              <a:off x="9157389" y="2028069"/>
              <a:ext cx="216800" cy="303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Impact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8497680" y="2633939"/>
              <a:ext cx="1548512" cy="1422518"/>
            </a:xfrm>
            <a:prstGeom prst="roundRect">
              <a:avLst>
                <a:gd name="adj" fmla="val 10000"/>
              </a:avLst>
            </a:prstGeom>
            <a:solidFill>
              <a:srgbClr val="B80B0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8539344" y="2675603"/>
              <a:ext cx="1465184" cy="133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Impact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THENLIBRARY MANAGEMENT EASILY SHOW ALL THE BOOKS TO THE USER</a:t>
              </a:r>
              <a:endParaRPr sz="16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10773047">
              <a:off x="7829660" y="3173989"/>
              <a:ext cx="472076" cy="36133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7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 rot="-26953">
              <a:off x="7938058" y="3245830"/>
              <a:ext cx="363676" cy="2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Impact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433364" y="2863103"/>
              <a:ext cx="2173631" cy="1007338"/>
            </a:xfrm>
            <a:prstGeom prst="roundRect">
              <a:avLst>
                <a:gd name="adj" fmla="val 10000"/>
              </a:avLst>
            </a:prstGeom>
            <a:solidFill>
              <a:srgbClr val="B80B0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5462868" y="2892607"/>
              <a:ext cx="2114623" cy="948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Impact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LIBRARY MANAGEMENT EASILY SEARCH /REMOVE /ADD ALL THE BOOK IN THE LIBRARY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u="sng"/>
              <a:t>EXISTING SYSTEM</a:t>
            </a:r>
            <a:endParaRPr/>
          </a:p>
        </p:txBody>
      </p:sp>
      <p:sp>
        <p:nvSpPr>
          <p:cNvPr id="211" name="Google Shape;211;p7"/>
          <p:cNvSpPr txBox="1">
            <a:spLocks noGrp="1"/>
          </p:cNvSpPr>
          <p:nvPr>
            <p:ph type="body" idx="1"/>
          </p:nvPr>
        </p:nvSpPr>
        <p:spPr>
          <a:xfrm>
            <a:off x="685801" y="13716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FAST REPORT GENERATION IS NOT POSSIBLE.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TRACING A BOOK IS DIFFICULT.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INFORMATION ABOUT ISSUE OR RETURN OF THE BOOKS IS NOT PROPERLY MAINTAINED.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u="sng"/>
              <a:t>PROPOSED WORK OR FUTURE SCOPE</a:t>
            </a:r>
            <a:endParaRPr/>
          </a:p>
        </p:txBody>
      </p:sp>
      <p:sp>
        <p:nvSpPr>
          <p:cNvPr id="217" name="Google Shape;217;p8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PROVIDES BETTER AND EFFICIENT SERVICE TO USERS.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REDUCE THE WORKLOAD.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FASTER RETRIEVAL OF INFORMATION ABOUT THE DESIRED BOOK.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PROVIDE FACILITIES FOR PROPER MONITORING , REDUCE PAPERWORK.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ALL DETAILS WILL BE AVAILABLE ON A CLICK.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BE QUICK AND MORE EFFICIENT.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u="sng"/>
              <a:t>FUNCTIONS / CODE</a:t>
            </a:r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body" idx="1"/>
          </p:nvPr>
        </p:nvSpPr>
        <p:spPr>
          <a:xfrm>
            <a:off x="685801" y="1837765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1. VOID ADD_BOOK()                                                 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2. VOID VIEW_BOOK()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3. VOID SEARCH_BOOK()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4. VOID DEL_BOOK()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5. VOID UPDATE()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 Event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322</Words>
  <Application>Microsoft Office PowerPoint</Application>
  <PresentationFormat>Widescreen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Arial</vt:lpstr>
      <vt:lpstr>Corben</vt:lpstr>
      <vt:lpstr>Algerian</vt:lpstr>
      <vt:lpstr>Impact</vt:lpstr>
      <vt:lpstr>Aparajita</vt:lpstr>
      <vt:lpstr>Cambria</vt:lpstr>
      <vt:lpstr>Main Event</vt:lpstr>
      <vt:lpstr>MINI PROJECT </vt:lpstr>
      <vt:lpstr>LIBRARY MANAGEMENT SYSTEM USING C</vt:lpstr>
      <vt:lpstr>INTRODUCTION</vt:lpstr>
      <vt:lpstr>OBJECTIVE</vt:lpstr>
      <vt:lpstr>TOOLS &amp; TECHNOLOGY</vt:lpstr>
      <vt:lpstr>FLOW CHART </vt:lpstr>
      <vt:lpstr>EXISTING SYSTEM</vt:lpstr>
      <vt:lpstr>PROPOSED WORK OR FUTURE SCOPE</vt:lpstr>
      <vt:lpstr>FUNCTIONS / CODE</vt:lpstr>
      <vt:lpstr>REFERENCES</vt:lpstr>
      <vt:lpstr>SCREEN SHORT OF THE PROJECT</vt:lpstr>
      <vt:lpstr>PowerPoint Presentation</vt:lpstr>
      <vt:lpstr>CONCLUSION</vt:lpstr>
      <vt:lpstr>       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</dc:title>
  <dc:creator>Khalik Rza Khan</dc:creator>
  <cp:lastModifiedBy>yash tayal</cp:lastModifiedBy>
  <cp:revision>4</cp:revision>
  <dcterms:created xsi:type="dcterms:W3CDTF">2021-01-03T04:23:00Z</dcterms:created>
  <dcterms:modified xsi:type="dcterms:W3CDTF">2023-07-28T14:25:36Z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1aea11598b674155904ed9c2f14a4e91</vt:lpwstr>
  </property>
</Properties>
</file>