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348" r:id="rId4"/>
    <p:sldId id="341" r:id="rId5"/>
    <p:sldId id="258" r:id="rId6"/>
    <p:sldId id="342" r:id="rId7"/>
    <p:sldId id="298" r:id="rId8"/>
    <p:sldId id="349" r:id="rId9"/>
    <p:sldId id="350" r:id="rId10"/>
    <p:sldId id="351" r:id="rId11"/>
    <p:sldId id="352" r:id="rId12"/>
    <p:sldId id="353" r:id="rId13"/>
    <p:sldId id="354" r:id="rId14"/>
    <p:sldId id="355" r:id="rId15"/>
    <p:sldId id="357" r:id="rId16"/>
    <p:sldId id="356" r:id="rId17"/>
    <p:sldId id="358" r:id="rId18"/>
    <p:sldId id="311"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196" autoAdjust="0"/>
  </p:normalViewPr>
  <p:slideViewPr>
    <p:cSldViewPr snapToGrid="0" showGuides="1">
      <p:cViewPr>
        <p:scale>
          <a:sx n="97" d="100"/>
          <a:sy n="97" d="100"/>
        </p:scale>
        <p:origin x="-144" y="192"/>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3" name="Oval 12">
            <a:extLst>
              <a:ext uri="{FF2B5EF4-FFF2-40B4-BE49-F238E27FC236}">
                <a16:creationId xmlns="" xmlns:a16="http://schemas.microsoft.com/office/drawing/2014/main" id="{526ACF5D-48A0-483A-A38C-84E44D9CE0A6}"/>
              </a:ext>
            </a:extLst>
          </p:cNvPr>
          <p:cNvSpPr/>
          <p:nvPr userDrawn="1"/>
        </p:nvSpPr>
        <p:spPr>
          <a:xfrm>
            <a:off x="6480216" y="5071159"/>
            <a:ext cx="5138665"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1">
            <a:extLst>
              <a:ext uri="{FF2B5EF4-FFF2-40B4-BE49-F238E27FC236}">
                <a16:creationId xmlns="" xmlns:a16="http://schemas.microsoft.com/office/drawing/2014/main" id="{300F3B76-9F74-4AA8-8C18-53BFCCD83147}"/>
              </a:ext>
            </a:extLst>
          </p:cNvPr>
          <p:cNvSpPr/>
          <p:nvPr userDrawn="1"/>
        </p:nvSpPr>
        <p:spPr>
          <a:xfrm>
            <a:off x="0" y="1988840"/>
            <a:ext cx="12192000" cy="2880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Graphic 14">
            <a:extLst>
              <a:ext uri="{FF2B5EF4-FFF2-40B4-BE49-F238E27FC236}">
                <a16:creationId xmlns="" xmlns:a16="http://schemas.microsoft.com/office/drawing/2014/main" id="{E7536121-7CEF-462B-9CC7-8672D3864A47}"/>
              </a:ext>
            </a:extLst>
          </p:cNvPr>
          <p:cNvGrpSpPr/>
          <p:nvPr userDrawn="1"/>
        </p:nvGrpSpPr>
        <p:grpSpPr>
          <a:xfrm>
            <a:off x="6682498" y="1419025"/>
            <a:ext cx="4936383" cy="3882549"/>
            <a:chOff x="2444748" y="555045"/>
            <a:chExt cx="7282048" cy="5727454"/>
          </a:xfrm>
        </p:grpSpPr>
        <p:sp>
          <p:nvSpPr>
            <p:cNvPr id="5" name="Freeform: Shape 4">
              <a:extLst>
                <a:ext uri="{FF2B5EF4-FFF2-40B4-BE49-F238E27FC236}">
                  <a16:creationId xmlns="" xmlns:a16="http://schemas.microsoft.com/office/drawing/2014/main" id="{57EDCB51-C79E-4483-AC7F-FE9911E3B3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30DC3899-00AC-47C9-8613-7688FF6D63A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8E912EDE-6A0C-4642-9219-92E0E2914E5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07F46C71-5497-4A60-878F-1AC60EF1BAA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 xmlns:a16="http://schemas.microsoft.com/office/drawing/2014/main" id="{1B3E439D-4FB0-4BD5-8A4E-CDD0328177F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 xmlns:a16="http://schemas.microsoft.com/office/drawing/2014/main" id="{BCD3132E-772B-4565-A449-26068953B1C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39F72F6A-56E6-4DA5-93D5-55A599782A7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1BD9FDB8-0DB9-4552-8659-770E37A2725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Picture Placeholder 2">
            <a:extLst>
              <a:ext uri="{FF2B5EF4-FFF2-40B4-BE49-F238E27FC236}">
                <a16:creationId xmlns="" xmlns:a16="http://schemas.microsoft.com/office/drawing/2014/main" id="{5B28073D-ED33-4D9D-9F2F-CE07362780DE}"/>
              </a:ext>
            </a:extLst>
          </p:cNvPr>
          <p:cNvSpPr>
            <a:spLocks noGrp="1"/>
          </p:cNvSpPr>
          <p:nvPr>
            <p:ph type="pic" idx="15" hasCustomPrompt="1"/>
          </p:nvPr>
        </p:nvSpPr>
        <p:spPr>
          <a:xfrm>
            <a:off x="6887874" y="1660298"/>
            <a:ext cx="454088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 xmlns:a16="http://schemas.microsoft.com/office/drawing/2014/main" id="{9AD9A432-9135-4790-905D-CD48EAD6433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253E471-D703-4C2B-8B8D-60C0F7BF5E9A}"/>
              </a:ext>
            </a:extLst>
          </p:cNvPr>
          <p:cNvSpPr/>
          <p:nvPr userDrawn="1"/>
        </p:nvSpPr>
        <p:spPr>
          <a:xfrm>
            <a:off x="3066222" y="3939481"/>
            <a:ext cx="4464000" cy="21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3" name="그림 개체 틀 2">
            <a:extLst>
              <a:ext uri="{FF2B5EF4-FFF2-40B4-BE49-F238E27FC236}">
                <a16:creationId xmlns="" xmlns:a16="http://schemas.microsoft.com/office/drawing/2014/main" id="{AE039EAB-B78B-4912-A49E-7799571567D6}"/>
              </a:ext>
            </a:extLst>
          </p:cNvPr>
          <p:cNvSpPr>
            <a:spLocks noGrp="1"/>
          </p:cNvSpPr>
          <p:nvPr>
            <p:ph type="pic" sz="quarter" idx="13" hasCustomPrompt="1"/>
          </p:nvPr>
        </p:nvSpPr>
        <p:spPr>
          <a:xfrm flipH="1">
            <a:off x="7145771" y="3930935"/>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16646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2" y="0"/>
                </a:lnTo>
                <a:cubicBezTo>
                  <a:pt x="3481477" y="140809"/>
                  <a:pt x="3483811" y="417419"/>
                  <a:pt x="3484116" y="558228"/>
                </a:cubicBezTo>
                <a:cubicBezTo>
                  <a:pt x="3241294" y="690823"/>
                  <a:pt x="3392809" y="595682"/>
                  <a:pt x="3209623" y="702026"/>
                </a:cubicBezTo>
                <a:cubicBezTo>
                  <a:pt x="3342466" y="770912"/>
                  <a:pt x="3354142" y="760160"/>
                  <a:pt x="3476995" y="833132"/>
                </a:cubicBezTo>
                <a:cubicBezTo>
                  <a:pt x="3478430" y="947552"/>
                  <a:pt x="3480239" y="853239"/>
                  <a:pt x="3474149" y="1385171"/>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Rectangle 3">
            <a:extLst>
              <a:ext uri="{FF2B5EF4-FFF2-40B4-BE49-F238E27FC236}">
                <a16:creationId xmlns="" xmlns:a16="http://schemas.microsoft.com/office/drawing/2014/main" id="{4FC13D15-D52A-4DCC-8836-549E9FB4AFE2}"/>
              </a:ext>
            </a:extLst>
          </p:cNvPr>
          <p:cNvSpPr/>
          <p:nvPr userDrawn="1"/>
        </p:nvSpPr>
        <p:spPr>
          <a:xfrm>
            <a:off x="3066222" y="1815149"/>
            <a:ext cx="4464000" cy="21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5" name="그림 개체 틀 2">
            <a:extLst>
              <a:ext uri="{FF2B5EF4-FFF2-40B4-BE49-F238E27FC236}">
                <a16:creationId xmlns="" xmlns:a16="http://schemas.microsoft.com/office/drawing/2014/main" id="{9B84B1C0-D9EE-424F-B817-6591D75D2AF1}"/>
              </a:ext>
            </a:extLst>
          </p:cNvPr>
          <p:cNvSpPr>
            <a:spLocks noGrp="1"/>
          </p:cNvSpPr>
          <p:nvPr>
            <p:ph type="pic" sz="quarter" idx="12" hasCustomPrompt="1"/>
          </p:nvPr>
        </p:nvSpPr>
        <p:spPr>
          <a:xfrm flipH="1">
            <a:off x="7145771" y="1815149"/>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3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396890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67126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8811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0850"/>
              <a:gd name="connsiteX1" fmla="*/ 3481173 w 3484116"/>
              <a:gd name="connsiteY1" fmla="*/ 0 h 1390850"/>
              <a:gd name="connsiteX2" fmla="*/ 3484116 w 3484116"/>
              <a:gd name="connsiteY2" fmla="*/ 558228 h 1390850"/>
              <a:gd name="connsiteX3" fmla="*/ 3223669 w 3484116"/>
              <a:gd name="connsiteY3" fmla="*/ 690668 h 1390850"/>
              <a:gd name="connsiteX4" fmla="*/ 3476995 w 3484116"/>
              <a:gd name="connsiteY4" fmla="*/ 838811 h 1390850"/>
              <a:gd name="connsiteX5" fmla="*/ 3481172 w 3484116"/>
              <a:gd name="connsiteY5" fmla="*/ 1390850 h 1390850"/>
              <a:gd name="connsiteX6" fmla="*/ 0 w 3484116"/>
              <a:gd name="connsiteY6" fmla="*/ 1385171 h 1390850"/>
              <a:gd name="connsiteX7" fmla="*/ 0 w 3484116"/>
              <a:gd name="connsiteY7" fmla="*/ 0 h 1390850"/>
              <a:gd name="connsiteX0" fmla="*/ 0 w 3484116"/>
              <a:gd name="connsiteY0" fmla="*/ 0 h 1385171"/>
              <a:gd name="connsiteX1" fmla="*/ 3481173 w 3484116"/>
              <a:gd name="connsiteY1" fmla="*/ 0 h 1385171"/>
              <a:gd name="connsiteX2" fmla="*/ 3484116 w 3484116"/>
              <a:gd name="connsiteY2" fmla="*/ 558228 h 1385171"/>
              <a:gd name="connsiteX3" fmla="*/ 3223669 w 3484116"/>
              <a:gd name="connsiteY3" fmla="*/ 690668 h 1385171"/>
              <a:gd name="connsiteX4" fmla="*/ 3476995 w 3484116"/>
              <a:gd name="connsiteY4" fmla="*/ 838811 h 1385171"/>
              <a:gd name="connsiteX5" fmla="*/ 3481172 w 3484116"/>
              <a:gd name="connsiteY5" fmla="*/ 1385170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3" y="0"/>
                </a:lnTo>
                <a:cubicBezTo>
                  <a:pt x="3481478" y="140809"/>
                  <a:pt x="3483811" y="417419"/>
                  <a:pt x="3484116" y="558228"/>
                </a:cubicBezTo>
                <a:cubicBezTo>
                  <a:pt x="3241294" y="690823"/>
                  <a:pt x="3463042" y="555927"/>
                  <a:pt x="3223669" y="690668"/>
                </a:cubicBezTo>
                <a:cubicBezTo>
                  <a:pt x="3461864" y="833385"/>
                  <a:pt x="3241765" y="697687"/>
                  <a:pt x="3476995" y="838811"/>
                </a:cubicBezTo>
                <a:cubicBezTo>
                  <a:pt x="3478430" y="953231"/>
                  <a:pt x="3487262" y="853238"/>
                  <a:pt x="3481172" y="1385170"/>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a:extLst>
              <a:ext uri="{FF2B5EF4-FFF2-40B4-BE49-F238E27FC236}">
                <a16:creationId xmlns="" xmlns:a16="http://schemas.microsoft.com/office/drawing/2014/main" id="{43B49957-DF32-4E4B-9822-B38CE45860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3">
            <a:extLst>
              <a:ext uri="{FF2B5EF4-FFF2-40B4-BE49-F238E27FC236}">
                <a16:creationId xmlns="" xmlns:a16="http://schemas.microsoft.com/office/drawing/2014/main" id="{6AFC8E2B-3DB4-4AF6-953A-C33362BE5CC9}"/>
              </a:ext>
            </a:extLst>
          </p:cNvPr>
          <p:cNvGrpSpPr/>
          <p:nvPr userDrawn="1"/>
        </p:nvGrpSpPr>
        <p:grpSpPr>
          <a:xfrm>
            <a:off x="729449" y="1780758"/>
            <a:ext cx="2449180" cy="4305530"/>
            <a:chOff x="445712" y="1449040"/>
            <a:chExt cx="2113018" cy="3924176"/>
          </a:xfrm>
        </p:grpSpPr>
        <p:sp>
          <p:nvSpPr>
            <p:cNvPr id="3" name="Rounded Rectangle 4">
              <a:extLst>
                <a:ext uri="{FF2B5EF4-FFF2-40B4-BE49-F238E27FC236}">
                  <a16:creationId xmlns="" xmlns:a16="http://schemas.microsoft.com/office/drawing/2014/main" id="{7A4DDBEC-A6AA-4FAE-939C-E51F0753BB3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5">
              <a:extLst>
                <a:ext uri="{FF2B5EF4-FFF2-40B4-BE49-F238E27FC236}">
                  <a16:creationId xmlns="" xmlns:a16="http://schemas.microsoft.com/office/drawing/2014/main" id="{F405B79D-D36E-42E0-B1E4-02A7AD9C7BE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 xmlns:a16="http://schemas.microsoft.com/office/drawing/2014/main" id="{D4EBD95C-281A-45E3-A0A3-4157F1194F9D}"/>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 xmlns:a16="http://schemas.microsoft.com/office/drawing/2014/main" id="{36DEDE59-F2FA-467D-8AB9-83B595D753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 xmlns:a16="http://schemas.microsoft.com/office/drawing/2014/main" id="{F591F9C8-76E3-4024-AFE8-335C2C7EB21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 xmlns:a16="http://schemas.microsoft.com/office/drawing/2014/main" id="{80EABF78-93EB-4570-BB19-5F5295FD48FB}"/>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 xmlns:a16="http://schemas.microsoft.com/office/drawing/2014/main" id="{65B89BB1-85FB-4C6F-A2B2-3F30C3A5B9C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 xmlns:a16="http://schemas.microsoft.com/office/drawing/2014/main" id="{0C343531-C33C-4C25-92D2-37F38D8E1435}"/>
              </a:ext>
            </a:extLst>
          </p:cNvPr>
          <p:cNvSpPr>
            <a:spLocks noGrp="1"/>
          </p:cNvSpPr>
          <p:nvPr>
            <p:ph type="pic" sz="quarter" idx="11" hasCustomPrompt="1"/>
          </p:nvPr>
        </p:nvSpPr>
        <p:spPr>
          <a:xfrm>
            <a:off x="90313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Rectangle 4">
            <a:extLst>
              <a:ext uri="{FF2B5EF4-FFF2-40B4-BE49-F238E27FC236}">
                <a16:creationId xmlns="" xmlns:a16="http://schemas.microsoft.com/office/drawing/2014/main" id="{C83EB247-24FE-43DB-876D-46FBE118966B}"/>
              </a:ext>
            </a:extLst>
          </p:cNvPr>
          <p:cNvSpPr/>
          <p:nvPr userDrawn="1"/>
        </p:nvSpPr>
        <p:spPr>
          <a:xfrm>
            <a:off x="2622935" y="2468896"/>
            <a:ext cx="1728000"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6" name="그림 개체 틀 2">
            <a:extLst>
              <a:ext uri="{FF2B5EF4-FFF2-40B4-BE49-F238E27FC236}">
                <a16:creationId xmlns="" xmlns:a16="http://schemas.microsoft.com/office/drawing/2014/main" id="{C683DC15-5527-4F50-A643-AF008C41805E}"/>
              </a:ext>
            </a:extLst>
          </p:cNvPr>
          <p:cNvSpPr>
            <a:spLocks noGrp="1"/>
          </p:cNvSpPr>
          <p:nvPr>
            <p:ph type="pic" sz="quarter" idx="47" hasCustomPrompt="1"/>
          </p:nvPr>
        </p:nvSpPr>
        <p:spPr>
          <a:xfrm>
            <a:off x="436219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6">
            <a:extLst>
              <a:ext uri="{FF2B5EF4-FFF2-40B4-BE49-F238E27FC236}">
                <a16:creationId xmlns="" xmlns:a16="http://schemas.microsoft.com/office/drawing/2014/main" id="{53A10AE7-835F-4269-A407-A66B752CE321}"/>
              </a:ext>
            </a:extLst>
          </p:cNvPr>
          <p:cNvSpPr/>
          <p:nvPr userDrawn="1"/>
        </p:nvSpPr>
        <p:spPr>
          <a:xfrm>
            <a:off x="6091723" y="2468896"/>
            <a:ext cx="1728000" cy="2208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8" name="그림 개체 틀 2">
            <a:extLst>
              <a:ext uri="{FF2B5EF4-FFF2-40B4-BE49-F238E27FC236}">
                <a16:creationId xmlns="" xmlns:a16="http://schemas.microsoft.com/office/drawing/2014/main" id="{4EF1627A-720E-4173-B3EC-9C778F349ABB}"/>
              </a:ext>
            </a:extLst>
          </p:cNvPr>
          <p:cNvSpPr>
            <a:spLocks noGrp="1"/>
          </p:cNvSpPr>
          <p:nvPr>
            <p:ph type="pic" sz="quarter" idx="50" hasCustomPrompt="1"/>
          </p:nvPr>
        </p:nvSpPr>
        <p:spPr>
          <a:xfrm>
            <a:off x="7812544"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9" name="Rectangle 8">
            <a:extLst>
              <a:ext uri="{FF2B5EF4-FFF2-40B4-BE49-F238E27FC236}">
                <a16:creationId xmlns="" xmlns:a16="http://schemas.microsoft.com/office/drawing/2014/main" id="{493DA0D7-2EC3-4A44-971B-0235F439E141}"/>
              </a:ext>
            </a:extLst>
          </p:cNvPr>
          <p:cNvSpPr/>
          <p:nvPr userDrawn="1"/>
        </p:nvSpPr>
        <p:spPr>
          <a:xfrm>
            <a:off x="9542072" y="2468896"/>
            <a:ext cx="1728000" cy="2208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1" r:id="rId8"/>
    <p:sldLayoutId id="2147483682" r:id="rId9"/>
    <p:sldLayoutId id="2147483683" r:id="rId10"/>
    <p:sldLayoutId id="2147483684" r:id="rId11"/>
    <p:sldLayoutId id="2147483686" r:id="rId12"/>
    <p:sldLayoutId id="2147483689" r:id="rId13"/>
    <p:sldLayoutId id="2147483687" r:id="rId14"/>
    <p:sldLayoutId id="2147483688" r:id="rId15"/>
    <p:sldLayoutId id="2147483671" r:id="rId16"/>
    <p:sldLayoutId id="214748367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13500000" scaled="1"/>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845" y="423877"/>
            <a:ext cx="1333210" cy="1895559"/>
          </a:xfrm>
          <a:prstGeom prst="rect">
            <a:avLst/>
          </a:prstGeom>
        </p:spPr>
      </p:pic>
      <p:sp>
        <p:nvSpPr>
          <p:cNvPr id="4" name="TextBox 3">
            <a:extLst>
              <a:ext uri="{FF2B5EF4-FFF2-40B4-BE49-F238E27FC236}">
                <a16:creationId xmlns="" xmlns:a16="http://schemas.microsoft.com/office/drawing/2014/main" id="{F480A03F-50A4-41B8-8782-EB6B0EF85957}"/>
              </a:ext>
            </a:extLst>
          </p:cNvPr>
          <p:cNvSpPr txBox="1"/>
          <p:nvPr/>
        </p:nvSpPr>
        <p:spPr>
          <a:xfrm>
            <a:off x="24450" y="2438266"/>
            <a:ext cx="12192000" cy="584775"/>
          </a:xfrm>
          <a:prstGeom prst="rect">
            <a:avLst/>
          </a:prstGeom>
          <a:noFill/>
        </p:spPr>
        <p:txBody>
          <a:bodyPr wrap="square" rtlCol="0" anchor="ctr">
            <a:spAutoFit/>
          </a:bodyPr>
          <a:lstStyle/>
          <a:p>
            <a:pPr algn="ctr"/>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ORIENTAL UNIVERSITY, INDORE</a:t>
            </a:r>
          </a:p>
        </p:txBody>
      </p:sp>
      <p:sp>
        <p:nvSpPr>
          <p:cNvPr id="6" name="TextBox 5">
            <a:extLst>
              <a:ext uri="{FF2B5EF4-FFF2-40B4-BE49-F238E27FC236}">
                <a16:creationId xmlns="" xmlns:a16="http://schemas.microsoft.com/office/drawing/2014/main" id="{F480A03F-50A4-41B8-8782-EB6B0EF85957}"/>
              </a:ext>
            </a:extLst>
          </p:cNvPr>
          <p:cNvSpPr txBox="1"/>
          <p:nvPr/>
        </p:nvSpPr>
        <p:spPr>
          <a:xfrm>
            <a:off x="24450" y="3152778"/>
            <a:ext cx="12192000" cy="461665"/>
          </a:xfrm>
          <a:prstGeom prst="rect">
            <a:avLst/>
          </a:prstGeom>
          <a:noFill/>
        </p:spPr>
        <p:txBody>
          <a:bodyPr wrap="square" rtlCol="0" anchor="ctr">
            <a:spAutoFit/>
          </a:bodyPr>
          <a:lstStyle/>
          <a:p>
            <a:pPr algn="ct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DEPARTMENT OF COMPUTER SCIENCE &amp; ENGINEERING</a:t>
            </a:r>
          </a:p>
        </p:txBody>
      </p:sp>
      <p:sp>
        <p:nvSpPr>
          <p:cNvPr id="7" name="Rectangle 6"/>
          <p:cNvSpPr/>
          <p:nvPr/>
        </p:nvSpPr>
        <p:spPr>
          <a:xfrm>
            <a:off x="2995011" y="3539528"/>
            <a:ext cx="6250877" cy="461665"/>
          </a:xfrm>
          <a:prstGeom prst="rect">
            <a:avLst/>
          </a:prstGeom>
        </p:spPr>
        <p:txBody>
          <a:bodyPr wrap="none">
            <a:spAutoFit/>
          </a:bodyPr>
          <a:lstStyle/>
          <a:p>
            <a:pPr algn="ctr"/>
            <a:r>
              <a:rPr lang="en-US" sz="2400" b="1" dirty="0">
                <a:effectLst>
                  <a:outerShdw blurRad="38100" dist="38100" dir="2700000" algn="tl">
                    <a:srgbClr val="000000">
                      <a:alpha val="43137"/>
                    </a:srgbClr>
                  </a:outerShdw>
                </a:effectLst>
                <a:latin typeface="Times New Roman" pitchFamily="18" charset="0"/>
                <a:cs typeface="Times New Roman" pitchFamily="18" charset="0"/>
              </a:rPr>
              <a:t>BACHELOR OF TECHNOLOGY (B.TECH) </a:t>
            </a:r>
            <a:endParaRPr lang="en-IN"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Rectangle 7"/>
          <p:cNvSpPr/>
          <p:nvPr/>
        </p:nvSpPr>
        <p:spPr>
          <a:xfrm>
            <a:off x="4016924" y="4101296"/>
            <a:ext cx="4207049" cy="461665"/>
          </a:xfrm>
          <a:prstGeom prst="rect">
            <a:avLst/>
          </a:prstGeom>
        </p:spPr>
        <p:txBody>
          <a:bodyPr wrap="none">
            <a:spAutoFit/>
          </a:bodyPr>
          <a:lstStyle/>
          <a:p>
            <a:r>
              <a:rPr lang="en-US" sz="2400" b="1" u="sng" dirty="0">
                <a:effectLst>
                  <a:outerShdw blurRad="38100" dist="38100" dir="2700000" algn="tl">
                    <a:srgbClr val="000000">
                      <a:alpha val="43137"/>
                    </a:srgbClr>
                  </a:outerShdw>
                </a:effectLst>
                <a:latin typeface="Times New Roman" pitchFamily="18" charset="0"/>
                <a:cs typeface="Times New Roman" pitchFamily="18" charset="0"/>
              </a:rPr>
              <a:t>MINOR PROJECT REPORT </a:t>
            </a:r>
            <a:endParaRPr lang="en-IN" sz="2400"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Rectangle 8"/>
          <p:cNvSpPr/>
          <p:nvPr/>
        </p:nvSpPr>
        <p:spPr>
          <a:xfrm>
            <a:off x="8425868" y="5145969"/>
            <a:ext cx="3705698" cy="1384995"/>
          </a:xfrm>
          <a:prstGeom prst="rect">
            <a:avLst/>
          </a:prstGeom>
        </p:spPr>
        <p:txBody>
          <a:bodyPr wrap="square">
            <a:spAutoFit/>
          </a:bodyPr>
          <a:lstStyle/>
          <a:p>
            <a:pPr algn="r"/>
            <a:r>
              <a:rPr lang="en-US" sz="1400" b="1" u="sng" dirty="0" smtClean="0">
                <a:effectLst>
                  <a:outerShdw blurRad="38100" dist="38100" dir="2700000" algn="tl">
                    <a:srgbClr val="000000">
                      <a:alpha val="43137"/>
                    </a:srgbClr>
                  </a:outerShdw>
                </a:effectLst>
                <a:latin typeface="Times New Roman" pitchFamily="18" charset="0"/>
                <a:cs typeface="Times New Roman" pitchFamily="18" charset="0"/>
              </a:rPr>
              <a:t>SUBMITTED BY </a:t>
            </a:r>
            <a:r>
              <a:rPr lang="en-IN"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a:t>
            </a:r>
          </a:p>
          <a:p>
            <a:pPr algn="r"/>
            <a:endParaRPr lang="en-IN" sz="1400" dirty="0" smtClean="0">
              <a:latin typeface="Times New Roman" pitchFamily="18" charset="0"/>
              <a:cs typeface="Times New Roman" pitchFamily="18" charset="0"/>
            </a:endParaRPr>
          </a:p>
          <a:p>
            <a:pPr algn="r"/>
            <a:r>
              <a:rPr lang="en-US" sz="1400" dirty="0" smtClean="0">
                <a:latin typeface="Times New Roman" pitchFamily="18" charset="0"/>
                <a:cs typeface="Times New Roman" pitchFamily="18" charset="0"/>
              </a:rPr>
              <a:t>YASH SHARMA (2018-2022)</a:t>
            </a:r>
            <a:endParaRPr lang="en-IN" sz="1400" dirty="0" smtClean="0">
              <a:latin typeface="Times New Roman" pitchFamily="18" charset="0"/>
              <a:cs typeface="Times New Roman" pitchFamily="18" charset="0"/>
            </a:endParaRPr>
          </a:p>
          <a:p>
            <a:pPr algn="r"/>
            <a:r>
              <a:rPr lang="en-US" sz="1400" dirty="0" smtClean="0">
                <a:latin typeface="Times New Roman" pitchFamily="18" charset="0"/>
                <a:cs typeface="Times New Roman" pitchFamily="18" charset="0"/>
              </a:rPr>
              <a:t>OUI118BCS017</a:t>
            </a:r>
          </a:p>
          <a:p>
            <a:pPr algn="r"/>
            <a:r>
              <a:rPr lang="en-US" sz="1400" dirty="0" smtClean="0">
                <a:latin typeface="Times New Roman" pitchFamily="18" charset="0"/>
                <a:cs typeface="Times New Roman" pitchFamily="18" charset="0"/>
              </a:rPr>
              <a:t>B.Tech,  6</a:t>
            </a:r>
            <a:r>
              <a:rPr lang="en-US" sz="1400" baseline="30000" dirty="0" smtClean="0">
                <a:latin typeface="Times New Roman" pitchFamily="18" charset="0"/>
                <a:cs typeface="Times New Roman" pitchFamily="18" charset="0"/>
              </a:rPr>
              <a:t>th</a:t>
            </a:r>
            <a:r>
              <a:rPr lang="en-US" sz="1400" dirty="0" smtClean="0">
                <a:latin typeface="Times New Roman" pitchFamily="18" charset="0"/>
                <a:cs typeface="Times New Roman" pitchFamily="18" charset="0"/>
              </a:rPr>
              <a:t> Semester</a:t>
            </a:r>
          </a:p>
          <a:p>
            <a:pPr algn="r"/>
            <a:r>
              <a:rPr lang="en-US" sz="1400" dirty="0">
                <a:latin typeface="Times New Roman" pitchFamily="18" charset="0"/>
                <a:cs typeface="Times New Roman" pitchFamily="18" charset="0"/>
              </a:rPr>
              <a:t>Department of Computer Science &amp; </a:t>
            </a:r>
            <a:r>
              <a:rPr lang="en-US" sz="1400" dirty="0" smtClean="0">
                <a:latin typeface="Times New Roman" pitchFamily="18" charset="0"/>
                <a:cs typeface="Times New Roman" pitchFamily="18" charset="0"/>
              </a:rPr>
              <a:t>Engineering</a:t>
            </a:r>
            <a:endParaRPr lang="en-IN" sz="1400" dirty="0">
              <a:latin typeface="Times New Roman" pitchFamily="18" charset="0"/>
              <a:cs typeface="Times New Roman" pitchFamily="18" charset="0"/>
            </a:endParaRPr>
          </a:p>
        </p:txBody>
      </p:sp>
      <p:sp>
        <p:nvSpPr>
          <p:cNvPr id="10" name="Rectangle 9"/>
          <p:cNvSpPr/>
          <p:nvPr/>
        </p:nvSpPr>
        <p:spPr>
          <a:xfrm>
            <a:off x="24450" y="5145969"/>
            <a:ext cx="4184943" cy="1384995"/>
          </a:xfrm>
          <a:prstGeom prst="rect">
            <a:avLst/>
          </a:prstGeom>
        </p:spPr>
        <p:txBody>
          <a:bodyPr wrap="square">
            <a:spAutoFit/>
          </a:bodyPr>
          <a:lstStyle/>
          <a:p>
            <a:r>
              <a:rPr lang="en-US" sz="1400" b="1" u="sng" cap="all" dirty="0">
                <a:effectLst>
                  <a:outerShdw blurRad="38100" dist="38100" dir="2700000" algn="tl">
                    <a:srgbClr val="000000">
                      <a:alpha val="43137"/>
                    </a:srgbClr>
                  </a:outerShdw>
                </a:effectLst>
                <a:latin typeface="Times New Roman" pitchFamily="18" charset="0"/>
                <a:cs typeface="Times New Roman" pitchFamily="18" charset="0"/>
              </a:rPr>
              <a:t>Supervised </a:t>
            </a:r>
            <a:r>
              <a:rPr lang="en-US" sz="1400" b="1" u="sng" cap="all" dirty="0" smtClean="0">
                <a:effectLst>
                  <a:outerShdw blurRad="38100" dist="38100" dir="2700000" algn="tl">
                    <a:srgbClr val="000000">
                      <a:alpha val="43137"/>
                    </a:srgbClr>
                  </a:outerShdw>
                </a:effectLst>
                <a:latin typeface="Times New Roman" pitchFamily="18" charset="0"/>
                <a:cs typeface="Times New Roman" pitchFamily="18" charset="0"/>
              </a:rPr>
              <a:t>by </a:t>
            </a:r>
            <a:r>
              <a:rPr lang="en-US" sz="1400" b="1" cap="all"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a:p>
            <a:r>
              <a:rPr lang="en-US" sz="1400" cap="all"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Miss. OJASVEE KANERIA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(Project Mentor)</a:t>
            </a:r>
            <a:endParaRPr lang="en-IN"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ASSISTANT </a:t>
            </a:r>
            <a:r>
              <a:rPr lang="en-US" sz="1400" dirty="0">
                <a:latin typeface="Times New Roman" pitchFamily="18" charset="0"/>
                <a:cs typeface="Times New Roman" pitchFamily="18" charset="0"/>
              </a:rPr>
              <a:t>PROFESSOR</a:t>
            </a:r>
            <a:r>
              <a:rPr lang="en-US" sz="1400" i="1"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Department of Computer Science &amp; Engineering</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4013208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 xmlns:a16="http://schemas.microsoft.com/office/drawing/2014/main" id="{B85D85D4-BF24-4AAB-B11C-68487D1C1A40}"/>
              </a:ext>
            </a:extLst>
          </p:cNvPr>
          <p:cNvSpPr txBox="1"/>
          <p:nvPr/>
        </p:nvSpPr>
        <p:spPr>
          <a:xfrm>
            <a:off x="2633456" y="4945077"/>
            <a:ext cx="355185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 xmlns:a16="http://schemas.microsoft.com/office/drawing/2014/main" id="{CF10C8FF-1FED-49A8-9F76-B2532323DA07}"/>
              </a:ext>
            </a:extLst>
          </p:cNvPr>
          <p:cNvSpPr txBox="1"/>
          <p:nvPr/>
        </p:nvSpPr>
        <p:spPr>
          <a:xfrm>
            <a:off x="363119" y="2630058"/>
            <a:ext cx="4655057" cy="1477328"/>
          </a:xfrm>
          <a:prstGeom prst="rect">
            <a:avLst/>
          </a:prstGeom>
          <a:noFill/>
        </p:spPr>
        <p:txBody>
          <a:bodyPr wrap="square" lIns="48000" tIns="0" rIns="24000" bIns="0" rtlCol="0">
            <a:spAutoFit/>
          </a:bodyPr>
          <a:lstStyle/>
          <a:p>
            <a:pPr algn="ctr"/>
            <a:r>
              <a:rPr lang="en-US" altLang="ko-KR" sz="4800" u="sng" dirty="0" smtClean="0">
                <a:effectLst>
                  <a:outerShdw blurRad="38100" dist="38100" dir="2700000" algn="tl">
                    <a:srgbClr val="000000">
                      <a:alpha val="43137"/>
                    </a:srgbClr>
                  </a:outerShdw>
                </a:effectLst>
                <a:latin typeface="Times New Roman" pitchFamily="18" charset="0"/>
                <a:cs typeface="Times New Roman" pitchFamily="18" charset="0"/>
              </a:rPr>
              <a:t>Data Flow Diagram</a:t>
            </a:r>
            <a:endParaRPr lang="ko-KR" altLang="en-US" sz="4800" u="sng"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283" y="76646"/>
            <a:ext cx="5953904" cy="5845487"/>
          </a:xfrm>
          <a:prstGeom prst="rect">
            <a:avLst/>
          </a:prstGeom>
        </p:spPr>
      </p:pic>
    </p:spTree>
    <p:extLst>
      <p:ext uri="{BB962C8B-B14F-4D97-AF65-F5344CB8AC3E}">
        <p14:creationId xmlns:p14="http://schemas.microsoft.com/office/powerpoint/2010/main" val="214383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 xmlns:a16="http://schemas.microsoft.com/office/drawing/2014/main" id="{B85D85D4-BF24-4AAB-B11C-68487D1C1A40}"/>
              </a:ext>
            </a:extLst>
          </p:cNvPr>
          <p:cNvSpPr txBox="1"/>
          <p:nvPr/>
        </p:nvSpPr>
        <p:spPr>
          <a:xfrm>
            <a:off x="2633456" y="4945077"/>
            <a:ext cx="355185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 xmlns:a16="http://schemas.microsoft.com/office/drawing/2014/main" id="{CF10C8FF-1FED-49A8-9F76-B2532323DA07}"/>
              </a:ext>
            </a:extLst>
          </p:cNvPr>
          <p:cNvSpPr txBox="1"/>
          <p:nvPr/>
        </p:nvSpPr>
        <p:spPr>
          <a:xfrm>
            <a:off x="1852961" y="139107"/>
            <a:ext cx="8591694" cy="738664"/>
          </a:xfrm>
          <a:prstGeom prst="rect">
            <a:avLst/>
          </a:prstGeom>
          <a:noFill/>
        </p:spPr>
        <p:txBody>
          <a:bodyPr wrap="square" lIns="48000" tIns="0" rIns="24000" bIns="0" rtlCol="0">
            <a:spAutoFit/>
          </a:bodyPr>
          <a:lstStyle/>
          <a:p>
            <a:pPr algn="ctr"/>
            <a:r>
              <a:rPr lang="en-US" altLang="ko-KR" sz="4800" u="sng" dirty="0" smtClean="0">
                <a:effectLst>
                  <a:outerShdw blurRad="38100" dist="38100" dir="2700000" algn="tl">
                    <a:srgbClr val="000000">
                      <a:alpha val="43137"/>
                    </a:srgbClr>
                  </a:outerShdw>
                </a:effectLst>
                <a:latin typeface="Times New Roman" pitchFamily="18" charset="0"/>
                <a:cs typeface="Times New Roman" pitchFamily="18" charset="0"/>
              </a:rPr>
              <a:t>Use Case Diagram</a:t>
            </a:r>
            <a:endParaRPr lang="ko-KR" altLang="en-US" sz="4800" u="sng"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779" y="1283074"/>
            <a:ext cx="9396249" cy="4493415"/>
          </a:xfrm>
          <a:prstGeom prst="rect">
            <a:avLst/>
          </a:prstGeom>
        </p:spPr>
      </p:pic>
    </p:spTree>
    <p:extLst>
      <p:ext uri="{BB962C8B-B14F-4D97-AF65-F5344CB8AC3E}">
        <p14:creationId xmlns:p14="http://schemas.microsoft.com/office/powerpoint/2010/main" val="756890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 xmlns:a16="http://schemas.microsoft.com/office/drawing/2014/main" id="{B85D85D4-BF24-4AAB-B11C-68487D1C1A40}"/>
              </a:ext>
            </a:extLst>
          </p:cNvPr>
          <p:cNvSpPr txBox="1"/>
          <p:nvPr/>
        </p:nvSpPr>
        <p:spPr>
          <a:xfrm>
            <a:off x="2633456" y="4945077"/>
            <a:ext cx="355185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 xmlns:a16="http://schemas.microsoft.com/office/drawing/2014/main" id="{CF10C8FF-1FED-49A8-9F76-B2532323DA07}"/>
              </a:ext>
            </a:extLst>
          </p:cNvPr>
          <p:cNvSpPr txBox="1"/>
          <p:nvPr/>
        </p:nvSpPr>
        <p:spPr>
          <a:xfrm>
            <a:off x="1852961" y="139107"/>
            <a:ext cx="8591694" cy="738664"/>
          </a:xfrm>
          <a:prstGeom prst="rect">
            <a:avLst/>
          </a:prstGeom>
          <a:noFill/>
        </p:spPr>
        <p:txBody>
          <a:bodyPr wrap="square" lIns="48000" tIns="0" rIns="24000" bIns="0" rtlCol="0">
            <a:spAutoFit/>
          </a:bodyPr>
          <a:lstStyle/>
          <a:p>
            <a:pPr algn="ctr"/>
            <a:r>
              <a:rPr lang="en-US" altLang="ko-KR" sz="4800" u="sng" dirty="0" smtClean="0">
                <a:effectLst>
                  <a:outerShdw blurRad="38100" dist="38100" dir="2700000" algn="tl">
                    <a:srgbClr val="000000">
                      <a:alpha val="43137"/>
                    </a:srgbClr>
                  </a:outerShdw>
                </a:effectLst>
                <a:latin typeface="Times New Roman" pitchFamily="18" charset="0"/>
                <a:cs typeface="Times New Roman" pitchFamily="18" charset="0"/>
              </a:rPr>
              <a:t>Output (Screenshot)</a:t>
            </a:r>
            <a:endParaRPr lang="ko-KR" altLang="en-US" sz="4800" u="sng"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778" y="1004471"/>
            <a:ext cx="5242036" cy="550668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883" y="1150884"/>
            <a:ext cx="6424876" cy="4658710"/>
          </a:xfrm>
          <a:prstGeom prst="rect">
            <a:avLst/>
          </a:prstGeom>
        </p:spPr>
      </p:pic>
    </p:spTree>
    <p:extLst>
      <p:ext uri="{BB962C8B-B14F-4D97-AF65-F5344CB8AC3E}">
        <p14:creationId xmlns:p14="http://schemas.microsoft.com/office/powerpoint/2010/main" val="3904918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 xmlns:a16="http://schemas.microsoft.com/office/drawing/2014/main" id="{B85D85D4-BF24-4AAB-B11C-68487D1C1A40}"/>
              </a:ext>
            </a:extLst>
          </p:cNvPr>
          <p:cNvSpPr txBox="1"/>
          <p:nvPr/>
        </p:nvSpPr>
        <p:spPr>
          <a:xfrm>
            <a:off x="2633456" y="4945077"/>
            <a:ext cx="355185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 xmlns:a16="http://schemas.microsoft.com/office/drawing/2014/main" id="{CF10C8FF-1FED-49A8-9F76-B2532323DA07}"/>
              </a:ext>
            </a:extLst>
          </p:cNvPr>
          <p:cNvSpPr txBox="1"/>
          <p:nvPr/>
        </p:nvSpPr>
        <p:spPr>
          <a:xfrm>
            <a:off x="1852961" y="139107"/>
            <a:ext cx="8591694" cy="738664"/>
          </a:xfrm>
          <a:prstGeom prst="rect">
            <a:avLst/>
          </a:prstGeom>
          <a:noFill/>
        </p:spPr>
        <p:txBody>
          <a:bodyPr wrap="square" lIns="48000" tIns="0" rIns="24000" bIns="0" rtlCol="0">
            <a:spAutoFit/>
          </a:bodyPr>
          <a:lstStyle/>
          <a:p>
            <a:pPr algn="ctr"/>
            <a:r>
              <a:rPr lang="en-US" altLang="ko-KR" sz="4800" u="sng" dirty="0" smtClean="0">
                <a:effectLst>
                  <a:outerShdw blurRad="38100" dist="38100" dir="2700000" algn="tl">
                    <a:srgbClr val="000000">
                      <a:alpha val="43137"/>
                    </a:srgbClr>
                  </a:outerShdw>
                </a:effectLst>
                <a:latin typeface="Times New Roman" pitchFamily="18" charset="0"/>
                <a:cs typeface="Times New Roman" pitchFamily="18" charset="0"/>
              </a:rPr>
              <a:t>Analysis of Report</a:t>
            </a:r>
            <a:endParaRPr lang="ko-KR" altLang="en-US" sz="4800"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Rectangle 2"/>
          <p:cNvSpPr/>
          <p:nvPr/>
        </p:nvSpPr>
        <p:spPr>
          <a:xfrm>
            <a:off x="1453055" y="1978684"/>
            <a:ext cx="9285889" cy="2962158"/>
          </a:xfrm>
          <a:prstGeom prst="rect">
            <a:avLst/>
          </a:prstGeom>
        </p:spPr>
        <p:txBody>
          <a:bodyPr wrap="square">
            <a:spAutoFit/>
          </a:bodyPr>
          <a:lstStyle/>
          <a:p>
            <a:pPr algn="just">
              <a:lnSpc>
                <a:spcPct val="150000"/>
              </a:lnSpc>
            </a:pPr>
            <a:r>
              <a:rPr lang="en-US" sz="1400" dirty="0">
                <a:latin typeface="Times New Roman" pitchFamily="18" charset="0"/>
                <a:cs typeface="Times New Roman" pitchFamily="18" charset="0"/>
              </a:rPr>
              <a:t>A wide range of positive and negative perspectives was reported on the utilization of health care chatbots, including the importance to patients for managing their health and also the benefits on physical, psychological, and behavioral health outcomes. More consistent agreement occurred about administrative benefits associated with chatbots; many physicians believed that chatbots would be most beneficial for scheduling doctor appointments (78%, 78/100), locating health clinics (76%, 76/100), or providing medication information (71%, 71/100). Conversely, many physicians believed that chatbots cannot effectively care for all of the patients’ needs (76%, 76/100), cannot display human emotion (72%, 72/100), and cannot provide detailed diagnosis and treatment because of not knowing all of the personal factors associated with the patient (71%, 71/100). Many physicians also stated that health care chatbots could be a risk to patients if they self-diagnose too often (714%, 74/100) and do not accurately understand the diagnoses (74%, 74/100).</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245579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 xmlns:a16="http://schemas.microsoft.com/office/drawing/2014/main" id="{B85D85D4-BF24-4AAB-B11C-68487D1C1A40}"/>
              </a:ext>
            </a:extLst>
          </p:cNvPr>
          <p:cNvSpPr txBox="1"/>
          <p:nvPr/>
        </p:nvSpPr>
        <p:spPr>
          <a:xfrm>
            <a:off x="2633456" y="4945077"/>
            <a:ext cx="355185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 xmlns:a16="http://schemas.microsoft.com/office/drawing/2014/main" id="{CF10C8FF-1FED-49A8-9F76-B2532323DA07}"/>
              </a:ext>
            </a:extLst>
          </p:cNvPr>
          <p:cNvSpPr txBox="1"/>
          <p:nvPr/>
        </p:nvSpPr>
        <p:spPr>
          <a:xfrm>
            <a:off x="1852961" y="139107"/>
            <a:ext cx="8591694" cy="738664"/>
          </a:xfrm>
          <a:prstGeom prst="rect">
            <a:avLst/>
          </a:prstGeom>
          <a:noFill/>
        </p:spPr>
        <p:txBody>
          <a:bodyPr wrap="square" lIns="48000" tIns="0" rIns="24000" bIns="0" rtlCol="0">
            <a:spAutoFit/>
          </a:bodyPr>
          <a:lstStyle/>
          <a:p>
            <a:pPr algn="ctr"/>
            <a:r>
              <a:rPr lang="en-US" altLang="ko-KR" sz="4800" u="sng" dirty="0" smtClean="0">
                <a:effectLst>
                  <a:outerShdw blurRad="38100" dist="38100" dir="2700000" algn="tl">
                    <a:srgbClr val="000000">
                      <a:alpha val="43137"/>
                    </a:srgbClr>
                  </a:outerShdw>
                </a:effectLst>
                <a:latin typeface="Times New Roman" pitchFamily="18" charset="0"/>
                <a:cs typeface="Times New Roman" pitchFamily="18" charset="0"/>
              </a:rPr>
              <a:t>Conclusion &amp; Future Scope</a:t>
            </a:r>
            <a:endParaRPr lang="ko-KR" altLang="en-US" sz="4800"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Rectangle 2"/>
          <p:cNvSpPr/>
          <p:nvPr/>
        </p:nvSpPr>
        <p:spPr>
          <a:xfrm>
            <a:off x="1453055" y="1623959"/>
            <a:ext cx="9285889" cy="3970318"/>
          </a:xfrm>
          <a:prstGeom prst="rect">
            <a:avLst/>
          </a:prstGeom>
        </p:spPr>
        <p:txBody>
          <a:bodyPr wrap="square">
            <a:spAutoFit/>
          </a:bodyPr>
          <a:lstStyle/>
          <a:p>
            <a:pPr algn="just">
              <a:lnSpc>
                <a:spcPct val="150000"/>
              </a:lnSpc>
            </a:pPr>
            <a:r>
              <a:rPr lang="en-US" sz="1400" b="1" u="sng" dirty="0" smtClean="0">
                <a:effectLst>
                  <a:outerShdw blurRad="38100" dist="38100" dir="2700000" algn="tl">
                    <a:srgbClr val="000000">
                      <a:alpha val="43137"/>
                    </a:srgbClr>
                  </a:outerShdw>
                </a:effectLst>
                <a:latin typeface="Times New Roman" pitchFamily="18" charset="0"/>
                <a:cs typeface="Times New Roman" pitchFamily="18" charset="0"/>
              </a:rPr>
              <a:t>Conclusion –</a:t>
            </a:r>
          </a:p>
          <a:p>
            <a:pPr algn="just">
              <a:lnSpc>
                <a:spcPct val="150000"/>
              </a:lnSpc>
            </a:pPr>
            <a:r>
              <a:rPr lang="en-US" sz="1400" dirty="0" smtClean="0">
                <a:latin typeface="Times New Roman" pitchFamily="18" charset="0"/>
                <a:cs typeface="Times New Roman" pitchFamily="18" charset="0"/>
              </a:rPr>
              <a:t>Thus</a:t>
            </a:r>
            <a:r>
              <a:rPr lang="en-US" sz="1400" dirty="0">
                <a:latin typeface="Times New Roman" pitchFamily="18" charset="0"/>
                <a:cs typeface="Times New Roman" pitchFamily="18" charset="0"/>
              </a:rPr>
              <a:t>, we can conclude that this system is giving accurate results. As I am using a large dataset which will ensure better performance. I build up this system which is useful for people to detect the disease by looking at the symptoms and clicking a yes/no button. This system will not harm any patient as it will first show the question list to the user and as per the question selected by the user, it will just detect the symptoms and refer a doctor to the user with a consultation booking link</a:t>
            </a:r>
            <a:r>
              <a:rPr lang="en-US" sz="1400" dirty="0" smtClean="0">
                <a:latin typeface="Times New Roman" pitchFamily="18" charset="0"/>
                <a:cs typeface="Times New Roman" pitchFamily="18" charset="0"/>
              </a:rPr>
              <a:t>.</a:t>
            </a:r>
          </a:p>
          <a:p>
            <a:pPr algn="just">
              <a:lnSpc>
                <a:spcPct val="150000"/>
              </a:lnSpc>
            </a:pPr>
            <a:endParaRPr lang="en-US" sz="1400" dirty="0" smtClean="0">
              <a:latin typeface="Times New Roman" pitchFamily="18" charset="0"/>
              <a:cs typeface="Times New Roman" pitchFamily="18" charset="0"/>
            </a:endParaRPr>
          </a:p>
          <a:p>
            <a:pPr algn="just">
              <a:lnSpc>
                <a:spcPct val="150000"/>
              </a:lnSpc>
            </a:pPr>
            <a:r>
              <a:rPr lang="en-US" sz="1400" b="1" u="sng" dirty="0" smtClean="0">
                <a:effectLst>
                  <a:outerShdw blurRad="38100" dist="38100" dir="2700000" algn="tl">
                    <a:srgbClr val="000000">
                      <a:alpha val="43137"/>
                    </a:srgbClr>
                  </a:outerShdw>
                </a:effectLst>
                <a:latin typeface="Times New Roman" pitchFamily="18" charset="0"/>
                <a:cs typeface="Times New Roman" pitchFamily="18" charset="0"/>
              </a:rPr>
              <a:t>Future Scope -</a:t>
            </a:r>
            <a:endParaRPr lang="en-US" sz="1400" b="1" u="sng"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Chat bots are a thing of the future which is yet to uncover its potential but with its rising popularity and craze among companies, they are bound to stay here for long. Machine learning has changed the way companies were communicating with their customers. With new platforms  to build various types of chat bots being introduced, it is of great excitement to witness the growth of a new domain in technology while surpassing the previous threshold.</a:t>
            </a:r>
            <a:endParaRPr lang="en-IN" sz="1400" dirty="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3961620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 xmlns:a16="http://schemas.microsoft.com/office/drawing/2014/main" id="{B85D85D4-BF24-4AAB-B11C-68487D1C1A40}"/>
              </a:ext>
            </a:extLst>
          </p:cNvPr>
          <p:cNvSpPr txBox="1"/>
          <p:nvPr/>
        </p:nvSpPr>
        <p:spPr>
          <a:xfrm>
            <a:off x="2633456" y="4945077"/>
            <a:ext cx="355185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 xmlns:a16="http://schemas.microsoft.com/office/drawing/2014/main" id="{CF10C8FF-1FED-49A8-9F76-B2532323DA07}"/>
              </a:ext>
            </a:extLst>
          </p:cNvPr>
          <p:cNvSpPr txBox="1"/>
          <p:nvPr/>
        </p:nvSpPr>
        <p:spPr>
          <a:xfrm>
            <a:off x="1852961" y="139107"/>
            <a:ext cx="8591694" cy="738664"/>
          </a:xfrm>
          <a:prstGeom prst="rect">
            <a:avLst/>
          </a:prstGeom>
          <a:noFill/>
        </p:spPr>
        <p:txBody>
          <a:bodyPr wrap="square" lIns="48000" tIns="0" rIns="24000" bIns="0" rtlCol="0">
            <a:spAutoFit/>
          </a:bodyPr>
          <a:lstStyle/>
          <a:p>
            <a:pPr algn="ctr"/>
            <a:r>
              <a:rPr lang="en-US" altLang="ko-KR" sz="4800" u="sng" dirty="0" smtClean="0">
                <a:effectLst>
                  <a:outerShdw blurRad="38100" dist="38100" dir="2700000" algn="tl">
                    <a:srgbClr val="000000">
                      <a:alpha val="43137"/>
                    </a:srgbClr>
                  </a:outerShdw>
                </a:effectLst>
                <a:latin typeface="Times New Roman" pitchFamily="18" charset="0"/>
                <a:cs typeface="Times New Roman" pitchFamily="18" charset="0"/>
              </a:rPr>
              <a:t>References </a:t>
            </a:r>
            <a:endParaRPr lang="ko-KR" altLang="en-US" sz="4800"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Rectangle 2"/>
          <p:cNvSpPr/>
          <p:nvPr/>
        </p:nvSpPr>
        <p:spPr>
          <a:xfrm>
            <a:off x="1453055" y="1623959"/>
            <a:ext cx="9285889" cy="376834"/>
          </a:xfrm>
          <a:prstGeom prst="rect">
            <a:avLst/>
          </a:prstGeom>
        </p:spPr>
        <p:txBody>
          <a:bodyPr wrap="square">
            <a:spAutoFit/>
          </a:bodyPr>
          <a:lstStyle/>
          <a:p>
            <a:pPr algn="just">
              <a:lnSpc>
                <a:spcPct val="150000"/>
              </a:lnSpc>
            </a:pPr>
            <a:endParaRPr lang="en-IN" sz="1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2648" y="1504289"/>
            <a:ext cx="9432320" cy="22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486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18E22B72-70CD-40ED-A76F-3C6DA6B7EA8B}"/>
              </a:ext>
            </a:extLst>
          </p:cNvPr>
          <p:cNvSpPr/>
          <p:nvPr/>
        </p:nvSpPr>
        <p:spPr>
          <a:xfrm rot="19280570">
            <a:off x="1199433" y="-1008524"/>
            <a:ext cx="3673295" cy="10122763"/>
          </a:xfrm>
          <a:custGeom>
            <a:avLst/>
            <a:gdLst>
              <a:gd name="connsiteX0" fmla="*/ 1997434 w 3673295"/>
              <a:gd name="connsiteY0" fmla="*/ 0 h 10122763"/>
              <a:gd name="connsiteX1" fmla="*/ 3673295 w 3673295"/>
              <a:gd name="connsiteY1" fmla="*/ 1340562 h 10122763"/>
              <a:gd name="connsiteX2" fmla="*/ 3673295 w 3673295"/>
              <a:gd name="connsiteY2" fmla="*/ 10122763 h 10122763"/>
              <a:gd name="connsiteX3" fmla="*/ 0 w 3673295"/>
              <a:gd name="connsiteY3" fmla="*/ 7184405 h 10122763"/>
              <a:gd name="connsiteX4" fmla="*/ 0 w 3673295"/>
              <a:gd name="connsiteY4" fmla="*/ 2497029 h 1012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3295" h="10122763">
                <a:moveTo>
                  <a:pt x="1997434" y="0"/>
                </a:moveTo>
                <a:lnTo>
                  <a:pt x="3673295" y="1340562"/>
                </a:lnTo>
                <a:lnTo>
                  <a:pt x="3673295" y="10122763"/>
                </a:lnTo>
                <a:lnTo>
                  <a:pt x="0" y="7184405"/>
                </a:lnTo>
                <a:lnTo>
                  <a:pt x="0" y="2497029"/>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 name="Group 1">
            <a:extLst>
              <a:ext uri="{FF2B5EF4-FFF2-40B4-BE49-F238E27FC236}">
                <a16:creationId xmlns="" xmlns:a16="http://schemas.microsoft.com/office/drawing/2014/main" id="{996032CF-D680-4964-8FE6-C70F7B7262D0}"/>
              </a:ext>
            </a:extLst>
          </p:cNvPr>
          <p:cNvGrpSpPr/>
          <p:nvPr/>
        </p:nvGrpSpPr>
        <p:grpSpPr>
          <a:xfrm>
            <a:off x="7155978" y="446835"/>
            <a:ext cx="4713465" cy="2650729"/>
            <a:chOff x="693327" y="943954"/>
            <a:chExt cx="4713465" cy="2650729"/>
          </a:xfrm>
        </p:grpSpPr>
        <p:sp>
          <p:nvSpPr>
            <p:cNvPr id="3" name="Freeform: Shape 2">
              <a:extLst>
                <a:ext uri="{FF2B5EF4-FFF2-40B4-BE49-F238E27FC236}">
                  <a16:creationId xmlns="" xmlns:a16="http://schemas.microsoft.com/office/drawing/2014/main" id="{912EFC2C-AF9D-471A-8719-FFDC6BCBFD6C}"/>
                </a:ext>
              </a:extLst>
            </p:cNvPr>
            <p:cNvSpPr/>
            <p:nvPr/>
          </p:nvSpPr>
          <p:spPr>
            <a:xfrm>
              <a:off x="693327" y="943954"/>
              <a:ext cx="892929" cy="702329"/>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4" name="Freeform: Shape 3">
              <a:extLst>
                <a:ext uri="{FF2B5EF4-FFF2-40B4-BE49-F238E27FC236}">
                  <a16:creationId xmlns="" xmlns:a16="http://schemas.microsoft.com/office/drawing/2014/main" id="{9456252A-7A40-4301-A169-5DB539A18790}"/>
                </a:ext>
              </a:extLst>
            </p:cNvPr>
            <p:cNvSpPr/>
            <p:nvPr/>
          </p:nvSpPr>
          <p:spPr>
            <a:xfrm rot="10800000">
              <a:off x="1738535" y="2892354"/>
              <a:ext cx="892929" cy="702329"/>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5" name="TextBox 4">
              <a:extLst>
                <a:ext uri="{FF2B5EF4-FFF2-40B4-BE49-F238E27FC236}">
                  <a16:creationId xmlns="" xmlns:a16="http://schemas.microsoft.com/office/drawing/2014/main" id="{AA696CC4-9F0F-4545-BE82-EB897E586C2F}"/>
                </a:ext>
              </a:extLst>
            </p:cNvPr>
            <p:cNvSpPr txBox="1"/>
            <p:nvPr/>
          </p:nvSpPr>
          <p:spPr>
            <a:xfrm>
              <a:off x="1144554" y="1723366"/>
              <a:ext cx="4262238" cy="1169551"/>
            </a:xfrm>
            <a:prstGeom prst="rect">
              <a:avLst/>
            </a:prstGeom>
            <a:noFill/>
          </p:spPr>
          <p:txBody>
            <a:bodyPr wrap="square" rtlCol="0">
              <a:spAutoFit/>
            </a:bodyPr>
            <a:lstStyle/>
            <a:p>
              <a:r>
                <a:rPr lang="en-US" altLang="ko-KR" sz="1400" dirty="0" smtClean="0">
                  <a:solidFill>
                    <a:schemeClr val="tx1">
                      <a:lumMod val="85000"/>
                      <a:lumOff val="15000"/>
                    </a:schemeClr>
                  </a:solidFill>
                  <a:cs typeface="Arial" pitchFamily="34" charset="0"/>
                </a:rPr>
                <a:t>If you picture the journey of Chatbots from the 1960s to now, you can see that what was once a fantasy of being able to communicate with a nonliving virtual being is now part of our everyday lives.</a:t>
              </a:r>
              <a:endParaRPr lang="en-US" altLang="ko-KR" sz="1400" dirty="0">
                <a:solidFill>
                  <a:schemeClr val="tx1">
                    <a:lumMod val="85000"/>
                    <a:lumOff val="15000"/>
                  </a:schemeClr>
                </a:solidFill>
                <a:cs typeface="Arial" pitchFamily="34" charset="0"/>
              </a:endParaRPr>
            </a:p>
          </p:txBody>
        </p:sp>
      </p:grpSp>
    </p:spTree>
    <p:extLst>
      <p:ext uri="{BB962C8B-B14F-4D97-AF65-F5344CB8AC3E}">
        <p14:creationId xmlns:p14="http://schemas.microsoft.com/office/powerpoint/2010/main" val="2498161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9E2714A-BE29-4E83-A155-D5802C472B0A}"/>
              </a:ext>
            </a:extLst>
          </p:cNvPr>
          <p:cNvSpPr txBox="1"/>
          <p:nvPr/>
        </p:nvSpPr>
        <p:spPr>
          <a:xfrm>
            <a:off x="0" y="4777622"/>
            <a:ext cx="12192000" cy="1015663"/>
          </a:xfrm>
          <a:prstGeom prst="rect">
            <a:avLst/>
          </a:prstGeom>
          <a:noFill/>
        </p:spPr>
        <p:txBody>
          <a:bodyPr wrap="square" rtlCol="0" anchor="ctr">
            <a:spAutoFit/>
          </a:bodyPr>
          <a:lstStyle/>
          <a:p>
            <a:pPr algn="ctr"/>
            <a:r>
              <a:rPr lang="en-US" altLang="ko-KR" sz="6000" dirty="0">
                <a:solidFill>
                  <a:schemeClr val="tx1">
                    <a:lumMod val="85000"/>
                    <a:lumOff val="15000"/>
                  </a:schemeClr>
                </a:solidFill>
                <a:cs typeface="Arial" pitchFamily="34" charset="0"/>
              </a:rPr>
              <a:t>THANK YOU</a:t>
            </a:r>
            <a:endParaRPr lang="ko-KR" altLang="en-US" sz="6000" dirty="0">
              <a:solidFill>
                <a:schemeClr val="tx1">
                  <a:lumMod val="85000"/>
                  <a:lumOff val="15000"/>
                </a:schemeClr>
              </a:solidFill>
              <a:cs typeface="Arial" pitchFamily="34" charset="0"/>
            </a:endParaRPr>
          </a:p>
        </p:txBody>
      </p:sp>
      <p:grpSp>
        <p:nvGrpSpPr>
          <p:cNvPr id="35" name="Group 34">
            <a:extLst>
              <a:ext uri="{FF2B5EF4-FFF2-40B4-BE49-F238E27FC236}">
                <a16:creationId xmlns="" xmlns:a16="http://schemas.microsoft.com/office/drawing/2014/main" id="{45D40FC3-0E81-4772-A64D-441333F497E1}"/>
              </a:ext>
            </a:extLst>
          </p:cNvPr>
          <p:cNvGrpSpPr/>
          <p:nvPr/>
        </p:nvGrpSpPr>
        <p:grpSpPr>
          <a:xfrm>
            <a:off x="3541321" y="0"/>
            <a:ext cx="4880759" cy="4624142"/>
            <a:chOff x="753139" y="-50052"/>
            <a:chExt cx="6894847" cy="6532333"/>
          </a:xfrm>
        </p:grpSpPr>
        <p:sp>
          <p:nvSpPr>
            <p:cNvPr id="4" name="Isosceles Triangle 67">
              <a:extLst>
                <a:ext uri="{FF2B5EF4-FFF2-40B4-BE49-F238E27FC236}">
                  <a16:creationId xmlns="" xmlns:a16="http://schemas.microsoft.com/office/drawing/2014/main" id="{61293018-9C32-4D16-817C-86303943C054}"/>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 xmlns:a16="http://schemas.microsoft.com/office/drawing/2014/main" id="{E29DB96B-5A11-4636-8AA4-8B04B0BECD10}"/>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rapezoid 5">
              <a:extLst>
                <a:ext uri="{FF2B5EF4-FFF2-40B4-BE49-F238E27FC236}">
                  <a16:creationId xmlns="" xmlns:a16="http://schemas.microsoft.com/office/drawing/2014/main" id="{B0D4B7A9-1F12-4279-9A62-44ABFC87C8C0}"/>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 xmlns:a16="http://schemas.microsoft.com/office/drawing/2014/main" id="{41E70F09-5A38-4C89-8E65-3611EA7DBDF3}"/>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 xmlns:a16="http://schemas.microsoft.com/office/drawing/2014/main" id="{5F8FD9F5-B671-4468-A8C6-570C9F5D761A}"/>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 xmlns:a16="http://schemas.microsoft.com/office/drawing/2014/main" id="{CFFE7801-C8EE-425F-B0D5-A665CF8954B4}"/>
                </a:ext>
              </a:extLst>
            </p:cNvPr>
            <p:cNvGrpSpPr/>
            <p:nvPr/>
          </p:nvGrpSpPr>
          <p:grpSpPr>
            <a:xfrm>
              <a:off x="1096799" y="-18107"/>
              <a:ext cx="3284106" cy="6500388"/>
              <a:chOff x="907647" y="-18107"/>
              <a:chExt cx="3284106" cy="6500388"/>
            </a:xfrm>
          </p:grpSpPr>
          <p:sp>
            <p:nvSpPr>
              <p:cNvPr id="10" name="Freeform: Shape 9">
                <a:extLst>
                  <a:ext uri="{FF2B5EF4-FFF2-40B4-BE49-F238E27FC236}">
                    <a16:creationId xmlns="" xmlns:a16="http://schemas.microsoft.com/office/drawing/2014/main" id="{30B49D27-8018-40FA-AA55-14CA25CA61C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B155B77B-646D-41E5-9629-13793B37E9A7}"/>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 xmlns:a16="http://schemas.microsoft.com/office/drawing/2014/main" id="{38D57E38-ADEC-40CE-AA89-7181BF7502D8}"/>
                </a:ext>
              </a:extLst>
            </p:cNvPr>
            <p:cNvGrpSpPr/>
            <p:nvPr/>
          </p:nvGrpSpPr>
          <p:grpSpPr>
            <a:xfrm flipH="1">
              <a:off x="4363880" y="-18107"/>
              <a:ext cx="3284106" cy="6500388"/>
              <a:chOff x="1060047" y="134293"/>
              <a:chExt cx="3284106" cy="6500388"/>
            </a:xfrm>
          </p:grpSpPr>
          <p:sp>
            <p:nvSpPr>
              <p:cNvPr id="13" name="Freeform: Shape 12">
                <a:extLst>
                  <a:ext uri="{FF2B5EF4-FFF2-40B4-BE49-F238E27FC236}">
                    <a16:creationId xmlns="" xmlns:a16="http://schemas.microsoft.com/office/drawing/2014/main" id="{CCD1A1C0-A6C1-490D-A5DB-33DDD6C0A7F4}"/>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 xmlns:a16="http://schemas.microsoft.com/office/drawing/2014/main" id="{16B7D69C-D6B8-462A-A762-93F9CC9FE08B}"/>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 xmlns:a16="http://schemas.microsoft.com/office/drawing/2014/main" id="{400AD7D5-603C-4AE7-8D34-012AD4810AFC}"/>
                </a:ext>
              </a:extLst>
            </p:cNvPr>
            <p:cNvGrpSpPr/>
            <p:nvPr/>
          </p:nvGrpSpPr>
          <p:grpSpPr>
            <a:xfrm>
              <a:off x="753139" y="-50052"/>
              <a:ext cx="2660463" cy="5621832"/>
              <a:chOff x="925903" y="-56577"/>
              <a:chExt cx="2660463" cy="5621832"/>
            </a:xfrm>
          </p:grpSpPr>
          <p:grpSp>
            <p:nvGrpSpPr>
              <p:cNvPr id="16" name="Group 15">
                <a:extLst>
                  <a:ext uri="{FF2B5EF4-FFF2-40B4-BE49-F238E27FC236}">
                    <a16:creationId xmlns="" xmlns:a16="http://schemas.microsoft.com/office/drawing/2014/main" id="{C2E39CE6-F92D-4F63-8DA0-97B13E945896}"/>
                  </a:ext>
                </a:extLst>
              </p:cNvPr>
              <p:cNvGrpSpPr/>
              <p:nvPr/>
            </p:nvGrpSpPr>
            <p:grpSpPr>
              <a:xfrm rot="10228926">
                <a:off x="2345152" y="4256160"/>
                <a:ext cx="1127545" cy="1309095"/>
                <a:chOff x="4802271" y="1897244"/>
                <a:chExt cx="492910" cy="572275"/>
              </a:xfrm>
            </p:grpSpPr>
            <p:sp>
              <p:nvSpPr>
                <p:cNvPr id="22" name="Rectangle 8">
                  <a:extLst>
                    <a:ext uri="{FF2B5EF4-FFF2-40B4-BE49-F238E27FC236}">
                      <a16:creationId xmlns="" xmlns:a16="http://schemas.microsoft.com/office/drawing/2014/main" id="{13D48A14-DD78-4168-BCBA-7FE467D22973}"/>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16">
                  <a:extLst>
                    <a:ext uri="{FF2B5EF4-FFF2-40B4-BE49-F238E27FC236}">
                      <a16:creationId xmlns="" xmlns:a16="http://schemas.microsoft.com/office/drawing/2014/main" id="{7C3215FD-B3FD-4CFB-9348-2A5A09B423A6}"/>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Group 16">
                <a:extLst>
                  <a:ext uri="{FF2B5EF4-FFF2-40B4-BE49-F238E27FC236}">
                    <a16:creationId xmlns="" xmlns:a16="http://schemas.microsoft.com/office/drawing/2014/main" id="{7889E2B4-D651-4DE1-B232-FE87F76617B3}"/>
                  </a:ext>
                </a:extLst>
              </p:cNvPr>
              <p:cNvGrpSpPr/>
              <p:nvPr/>
            </p:nvGrpSpPr>
            <p:grpSpPr>
              <a:xfrm rot="11371074" flipH="1">
                <a:off x="1007927" y="4256160"/>
                <a:ext cx="1127545" cy="1309095"/>
                <a:chOff x="4802271" y="1897244"/>
                <a:chExt cx="492910" cy="572275"/>
              </a:xfrm>
            </p:grpSpPr>
            <p:sp>
              <p:nvSpPr>
                <p:cNvPr id="20" name="Rectangle 8">
                  <a:extLst>
                    <a:ext uri="{FF2B5EF4-FFF2-40B4-BE49-F238E27FC236}">
                      <a16:creationId xmlns="" xmlns:a16="http://schemas.microsoft.com/office/drawing/2014/main" id="{711661AD-FBCE-4CE8-98CB-4E1803DFCD00}"/>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16">
                  <a:extLst>
                    <a:ext uri="{FF2B5EF4-FFF2-40B4-BE49-F238E27FC236}">
                      <a16:creationId xmlns="" xmlns:a16="http://schemas.microsoft.com/office/drawing/2014/main" id="{F63DEC96-7AB3-48DC-9CF3-BEB558BA9E4B}"/>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8" name="Freeform: Shape 17">
                <a:extLst>
                  <a:ext uri="{FF2B5EF4-FFF2-40B4-BE49-F238E27FC236}">
                    <a16:creationId xmlns="" xmlns:a16="http://schemas.microsoft.com/office/drawing/2014/main" id="{070A74E6-7824-4789-88BC-DD1C905CC21F}"/>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pic>
            <p:nvPicPr>
              <p:cNvPr id="19" name="Graphic 18">
                <a:extLst>
                  <a:ext uri="{FF2B5EF4-FFF2-40B4-BE49-F238E27FC236}">
                    <a16:creationId xmlns="" xmlns:a16="http://schemas.microsoft.com/office/drawing/2014/main" id="{78F5F383-C0A8-4E02-A27D-4FEEE9BA7A4C}"/>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25903" y="2257689"/>
                <a:ext cx="2660463" cy="2037959"/>
              </a:xfrm>
              <a:prstGeom prst="rect">
                <a:avLst/>
              </a:prstGeom>
            </p:spPr>
          </p:pic>
        </p:grpSp>
        <p:grpSp>
          <p:nvGrpSpPr>
            <p:cNvPr id="24" name="Group 23">
              <a:extLst>
                <a:ext uri="{FF2B5EF4-FFF2-40B4-BE49-F238E27FC236}">
                  <a16:creationId xmlns="" xmlns:a16="http://schemas.microsoft.com/office/drawing/2014/main" id="{D5B6F372-FBB4-4425-9F97-B4D041E3947A}"/>
                </a:ext>
              </a:extLst>
            </p:cNvPr>
            <p:cNvGrpSpPr/>
            <p:nvPr/>
          </p:nvGrpSpPr>
          <p:grpSpPr>
            <a:xfrm>
              <a:off x="5655344" y="0"/>
              <a:ext cx="1325557" cy="5965066"/>
              <a:chOff x="5655344" y="0"/>
              <a:chExt cx="1325557" cy="5965066"/>
            </a:xfrm>
          </p:grpSpPr>
          <p:grpSp>
            <p:nvGrpSpPr>
              <p:cNvPr id="25" name="Group 24">
                <a:extLst>
                  <a:ext uri="{FF2B5EF4-FFF2-40B4-BE49-F238E27FC236}">
                    <a16:creationId xmlns="" xmlns:a16="http://schemas.microsoft.com/office/drawing/2014/main" id="{5EC5B58B-14E0-481D-886C-5A45CF83E96E}"/>
                  </a:ext>
                </a:extLst>
              </p:cNvPr>
              <p:cNvGrpSpPr/>
              <p:nvPr/>
            </p:nvGrpSpPr>
            <p:grpSpPr>
              <a:xfrm>
                <a:off x="5655344" y="4480259"/>
                <a:ext cx="1212531" cy="1484807"/>
                <a:chOff x="5655344" y="4480259"/>
                <a:chExt cx="1212531" cy="1484807"/>
              </a:xfrm>
            </p:grpSpPr>
            <p:sp>
              <p:nvSpPr>
                <p:cNvPr id="27" name="Rectangle 26">
                  <a:extLst>
                    <a:ext uri="{FF2B5EF4-FFF2-40B4-BE49-F238E27FC236}">
                      <a16:creationId xmlns="" xmlns:a16="http://schemas.microsoft.com/office/drawing/2014/main" id="{59CB3797-31F3-4D93-A797-02238B991C20}"/>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 xmlns:a16="http://schemas.microsoft.com/office/drawing/2014/main" id="{A746F46C-73B4-4479-9B49-DE56341B451F}"/>
                    </a:ext>
                  </a:extLst>
                </p:cNvPr>
                <p:cNvGrpSpPr/>
                <p:nvPr/>
              </p:nvGrpSpPr>
              <p:grpSpPr>
                <a:xfrm rot="11700000">
                  <a:off x="5655344" y="4752535"/>
                  <a:ext cx="1212531" cy="1212531"/>
                  <a:chOff x="7123973" y="1204727"/>
                  <a:chExt cx="252497" cy="252497"/>
                </a:xfrm>
              </p:grpSpPr>
              <p:grpSp>
                <p:nvGrpSpPr>
                  <p:cNvPr id="29" name="Group 28">
                    <a:extLst>
                      <a:ext uri="{FF2B5EF4-FFF2-40B4-BE49-F238E27FC236}">
                        <a16:creationId xmlns="" xmlns:a16="http://schemas.microsoft.com/office/drawing/2014/main" id="{C190F81B-D06E-4DB3-BC5A-FD66CAF79971}"/>
                      </a:ext>
                    </a:extLst>
                  </p:cNvPr>
                  <p:cNvGrpSpPr/>
                  <p:nvPr/>
                </p:nvGrpSpPr>
                <p:grpSpPr>
                  <a:xfrm>
                    <a:off x="7123973" y="1204727"/>
                    <a:ext cx="252497" cy="252497"/>
                    <a:chOff x="4915373" y="1633391"/>
                    <a:chExt cx="342000" cy="342000"/>
                  </a:xfrm>
                </p:grpSpPr>
                <p:sp>
                  <p:nvSpPr>
                    <p:cNvPr id="32" name="Oval 31">
                      <a:extLst>
                        <a:ext uri="{FF2B5EF4-FFF2-40B4-BE49-F238E27FC236}">
                          <a16:creationId xmlns="" xmlns:a16="http://schemas.microsoft.com/office/drawing/2014/main" id="{FDD892A9-0B7A-42A5-A938-AA5BF8E59300}"/>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 xmlns:a16="http://schemas.microsoft.com/office/drawing/2014/main" id="{0E571609-FE66-413F-95BA-5DBFF8F7E19E}"/>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 xmlns:a16="http://schemas.microsoft.com/office/drawing/2014/main" id="{C01069D1-C28B-4767-9084-945E1276F6EE}"/>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0" name="Chord 29">
                    <a:extLst>
                      <a:ext uri="{FF2B5EF4-FFF2-40B4-BE49-F238E27FC236}">
                        <a16:creationId xmlns="" xmlns:a16="http://schemas.microsoft.com/office/drawing/2014/main" id="{4ABD7AC9-0BD5-4390-BD1A-CFFF0A568E12}"/>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1" name="Chord 30">
                    <a:extLst>
                      <a:ext uri="{FF2B5EF4-FFF2-40B4-BE49-F238E27FC236}">
                        <a16:creationId xmlns="" xmlns:a16="http://schemas.microsoft.com/office/drawing/2014/main" id="{920D16A8-CF25-4270-8C49-B0C510EA9E7F}"/>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26" name="Freeform: Shape 25">
                <a:extLst>
                  <a:ext uri="{FF2B5EF4-FFF2-40B4-BE49-F238E27FC236}">
                    <a16:creationId xmlns="" xmlns:a16="http://schemas.microsoft.com/office/drawing/2014/main" id="{A301DA13-40BD-4970-82F2-1652CAAF5E99}"/>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grpSp>
      </p:grpSp>
    </p:spTree>
    <p:extLst>
      <p:ext uri="{BB962C8B-B14F-4D97-AF65-F5344CB8AC3E}">
        <p14:creationId xmlns:p14="http://schemas.microsoft.com/office/powerpoint/2010/main" val="1241158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120" name="Group 119">
            <a:extLst>
              <a:ext uri="{FF2B5EF4-FFF2-40B4-BE49-F238E27FC236}">
                <a16:creationId xmlns="" xmlns:a16="http://schemas.microsoft.com/office/drawing/2014/main" id="{79E4ECB2-1E36-455E-BFF4-80D8FB60F4BE}"/>
              </a:ext>
            </a:extLst>
          </p:cNvPr>
          <p:cNvGrpSpPr/>
          <p:nvPr/>
        </p:nvGrpSpPr>
        <p:grpSpPr>
          <a:xfrm>
            <a:off x="9423207" y="3983156"/>
            <a:ext cx="2119814" cy="1895900"/>
            <a:chOff x="9423207" y="3983156"/>
            <a:chExt cx="2119814" cy="1895900"/>
          </a:xfrm>
        </p:grpSpPr>
        <p:sp>
          <p:nvSpPr>
            <p:cNvPr id="13" name="Freeform: Shape 12">
              <a:extLst>
                <a:ext uri="{FF2B5EF4-FFF2-40B4-BE49-F238E27FC236}">
                  <a16:creationId xmlns="" xmlns:a16="http://schemas.microsoft.com/office/drawing/2014/main" id="{1293F13B-6746-4E10-A271-65682EC68F1E}"/>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14" name="Freeform: Shape 13">
              <a:extLst>
                <a:ext uri="{FF2B5EF4-FFF2-40B4-BE49-F238E27FC236}">
                  <a16:creationId xmlns="" xmlns:a16="http://schemas.microsoft.com/office/drawing/2014/main" id="{A4E0601C-0663-4A3A-8464-CD901D5E5989}"/>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15" name="Freeform: Shape 14">
              <a:extLst>
                <a:ext uri="{FF2B5EF4-FFF2-40B4-BE49-F238E27FC236}">
                  <a16:creationId xmlns="" xmlns:a16="http://schemas.microsoft.com/office/drawing/2014/main" id="{47C31E67-764B-4479-9864-D4CE85FD0741}"/>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4"/>
            </a:solidFill>
            <a:ln w="9525" cap="flat">
              <a:noFill/>
              <a:prstDash val="solid"/>
              <a:miter/>
            </a:ln>
          </p:spPr>
          <p:txBody>
            <a:bodyPr rtlCol="0" anchor="ctr"/>
            <a:lstStyle/>
            <a:p>
              <a:endParaRPr lang="en-US" dirty="0"/>
            </a:p>
          </p:txBody>
        </p:sp>
        <p:sp>
          <p:nvSpPr>
            <p:cNvPr id="16" name="Freeform 18">
              <a:extLst>
                <a:ext uri="{FF2B5EF4-FFF2-40B4-BE49-F238E27FC236}">
                  <a16:creationId xmlns="" xmlns:a16="http://schemas.microsoft.com/office/drawing/2014/main" id="{171632B6-764F-4206-B811-E92984842481}"/>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63" name="Group 62">
              <a:extLst>
                <a:ext uri="{FF2B5EF4-FFF2-40B4-BE49-F238E27FC236}">
                  <a16:creationId xmlns="" xmlns:a16="http://schemas.microsoft.com/office/drawing/2014/main" id="{1B6FBC17-0185-404C-9B65-2C8AD40208B2}"/>
                </a:ext>
              </a:extLst>
            </p:cNvPr>
            <p:cNvGrpSpPr/>
            <p:nvPr/>
          </p:nvGrpSpPr>
          <p:grpSpPr>
            <a:xfrm rot="18900000">
              <a:off x="10066374" y="4360768"/>
              <a:ext cx="1196173" cy="911419"/>
              <a:chOff x="11413389" y="3573459"/>
              <a:chExt cx="1196173" cy="911419"/>
            </a:xfrm>
          </p:grpSpPr>
          <p:sp>
            <p:nvSpPr>
              <p:cNvPr id="24" name="Rectangle 23">
                <a:extLst>
                  <a:ext uri="{FF2B5EF4-FFF2-40B4-BE49-F238E27FC236}">
                    <a16:creationId xmlns="" xmlns:a16="http://schemas.microsoft.com/office/drawing/2014/main" id="{90662890-1C62-4986-BFD0-5E1722C2D88D}"/>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BE3ED7D2-451F-48F3-B292-2F3888C2D83F}"/>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Freeform: Shape 127">
                <a:extLst>
                  <a:ext uri="{FF2B5EF4-FFF2-40B4-BE49-F238E27FC236}">
                    <a16:creationId xmlns="" xmlns:a16="http://schemas.microsoft.com/office/drawing/2014/main" id="{0E37A695-BB7E-4372-912A-7B0F287AF2F0}"/>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 xmlns:a16="http://schemas.microsoft.com/office/drawing/2014/main" id="{B1C1D08F-467E-4F4C-B0AF-C20AD1A8D792}"/>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 xmlns:a16="http://schemas.microsoft.com/office/drawing/2014/main" id="{D8697A9B-A2FC-45AD-A979-5A21E9B9D288}"/>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 xmlns:a16="http://schemas.microsoft.com/office/drawing/2014/main" id="{5EC8AAE8-6ADD-4057-BF4C-CF14198E5BFE}"/>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Cross 36">
                <a:extLst>
                  <a:ext uri="{FF2B5EF4-FFF2-40B4-BE49-F238E27FC236}">
                    <a16:creationId xmlns="" xmlns:a16="http://schemas.microsoft.com/office/drawing/2014/main" id="{FF4B4872-E9E1-413E-A422-73074CA0B2FB}"/>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 xmlns:a16="http://schemas.microsoft.com/office/drawing/2014/main" id="{AD1EEC79-1FAB-49A6-96F8-717493AD41F9}"/>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 xmlns:a16="http://schemas.microsoft.com/office/drawing/2014/main" id="{759AAEE6-C66E-4B51-97AA-DA1C488BB058}"/>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 xmlns:a16="http://schemas.microsoft.com/office/drawing/2014/main" id="{2FB4DD35-261F-4E7E-9F22-64E4210B5EC8}"/>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 xmlns:a16="http://schemas.microsoft.com/office/drawing/2014/main" id="{BCE9A754-9988-463E-9CD3-0AB194B7E906}"/>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Freeform: Shape 128">
                <a:extLst>
                  <a:ext uri="{FF2B5EF4-FFF2-40B4-BE49-F238E27FC236}">
                    <a16:creationId xmlns="" xmlns:a16="http://schemas.microsoft.com/office/drawing/2014/main" id="{35A27D59-4B1B-4AAB-96C6-972F36235152}"/>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8" name="Freeform: Shape 17">
              <a:extLst>
                <a:ext uri="{FF2B5EF4-FFF2-40B4-BE49-F238E27FC236}">
                  <a16:creationId xmlns="" xmlns:a16="http://schemas.microsoft.com/office/drawing/2014/main" id="{5F71D2DA-EB3F-46FD-BF6B-BC53C649569F}"/>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dirty="0"/>
            </a:p>
          </p:txBody>
        </p:sp>
        <p:grpSp>
          <p:nvGrpSpPr>
            <p:cNvPr id="19" name="Group 18">
              <a:extLst>
                <a:ext uri="{FF2B5EF4-FFF2-40B4-BE49-F238E27FC236}">
                  <a16:creationId xmlns="" xmlns:a16="http://schemas.microsoft.com/office/drawing/2014/main" id="{B1B54784-56B9-4584-8F9D-C7ABA098BDCC}"/>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20" name="Oval 19">
                <a:extLst>
                  <a:ext uri="{FF2B5EF4-FFF2-40B4-BE49-F238E27FC236}">
                    <a16:creationId xmlns="" xmlns:a16="http://schemas.microsoft.com/office/drawing/2014/main" id="{271CF1EF-90A8-49E7-ABCF-36EAC2ED661B}"/>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 xmlns:a16="http://schemas.microsoft.com/office/drawing/2014/main" id="{45778F9B-E623-4BD2-ACC5-475E8BCD7AD8}"/>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 xmlns:a16="http://schemas.microsoft.com/office/drawing/2014/main" id="{734495CB-3C2E-4033-A915-1253F01D7F6B}"/>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 xmlns:a16="http://schemas.microsoft.com/office/drawing/2014/main" id="{E5954EB3-8071-414D-9B45-7B15C269B4DD}"/>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96" name="Freeform: Shape 195">
            <a:extLst>
              <a:ext uri="{FF2B5EF4-FFF2-40B4-BE49-F238E27FC236}">
                <a16:creationId xmlns="" xmlns:a16="http://schemas.microsoft.com/office/drawing/2014/main" id="{A9A8349A-7EFB-47E6-9E3E-C42717EE861F}"/>
              </a:ext>
            </a:extLst>
          </p:cNvPr>
          <p:cNvSpPr/>
          <p:nvPr/>
        </p:nvSpPr>
        <p:spPr>
          <a:xfrm rot="19146890">
            <a:off x="9497118" y="4865112"/>
            <a:ext cx="2647906" cy="2053702"/>
          </a:xfrm>
          <a:custGeom>
            <a:avLst/>
            <a:gdLst>
              <a:gd name="connsiteX0" fmla="*/ 802501 w 2647906"/>
              <a:gd name="connsiteY0" fmla="*/ 64780 h 2053702"/>
              <a:gd name="connsiteX1" fmla="*/ 824412 w 2647906"/>
              <a:gd name="connsiteY1" fmla="*/ 137612 h 2053702"/>
              <a:gd name="connsiteX2" fmla="*/ 735907 w 2647906"/>
              <a:gd name="connsiteY2" fmla="*/ 300638 h 2053702"/>
              <a:gd name="connsiteX3" fmla="*/ 672970 w 2647906"/>
              <a:gd name="connsiteY3" fmla="*/ 375812 h 2053702"/>
              <a:gd name="connsiteX4" fmla="*/ 644123 w 2647906"/>
              <a:gd name="connsiteY4" fmla="*/ 429134 h 2053702"/>
              <a:gd name="connsiteX5" fmla="*/ 630356 w 2647906"/>
              <a:gd name="connsiteY5" fmla="*/ 546704 h 2053702"/>
              <a:gd name="connsiteX6" fmla="*/ 618992 w 2647906"/>
              <a:gd name="connsiteY6" fmla="*/ 620349 h 2053702"/>
              <a:gd name="connsiteX7" fmla="*/ 576379 w 2647906"/>
              <a:gd name="connsiteY7" fmla="*/ 714318 h 2053702"/>
              <a:gd name="connsiteX8" fmla="*/ 559114 w 2647906"/>
              <a:gd name="connsiteY8" fmla="*/ 771355 h 2053702"/>
              <a:gd name="connsiteX9" fmla="*/ 507760 w 2647906"/>
              <a:gd name="connsiteY9" fmla="*/ 891329 h 2053702"/>
              <a:gd name="connsiteX10" fmla="*/ 462960 w 2647906"/>
              <a:gd name="connsiteY10" fmla="*/ 948802 h 2053702"/>
              <a:gd name="connsiteX11" fmla="*/ 412480 w 2647906"/>
              <a:gd name="connsiteY11" fmla="*/ 1078829 h 2053702"/>
              <a:gd name="connsiteX12" fmla="*/ 403301 w 2647906"/>
              <a:gd name="connsiteY12" fmla="*/ 1333200 h 2053702"/>
              <a:gd name="connsiteX13" fmla="*/ 421058 w 2647906"/>
              <a:gd name="connsiteY13" fmla="*/ 1503955 h 2053702"/>
              <a:gd name="connsiteX14" fmla="*/ 425443 w 2647906"/>
              <a:gd name="connsiteY14" fmla="*/ 1540797 h 2053702"/>
              <a:gd name="connsiteX15" fmla="*/ 0 w 2647906"/>
              <a:gd name="connsiteY15" fmla="*/ 1172459 h 2053702"/>
              <a:gd name="connsiteX16" fmla="*/ 16659 w 2647906"/>
              <a:gd name="connsiteY16" fmla="*/ 1116181 h 2053702"/>
              <a:gd name="connsiteX17" fmla="*/ 118337 w 2647906"/>
              <a:gd name="connsiteY17" fmla="*/ 780533 h 2053702"/>
              <a:gd name="connsiteX18" fmla="*/ 209683 w 2647906"/>
              <a:gd name="connsiteY18" fmla="*/ 463662 h 2053702"/>
              <a:gd name="connsiteX19" fmla="*/ 259071 w 2647906"/>
              <a:gd name="connsiteY19" fmla="*/ 293425 h 2053702"/>
              <a:gd name="connsiteX20" fmla="*/ 276772 w 2647906"/>
              <a:gd name="connsiteY20" fmla="*/ 205139 h 2053702"/>
              <a:gd name="connsiteX21" fmla="*/ 329219 w 2647906"/>
              <a:gd name="connsiteY21" fmla="*/ 137394 h 2053702"/>
              <a:gd name="connsiteX22" fmla="*/ 512349 w 2647906"/>
              <a:gd name="connsiteY22" fmla="*/ 41458 h 2053702"/>
              <a:gd name="connsiteX23" fmla="*/ 578564 w 2647906"/>
              <a:gd name="connsiteY23" fmla="*/ 3434 h 2053702"/>
              <a:gd name="connsiteX24" fmla="*/ 598232 w 2647906"/>
              <a:gd name="connsiteY24" fmla="*/ 2123 h 2053702"/>
              <a:gd name="connsiteX25" fmla="*/ 603914 w 2647906"/>
              <a:gd name="connsiteY25" fmla="*/ 16546 h 2053702"/>
              <a:gd name="connsiteX26" fmla="*/ 614402 w 2647906"/>
              <a:gd name="connsiteY26" fmla="*/ 153128 h 2053702"/>
              <a:gd name="connsiteX27" fmla="*/ 624237 w 2647906"/>
              <a:gd name="connsiteY27" fmla="*/ 147446 h 2053702"/>
              <a:gd name="connsiteX28" fmla="*/ 710120 w 2647906"/>
              <a:gd name="connsiteY28" fmla="*/ 63749 h 2053702"/>
              <a:gd name="connsiteX29" fmla="*/ 779832 w 2647906"/>
              <a:gd name="connsiteY29" fmla="*/ 50418 h 2053702"/>
              <a:gd name="connsiteX30" fmla="*/ 802501 w 2647906"/>
              <a:gd name="connsiteY30" fmla="*/ 64780 h 2053702"/>
              <a:gd name="connsiteX31" fmla="*/ 2419034 w 2647906"/>
              <a:gd name="connsiteY31" fmla="*/ 721093 h 2053702"/>
              <a:gd name="connsiteX32" fmla="*/ 2504043 w 2647906"/>
              <a:gd name="connsiteY32" fmla="*/ 904441 h 2053702"/>
              <a:gd name="connsiteX33" fmla="*/ 2545782 w 2647906"/>
              <a:gd name="connsiteY33" fmla="*/ 1068995 h 2053702"/>
              <a:gd name="connsiteX34" fmla="*/ 2540975 w 2647906"/>
              <a:gd name="connsiteY34" fmla="*/ 1200552 h 2053702"/>
              <a:gd name="connsiteX35" fmla="*/ 2527207 w 2647906"/>
              <a:gd name="connsiteY35" fmla="*/ 1309818 h 2053702"/>
              <a:gd name="connsiteX36" fmla="*/ 2533108 w 2647906"/>
              <a:gd name="connsiteY36" fmla="*/ 1417991 h 2053702"/>
              <a:gd name="connsiteX37" fmla="*/ 2647906 w 2647906"/>
              <a:gd name="connsiteY37" fmla="*/ 1623311 h 2053702"/>
              <a:gd name="connsiteX38" fmla="*/ 2238821 w 2647906"/>
              <a:gd name="connsiteY38" fmla="*/ 2053445 h 2053702"/>
              <a:gd name="connsiteX39" fmla="*/ 2107487 w 2647906"/>
              <a:gd name="connsiteY39" fmla="*/ 1625728 h 2053702"/>
              <a:gd name="connsiteX40" fmla="*/ 1832058 w 2647906"/>
              <a:gd name="connsiteY40" fmla="*/ 1241636 h 2053702"/>
              <a:gd name="connsiteX41" fmla="*/ 1746394 w 2647906"/>
              <a:gd name="connsiteY41" fmla="*/ 1095656 h 2053702"/>
              <a:gd name="connsiteX42" fmla="*/ 1701159 w 2647906"/>
              <a:gd name="connsiteY42" fmla="*/ 1015237 h 2053702"/>
              <a:gd name="connsiteX43" fmla="*/ 1666849 w 2647906"/>
              <a:gd name="connsiteY43" fmla="*/ 935910 h 2053702"/>
              <a:gd name="connsiteX44" fmla="*/ 1618990 w 2647906"/>
              <a:gd name="connsiteY44" fmla="*/ 854398 h 2053702"/>
              <a:gd name="connsiteX45" fmla="*/ 1588178 w 2647906"/>
              <a:gd name="connsiteY45" fmla="*/ 825770 h 2053702"/>
              <a:gd name="connsiteX46" fmla="*/ 1612435 w 2647906"/>
              <a:gd name="connsiteY46" fmla="*/ 764145 h 2053702"/>
              <a:gd name="connsiteX47" fmla="*/ 1642592 w 2647906"/>
              <a:gd name="connsiteY47" fmla="*/ 763488 h 2053702"/>
              <a:gd name="connsiteX48" fmla="*/ 1691106 w 2647906"/>
              <a:gd name="connsiteY48" fmla="*/ 775726 h 2053702"/>
              <a:gd name="connsiteX49" fmla="*/ 1749017 w 2647906"/>
              <a:gd name="connsiteY49" fmla="*/ 812658 h 2053702"/>
              <a:gd name="connsiteX50" fmla="*/ 1751420 w 2647906"/>
              <a:gd name="connsiteY50" fmla="*/ 814843 h 2053702"/>
              <a:gd name="connsiteX51" fmla="*/ 1755354 w 2647906"/>
              <a:gd name="connsiteY51" fmla="*/ 815280 h 2053702"/>
              <a:gd name="connsiteX52" fmla="*/ 1638003 w 2647906"/>
              <a:gd name="connsiteY52" fmla="*/ 354397 h 2053702"/>
              <a:gd name="connsiteX53" fmla="*/ 1635598 w 2647906"/>
              <a:gd name="connsiteY53" fmla="*/ 303261 h 2053702"/>
              <a:gd name="connsiteX54" fmla="*/ 1657234 w 2647906"/>
              <a:gd name="connsiteY54" fmla="*/ 263925 h 2053702"/>
              <a:gd name="connsiteX55" fmla="*/ 1707714 w 2647906"/>
              <a:gd name="connsiteY55" fmla="*/ 258243 h 2053702"/>
              <a:gd name="connsiteX56" fmla="*/ 1784419 w 2647906"/>
              <a:gd name="connsiteY56" fmla="*/ 306538 h 2053702"/>
              <a:gd name="connsiteX57" fmla="*/ 1823973 w 2647906"/>
              <a:gd name="connsiteY57" fmla="*/ 408592 h 2053702"/>
              <a:gd name="connsiteX58" fmla="*/ 1907234 w 2647906"/>
              <a:gd name="connsiteY58" fmla="*/ 690280 h 2053702"/>
              <a:gd name="connsiteX59" fmla="*/ 1926465 w 2647906"/>
              <a:gd name="connsiteY59" fmla="*/ 698148 h 2053702"/>
              <a:gd name="connsiteX60" fmla="*/ 2046438 w 2647906"/>
              <a:gd name="connsiteY60" fmla="*/ 694651 h 2053702"/>
              <a:gd name="connsiteX61" fmla="*/ 2065013 w 2647906"/>
              <a:gd name="connsiteY61" fmla="*/ 706014 h 2053702"/>
              <a:gd name="connsiteX62" fmla="*/ 2076595 w 2647906"/>
              <a:gd name="connsiteY62" fmla="*/ 703392 h 2053702"/>
              <a:gd name="connsiteX63" fmla="*/ 2142155 w 2647906"/>
              <a:gd name="connsiteY63" fmla="*/ 667553 h 2053702"/>
              <a:gd name="connsiteX64" fmla="*/ 2230442 w 2647906"/>
              <a:gd name="connsiteY64" fmla="*/ 696399 h 2053702"/>
              <a:gd name="connsiteX65" fmla="*/ 2279612 w 2647906"/>
              <a:gd name="connsiteY65" fmla="*/ 706670 h 2053702"/>
              <a:gd name="connsiteX66" fmla="*/ 2328562 w 2647906"/>
              <a:gd name="connsiteY66" fmla="*/ 691592 h 2053702"/>
              <a:gd name="connsiteX67" fmla="*/ 2419034 w 2647906"/>
              <a:gd name="connsiteY67" fmla="*/ 721093 h 20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39" cap="flat">
            <a:noFill/>
            <a:prstDash val="solid"/>
            <a:miter/>
          </a:ln>
        </p:spPr>
        <p:txBody>
          <a:bodyPr rtlCol="0" anchor="ctr"/>
          <a:lstStyle/>
          <a:p>
            <a:endParaRPr lang="en-US" dirty="0"/>
          </a:p>
        </p:txBody>
      </p:sp>
      <p:grpSp>
        <p:nvGrpSpPr>
          <p:cNvPr id="75" name="Group 74">
            <a:extLst>
              <a:ext uri="{FF2B5EF4-FFF2-40B4-BE49-F238E27FC236}">
                <a16:creationId xmlns="" xmlns:a16="http://schemas.microsoft.com/office/drawing/2014/main" id="{76B06473-3B8F-4E79-A2CA-FE5AA14E6B10}"/>
              </a:ext>
            </a:extLst>
          </p:cNvPr>
          <p:cNvGrpSpPr/>
          <p:nvPr/>
        </p:nvGrpSpPr>
        <p:grpSpPr>
          <a:xfrm rot="1587316">
            <a:off x="909065" y="3818987"/>
            <a:ext cx="1555538" cy="2302642"/>
            <a:chOff x="6477000" y="3016250"/>
            <a:chExt cx="1328738" cy="1966913"/>
          </a:xfrm>
        </p:grpSpPr>
        <p:sp>
          <p:nvSpPr>
            <p:cNvPr id="85" name="Freeform 21">
              <a:extLst>
                <a:ext uri="{FF2B5EF4-FFF2-40B4-BE49-F238E27FC236}">
                  <a16:creationId xmlns="" xmlns:a16="http://schemas.microsoft.com/office/drawing/2014/main" id="{B4FA53BD-6B07-46FB-8E73-F1977477D66B}"/>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22">
              <a:extLst>
                <a:ext uri="{FF2B5EF4-FFF2-40B4-BE49-F238E27FC236}">
                  <a16:creationId xmlns="" xmlns:a16="http://schemas.microsoft.com/office/drawing/2014/main" id="{7DDC5813-58D8-4CB9-9061-D2321039535C}"/>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23">
              <a:extLst>
                <a:ext uri="{FF2B5EF4-FFF2-40B4-BE49-F238E27FC236}">
                  <a16:creationId xmlns="" xmlns:a16="http://schemas.microsoft.com/office/drawing/2014/main" id="{BE959B4F-7DAB-4E34-981E-329FB1AFA854}"/>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24">
              <a:extLst>
                <a:ext uri="{FF2B5EF4-FFF2-40B4-BE49-F238E27FC236}">
                  <a16:creationId xmlns="" xmlns:a16="http://schemas.microsoft.com/office/drawing/2014/main" id="{3C666D1B-AC85-4D2A-99E2-A162377C88E7}"/>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25">
              <a:extLst>
                <a:ext uri="{FF2B5EF4-FFF2-40B4-BE49-F238E27FC236}">
                  <a16:creationId xmlns="" xmlns:a16="http://schemas.microsoft.com/office/drawing/2014/main" id="{D04960E5-FE25-4A27-91D8-4279B67D5F31}"/>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26">
              <a:extLst>
                <a:ext uri="{FF2B5EF4-FFF2-40B4-BE49-F238E27FC236}">
                  <a16:creationId xmlns="" xmlns:a16="http://schemas.microsoft.com/office/drawing/2014/main" id="{C0C3797F-AD4E-4A8B-87FF-60021E76BA40}"/>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27">
              <a:extLst>
                <a:ext uri="{FF2B5EF4-FFF2-40B4-BE49-F238E27FC236}">
                  <a16:creationId xmlns="" xmlns:a16="http://schemas.microsoft.com/office/drawing/2014/main" id="{ADF59732-B6E8-4602-9579-66A28CF2373A}"/>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28">
              <a:extLst>
                <a:ext uri="{FF2B5EF4-FFF2-40B4-BE49-F238E27FC236}">
                  <a16:creationId xmlns="" xmlns:a16="http://schemas.microsoft.com/office/drawing/2014/main" id="{64144774-FF37-417B-926B-E037159D78C1}"/>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29">
              <a:extLst>
                <a:ext uri="{FF2B5EF4-FFF2-40B4-BE49-F238E27FC236}">
                  <a16:creationId xmlns="" xmlns:a16="http://schemas.microsoft.com/office/drawing/2014/main" id="{AA6FAF1A-F505-471C-885C-E205BA6CD276}"/>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0">
              <a:extLst>
                <a:ext uri="{FF2B5EF4-FFF2-40B4-BE49-F238E27FC236}">
                  <a16:creationId xmlns="" xmlns:a16="http://schemas.microsoft.com/office/drawing/2014/main" id="{B32C509F-3E31-41D9-8AC4-92E902539EC3}"/>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31">
              <a:extLst>
                <a:ext uri="{FF2B5EF4-FFF2-40B4-BE49-F238E27FC236}">
                  <a16:creationId xmlns="" xmlns:a16="http://schemas.microsoft.com/office/drawing/2014/main" id="{AEA69708-0D7D-4AB0-8116-382721B8A608}"/>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2">
              <a:extLst>
                <a:ext uri="{FF2B5EF4-FFF2-40B4-BE49-F238E27FC236}">
                  <a16:creationId xmlns="" xmlns:a16="http://schemas.microsoft.com/office/drawing/2014/main" id="{76CC40C8-185D-41E9-BD75-38FD74201910}"/>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33">
              <a:extLst>
                <a:ext uri="{FF2B5EF4-FFF2-40B4-BE49-F238E27FC236}">
                  <a16:creationId xmlns="" xmlns:a16="http://schemas.microsoft.com/office/drawing/2014/main" id="{56204A8E-422B-4477-AA71-084ACD5AF247}"/>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34">
              <a:extLst>
                <a:ext uri="{FF2B5EF4-FFF2-40B4-BE49-F238E27FC236}">
                  <a16:creationId xmlns="" xmlns:a16="http://schemas.microsoft.com/office/drawing/2014/main" id="{589F9D0F-6288-4CE6-9036-D12F6D9D3820}"/>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35">
              <a:extLst>
                <a:ext uri="{FF2B5EF4-FFF2-40B4-BE49-F238E27FC236}">
                  <a16:creationId xmlns="" xmlns:a16="http://schemas.microsoft.com/office/drawing/2014/main" id="{817E8965-0391-4E7D-92E5-241CD66A4FB6}"/>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6">
              <a:extLst>
                <a:ext uri="{FF2B5EF4-FFF2-40B4-BE49-F238E27FC236}">
                  <a16:creationId xmlns="" xmlns:a16="http://schemas.microsoft.com/office/drawing/2014/main" id="{76E7CEDE-A339-4E90-8389-F88BD1922687}"/>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37">
              <a:extLst>
                <a:ext uri="{FF2B5EF4-FFF2-40B4-BE49-F238E27FC236}">
                  <a16:creationId xmlns="" xmlns:a16="http://schemas.microsoft.com/office/drawing/2014/main" id="{1ED853F1-FF35-4615-8CFA-ABD102A77399}"/>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8">
              <a:extLst>
                <a:ext uri="{FF2B5EF4-FFF2-40B4-BE49-F238E27FC236}">
                  <a16:creationId xmlns="" xmlns:a16="http://schemas.microsoft.com/office/drawing/2014/main" id="{2B9B17A9-5A00-4431-AFFD-7FC4B6096132}"/>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39">
              <a:extLst>
                <a:ext uri="{FF2B5EF4-FFF2-40B4-BE49-F238E27FC236}">
                  <a16:creationId xmlns="" xmlns:a16="http://schemas.microsoft.com/office/drawing/2014/main" id="{8B0B5EE5-0686-498F-AD62-FCBA67B62F5B}"/>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Line 40">
              <a:extLst>
                <a:ext uri="{FF2B5EF4-FFF2-40B4-BE49-F238E27FC236}">
                  <a16:creationId xmlns="" xmlns:a16="http://schemas.microsoft.com/office/drawing/2014/main" id="{24F55C4E-2F21-4459-8B45-F1B95591DC56}"/>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41">
              <a:extLst>
                <a:ext uri="{FF2B5EF4-FFF2-40B4-BE49-F238E27FC236}">
                  <a16:creationId xmlns="" xmlns:a16="http://schemas.microsoft.com/office/drawing/2014/main" id="{74254297-B497-44A4-ACA8-D16D76865B94}"/>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42">
              <a:extLst>
                <a:ext uri="{FF2B5EF4-FFF2-40B4-BE49-F238E27FC236}">
                  <a16:creationId xmlns="" xmlns:a16="http://schemas.microsoft.com/office/drawing/2014/main" id="{DF6E09B7-4F04-4CFE-B4E3-707733FFBB9E}"/>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43">
              <a:extLst>
                <a:ext uri="{FF2B5EF4-FFF2-40B4-BE49-F238E27FC236}">
                  <a16:creationId xmlns="" xmlns:a16="http://schemas.microsoft.com/office/drawing/2014/main" id="{C6A6EF8B-04A3-42B0-A128-BAAD811E33CE}"/>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44">
              <a:extLst>
                <a:ext uri="{FF2B5EF4-FFF2-40B4-BE49-F238E27FC236}">
                  <a16:creationId xmlns="" xmlns:a16="http://schemas.microsoft.com/office/drawing/2014/main" id="{59371498-43FE-405F-AFFE-2CB2BD4FF4A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45">
              <a:extLst>
                <a:ext uri="{FF2B5EF4-FFF2-40B4-BE49-F238E27FC236}">
                  <a16:creationId xmlns="" xmlns:a16="http://schemas.microsoft.com/office/drawing/2014/main" id="{A33F882E-EBD8-4491-87C2-0196547FA465}"/>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46">
              <a:extLst>
                <a:ext uri="{FF2B5EF4-FFF2-40B4-BE49-F238E27FC236}">
                  <a16:creationId xmlns="" xmlns:a16="http://schemas.microsoft.com/office/drawing/2014/main" id="{1AE29EF4-21FB-419D-BDCA-98B66E0DE38E}"/>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8" name="Freeform: Shape 157">
            <a:extLst>
              <a:ext uri="{FF2B5EF4-FFF2-40B4-BE49-F238E27FC236}">
                <a16:creationId xmlns="" xmlns:a16="http://schemas.microsoft.com/office/drawing/2014/main" id="{15C310A7-401F-423F-8320-EEB523B9B3B5}"/>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dirty="0"/>
          </a:p>
        </p:txBody>
      </p:sp>
      <p:sp>
        <p:nvSpPr>
          <p:cNvPr id="148" name="Freeform: Shape 147">
            <a:extLst>
              <a:ext uri="{FF2B5EF4-FFF2-40B4-BE49-F238E27FC236}">
                <a16:creationId xmlns="" xmlns:a16="http://schemas.microsoft.com/office/drawing/2014/main" id="{769BEC89-BFE1-480F-BA4F-C7B0C9FABF72}"/>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dirty="0"/>
          </a:p>
        </p:txBody>
      </p:sp>
      <p:sp>
        <p:nvSpPr>
          <p:cNvPr id="197" name="Freeform: Shape 196">
            <a:extLst>
              <a:ext uri="{FF2B5EF4-FFF2-40B4-BE49-F238E27FC236}">
                <a16:creationId xmlns="" xmlns:a16="http://schemas.microsoft.com/office/drawing/2014/main" id="{F5E746BC-3350-41F9-84C5-CA7FC663E46B}"/>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dirty="0"/>
          </a:p>
        </p:txBody>
      </p:sp>
      <p:sp>
        <p:nvSpPr>
          <p:cNvPr id="141" name="Freeform: Shape 140">
            <a:extLst>
              <a:ext uri="{FF2B5EF4-FFF2-40B4-BE49-F238E27FC236}">
                <a16:creationId xmlns="" xmlns:a16="http://schemas.microsoft.com/office/drawing/2014/main" id="{D07C8FF0-F737-485B-9503-9192581ACE69}"/>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dirty="0"/>
          </a:p>
        </p:txBody>
      </p:sp>
      <p:sp>
        <p:nvSpPr>
          <p:cNvPr id="6" name="TextBox 5">
            <a:extLst>
              <a:ext uri="{FF2B5EF4-FFF2-40B4-BE49-F238E27FC236}">
                <a16:creationId xmlns="" xmlns:a16="http://schemas.microsoft.com/office/drawing/2014/main" id="{F480A03F-50A4-41B8-8782-EB6B0EF85957}"/>
              </a:ext>
            </a:extLst>
          </p:cNvPr>
          <p:cNvSpPr txBox="1"/>
          <p:nvPr/>
        </p:nvSpPr>
        <p:spPr>
          <a:xfrm>
            <a:off x="-13768" y="1168012"/>
            <a:ext cx="12192000" cy="1077218"/>
          </a:xfrm>
          <a:prstGeom prst="rect">
            <a:avLst/>
          </a:prstGeom>
          <a:noFill/>
        </p:spPr>
        <p:txBody>
          <a:bodyPr wrap="square" rtlCol="0" anchor="ctr">
            <a:spAutoFit/>
          </a:bodyPr>
          <a:lstStyle/>
          <a:p>
            <a:pPr algn="ctr"/>
            <a:r>
              <a:rPr lang="en-IN" sz="3200" b="1" dirty="0" smtClean="0">
                <a:latin typeface="Times New Roman" pitchFamily="18" charset="0"/>
                <a:cs typeface="Times New Roman" pitchFamily="18" charset="0"/>
              </a:rPr>
              <a:t>INTELLIGENCE </a:t>
            </a:r>
            <a:r>
              <a:rPr lang="en-IN" sz="3200" b="1" dirty="0">
                <a:latin typeface="Times New Roman" pitchFamily="18" charset="0"/>
                <a:cs typeface="Times New Roman" pitchFamily="18" charset="0"/>
              </a:rPr>
              <a:t>CONVERSATIONAL HEALTHCARE </a:t>
            </a:r>
            <a:r>
              <a:rPr lang="en-IN" sz="3200" b="1" dirty="0" smtClean="0">
                <a:latin typeface="Times New Roman" pitchFamily="18" charset="0"/>
                <a:cs typeface="Times New Roman" pitchFamily="18" charset="0"/>
              </a:rPr>
              <a:t>CHATBOT</a:t>
            </a:r>
            <a:endParaRPr lang="ko-KR" altLang="en-US" sz="3200" dirty="0">
              <a:solidFill>
                <a:schemeClr val="tx1">
                  <a:lumMod val="85000"/>
                  <a:lumOff val="15000"/>
                </a:schemeClr>
              </a:solidFill>
              <a:latin typeface="Times New Roman" pitchFamily="18" charset="0"/>
              <a:cs typeface="Times New Roman" pitchFamily="18" charset="0"/>
            </a:endParaRPr>
          </a:p>
        </p:txBody>
      </p:sp>
      <p:sp>
        <p:nvSpPr>
          <p:cNvPr id="7" name="TextBox 6">
            <a:extLst>
              <a:ext uri="{FF2B5EF4-FFF2-40B4-BE49-F238E27FC236}">
                <a16:creationId xmlns="" xmlns:a16="http://schemas.microsoft.com/office/drawing/2014/main" id="{6C3D65AE-A17C-44F8-B5D1-BBFD21B3771A}"/>
              </a:ext>
            </a:extLst>
          </p:cNvPr>
          <p:cNvSpPr txBox="1"/>
          <p:nvPr/>
        </p:nvSpPr>
        <p:spPr>
          <a:xfrm>
            <a:off x="24363" y="2339690"/>
            <a:ext cx="12191853" cy="379656"/>
          </a:xfrm>
          <a:prstGeom prst="rect">
            <a:avLst/>
          </a:prstGeom>
          <a:noFill/>
        </p:spPr>
        <p:txBody>
          <a:bodyPr wrap="square" rtlCol="0" anchor="ctr">
            <a:spAutoFit/>
          </a:bodyPr>
          <a:lstStyle/>
          <a:p>
            <a:pPr algn="ctr"/>
            <a:r>
              <a:rPr lang="en-US" altLang="ko-KR" sz="1867" b="1" dirty="0" smtClean="0">
                <a:latin typeface="Times New Roman" pitchFamily="18" charset="0"/>
                <a:cs typeface="Times New Roman" pitchFamily="18" charset="0"/>
              </a:rPr>
              <a:t>By- Yash Sharma,OUI118BCS017, B.Tech(CSE), 6</a:t>
            </a:r>
            <a:r>
              <a:rPr lang="en-US" altLang="ko-KR" sz="1867" b="1" baseline="30000" dirty="0" smtClean="0">
                <a:latin typeface="Times New Roman" pitchFamily="18" charset="0"/>
                <a:cs typeface="Times New Roman" pitchFamily="18" charset="0"/>
              </a:rPr>
              <a:t>th</a:t>
            </a:r>
            <a:r>
              <a:rPr lang="en-US" altLang="ko-KR" sz="1867" b="1" dirty="0" smtClean="0">
                <a:latin typeface="Times New Roman" pitchFamily="18" charset="0"/>
                <a:cs typeface="Times New Roman" pitchFamily="18" charset="0"/>
              </a:rPr>
              <a:t> Semester</a:t>
            </a:r>
            <a:endParaRPr lang="ko-KR" altLang="en-US" sz="1867" b="1" dirty="0">
              <a:latin typeface="Times New Roman" pitchFamily="18" charset="0"/>
              <a:cs typeface="Times New Roman" pitchFamily="18" charset="0"/>
            </a:endParaRPr>
          </a:p>
        </p:txBody>
      </p:sp>
      <p:grpSp>
        <p:nvGrpSpPr>
          <p:cNvPr id="61" name="Group 60">
            <a:extLst>
              <a:ext uri="{FF2B5EF4-FFF2-40B4-BE49-F238E27FC236}">
                <a16:creationId xmlns="" xmlns:a16="http://schemas.microsoft.com/office/drawing/2014/main" id="{62657F83-321A-4381-AE2B-7DADEFC27EEF}"/>
              </a:ext>
            </a:extLst>
          </p:cNvPr>
          <p:cNvGrpSpPr/>
          <p:nvPr/>
        </p:nvGrpSpPr>
        <p:grpSpPr>
          <a:xfrm flipH="1">
            <a:off x="8350688" y="3844199"/>
            <a:ext cx="908498" cy="944789"/>
            <a:chOff x="3160515" y="4567864"/>
            <a:chExt cx="908498" cy="944789"/>
          </a:xfrm>
        </p:grpSpPr>
        <p:sp>
          <p:nvSpPr>
            <p:cNvPr id="62" name="Freeform: Shape 61">
              <a:extLst>
                <a:ext uri="{FF2B5EF4-FFF2-40B4-BE49-F238E27FC236}">
                  <a16:creationId xmlns="" xmlns:a16="http://schemas.microsoft.com/office/drawing/2014/main" id="{47F2F30F-9918-48E4-B2A8-FAD0813AA32D}"/>
                </a:ext>
              </a:extLst>
            </p:cNvPr>
            <p:cNvSpPr/>
            <p:nvPr/>
          </p:nvSpPr>
          <p:spPr>
            <a:xfrm>
              <a:off x="3160515" y="4567864"/>
              <a:ext cx="908498" cy="944789"/>
            </a:xfrm>
            <a:custGeom>
              <a:avLst/>
              <a:gdLst>
                <a:gd name="connsiteX0" fmla="*/ 145130 w 949555"/>
                <a:gd name="connsiteY0" fmla="*/ 136100 h 987486"/>
                <a:gd name="connsiteX1" fmla="*/ 394259 w 949555"/>
                <a:gd name="connsiteY1" fmla="*/ 7490 h 987486"/>
                <a:gd name="connsiteX2" fmla="*/ 935955 w 949555"/>
                <a:gd name="connsiteY2" fmla="*/ 359252 h 987486"/>
                <a:gd name="connsiteX3" fmla="*/ 706416 w 949555"/>
                <a:gd name="connsiteY3" fmla="*/ 882210 h 987486"/>
                <a:gd name="connsiteX4" fmla="*/ 688530 w 949555"/>
                <a:gd name="connsiteY4" fmla="*/ 893282 h 987486"/>
                <a:gd name="connsiteX5" fmla="*/ 658293 w 949555"/>
                <a:gd name="connsiteY5" fmla="*/ 912446 h 987486"/>
                <a:gd name="connsiteX6" fmla="*/ 274166 w 949555"/>
                <a:gd name="connsiteY6" fmla="*/ 900948 h 987486"/>
                <a:gd name="connsiteX7" fmla="*/ 230728 w 949555"/>
                <a:gd name="connsiteY7" fmla="*/ 878377 h 987486"/>
                <a:gd name="connsiteX8" fmla="*/ 196659 w 949555"/>
                <a:gd name="connsiteY8" fmla="*/ 883488 h 987486"/>
                <a:gd name="connsiteX9" fmla="*/ 143000 w 949555"/>
                <a:gd name="connsiteY9" fmla="*/ 940127 h 987486"/>
                <a:gd name="connsiteX10" fmla="*/ 115319 w 949555"/>
                <a:gd name="connsiteY10" fmla="*/ 971215 h 987486"/>
                <a:gd name="connsiteX11" fmla="*/ 75288 w 949555"/>
                <a:gd name="connsiteY11" fmla="*/ 974622 h 987486"/>
                <a:gd name="connsiteX12" fmla="*/ 4169 w 949555"/>
                <a:gd name="connsiteY12" fmla="*/ 919260 h 987486"/>
                <a:gd name="connsiteX13" fmla="*/ 9280 w 949555"/>
                <a:gd name="connsiteY13" fmla="*/ 892857 h 987486"/>
                <a:gd name="connsiteX14" fmla="*/ 91045 w 949555"/>
                <a:gd name="connsiteY14" fmla="*/ 795334 h 987486"/>
                <a:gd name="connsiteX15" fmla="*/ 92323 w 949555"/>
                <a:gd name="connsiteY15" fmla="*/ 750619 h 987486"/>
                <a:gd name="connsiteX16" fmla="*/ 42923 w 949555"/>
                <a:gd name="connsiteY16" fmla="*/ 277060 h 987486"/>
                <a:gd name="connsiteX17" fmla="*/ 126392 w 949555"/>
                <a:gd name="connsiteY17" fmla="*/ 150153 h 987486"/>
                <a:gd name="connsiteX18" fmla="*/ 145130 w 949555"/>
                <a:gd name="connsiteY18" fmla="*/ 136100 h 98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49555" h="987486">
                  <a:moveTo>
                    <a:pt x="145130" y="136100"/>
                  </a:moveTo>
                  <a:cubicBezTo>
                    <a:pt x="216249" y="70091"/>
                    <a:pt x="298014" y="24950"/>
                    <a:pt x="394259" y="7490"/>
                  </a:cubicBezTo>
                  <a:cubicBezTo>
                    <a:pt x="640407" y="-36374"/>
                    <a:pt x="875909" y="116510"/>
                    <a:pt x="935955" y="359252"/>
                  </a:cubicBezTo>
                  <a:cubicBezTo>
                    <a:pt x="986633" y="564943"/>
                    <a:pt x="892518" y="779577"/>
                    <a:pt x="706416" y="882210"/>
                  </a:cubicBezTo>
                  <a:cubicBezTo>
                    <a:pt x="700454" y="885617"/>
                    <a:pt x="694492" y="889450"/>
                    <a:pt x="688530" y="893282"/>
                  </a:cubicBezTo>
                  <a:cubicBezTo>
                    <a:pt x="680864" y="903077"/>
                    <a:pt x="669366" y="908188"/>
                    <a:pt x="658293" y="912446"/>
                  </a:cubicBezTo>
                  <a:cubicBezTo>
                    <a:pt x="528831" y="962698"/>
                    <a:pt x="400221" y="959717"/>
                    <a:pt x="274166" y="900948"/>
                  </a:cubicBezTo>
                  <a:cubicBezTo>
                    <a:pt x="259261" y="894134"/>
                    <a:pt x="244356" y="887320"/>
                    <a:pt x="230728" y="878377"/>
                  </a:cubicBezTo>
                  <a:cubicBezTo>
                    <a:pt x="217100" y="869008"/>
                    <a:pt x="207731" y="869860"/>
                    <a:pt x="196659" y="883488"/>
                  </a:cubicBezTo>
                  <a:cubicBezTo>
                    <a:pt x="180050" y="903503"/>
                    <a:pt x="165997" y="926074"/>
                    <a:pt x="143000" y="940127"/>
                  </a:cubicBezTo>
                  <a:cubicBezTo>
                    <a:pt x="133631" y="950348"/>
                    <a:pt x="124262" y="960569"/>
                    <a:pt x="115319" y="971215"/>
                  </a:cubicBezTo>
                  <a:cubicBezTo>
                    <a:pt x="97007" y="992082"/>
                    <a:pt x="97433" y="992508"/>
                    <a:pt x="75288" y="974622"/>
                  </a:cubicBezTo>
                  <a:cubicBezTo>
                    <a:pt x="46330" y="963124"/>
                    <a:pt x="25888" y="940127"/>
                    <a:pt x="4169" y="919260"/>
                  </a:cubicBezTo>
                  <a:cubicBezTo>
                    <a:pt x="-5200" y="910743"/>
                    <a:pt x="3318" y="900522"/>
                    <a:pt x="9280" y="892857"/>
                  </a:cubicBezTo>
                  <a:cubicBezTo>
                    <a:pt x="35683" y="859639"/>
                    <a:pt x="64216" y="827700"/>
                    <a:pt x="91045" y="795334"/>
                  </a:cubicBezTo>
                  <a:cubicBezTo>
                    <a:pt x="108931" y="773615"/>
                    <a:pt x="108506" y="774467"/>
                    <a:pt x="92323" y="750619"/>
                  </a:cubicBezTo>
                  <a:cubicBezTo>
                    <a:pt x="-10310" y="601993"/>
                    <a:pt x="-27770" y="443998"/>
                    <a:pt x="42923" y="277060"/>
                  </a:cubicBezTo>
                  <a:cubicBezTo>
                    <a:pt x="62938" y="229790"/>
                    <a:pt x="89768" y="186777"/>
                    <a:pt x="126392" y="150153"/>
                  </a:cubicBezTo>
                  <a:cubicBezTo>
                    <a:pt x="132354" y="144617"/>
                    <a:pt x="137038" y="138229"/>
                    <a:pt x="145130" y="136100"/>
                  </a:cubicBezTo>
                  <a:close/>
                </a:path>
              </a:pathLst>
            </a:custGeom>
            <a:solidFill>
              <a:srgbClr val="FDFDFD"/>
            </a:solidFill>
            <a:ln w="4251" cap="flat">
              <a:noFill/>
              <a:prstDash val="solid"/>
              <a:miter/>
            </a:ln>
          </p:spPr>
          <p:txBody>
            <a:bodyPr rtlCol="0" anchor="ctr"/>
            <a:lstStyle/>
            <a:p>
              <a:endParaRPr lang="en-US" dirty="0"/>
            </a:p>
          </p:txBody>
        </p:sp>
        <p:sp>
          <p:nvSpPr>
            <p:cNvPr id="65" name="Freeform: Shape 64">
              <a:extLst>
                <a:ext uri="{FF2B5EF4-FFF2-40B4-BE49-F238E27FC236}">
                  <a16:creationId xmlns="" xmlns:a16="http://schemas.microsoft.com/office/drawing/2014/main" id="{EB4907E3-C054-49E1-8159-008E6CA1929C}"/>
                </a:ext>
              </a:extLst>
            </p:cNvPr>
            <p:cNvSpPr/>
            <p:nvPr/>
          </p:nvSpPr>
          <p:spPr>
            <a:xfrm>
              <a:off x="3241906" y="4642259"/>
              <a:ext cx="752250" cy="752255"/>
            </a:xfrm>
            <a:custGeom>
              <a:avLst/>
              <a:gdLst>
                <a:gd name="connsiteX0" fmla="*/ 395213 w 786246"/>
                <a:gd name="connsiteY0" fmla="*/ 0 h 786251"/>
                <a:gd name="connsiteX1" fmla="*/ 786154 w 786246"/>
                <a:gd name="connsiteY1" fmla="*/ 400310 h 786251"/>
                <a:gd name="connsiteX2" fmla="*/ 385418 w 786246"/>
                <a:gd name="connsiteY2" fmla="*/ 786141 h 786251"/>
                <a:gd name="connsiteX3" fmla="*/ 13 w 786246"/>
                <a:gd name="connsiteY3" fmla="*/ 391793 h 786251"/>
                <a:gd name="connsiteX4" fmla="*/ 395213 w 786246"/>
                <a:gd name="connsiteY4" fmla="*/ 0 h 78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46" h="786251">
                  <a:moveTo>
                    <a:pt x="395213" y="0"/>
                  </a:moveTo>
                  <a:cubicBezTo>
                    <a:pt x="617087" y="4685"/>
                    <a:pt x="790839" y="182269"/>
                    <a:pt x="786154" y="400310"/>
                  </a:cubicBezTo>
                  <a:cubicBezTo>
                    <a:pt x="781470" y="617926"/>
                    <a:pt x="602182" y="791251"/>
                    <a:pt x="385418" y="786141"/>
                  </a:cubicBezTo>
                  <a:cubicBezTo>
                    <a:pt x="163970" y="781031"/>
                    <a:pt x="-1690" y="604298"/>
                    <a:pt x="13" y="391793"/>
                  </a:cubicBezTo>
                  <a:cubicBezTo>
                    <a:pt x="2568" y="162253"/>
                    <a:pt x="182282" y="1703"/>
                    <a:pt x="395213" y="0"/>
                  </a:cubicBezTo>
                  <a:close/>
                </a:path>
              </a:pathLst>
            </a:custGeom>
            <a:solidFill>
              <a:schemeClr val="accent3">
                <a:lumMod val="50000"/>
              </a:schemeClr>
            </a:solidFill>
            <a:ln w="4251" cap="flat">
              <a:noFill/>
              <a:prstDash val="solid"/>
              <a:miter/>
            </a:ln>
          </p:spPr>
          <p:txBody>
            <a:bodyPr rtlCol="0" anchor="ctr"/>
            <a:lstStyle/>
            <a:p>
              <a:endParaRPr lang="en-US" dirty="0"/>
            </a:p>
          </p:txBody>
        </p:sp>
      </p:grpSp>
      <p:sp>
        <p:nvSpPr>
          <p:cNvPr id="66" name="Freeform: Shape 65">
            <a:extLst>
              <a:ext uri="{FF2B5EF4-FFF2-40B4-BE49-F238E27FC236}">
                <a16:creationId xmlns="" xmlns:a16="http://schemas.microsoft.com/office/drawing/2014/main" id="{8FA8FA9B-9D2C-4297-A22F-E61782D61A42}"/>
              </a:ext>
            </a:extLst>
          </p:cNvPr>
          <p:cNvSpPr>
            <a:spLocks noChangeAspect="1"/>
          </p:cNvSpPr>
          <p:nvPr/>
        </p:nvSpPr>
        <p:spPr>
          <a:xfrm rot="21005696">
            <a:off x="7824613" y="5615183"/>
            <a:ext cx="508264" cy="809479"/>
          </a:xfrm>
          <a:custGeom>
            <a:avLst/>
            <a:gdLst>
              <a:gd name="connsiteX0" fmla="*/ 535055 w 1065905"/>
              <a:gd name="connsiteY0" fmla="*/ 156808 h 1697595"/>
              <a:gd name="connsiteX1" fmla="*/ 623457 w 1065905"/>
              <a:gd name="connsiteY1" fmla="*/ 310223 h 1697595"/>
              <a:gd name="connsiteX2" fmla="*/ 535055 w 1065905"/>
              <a:gd name="connsiteY2" fmla="*/ 463638 h 1697595"/>
              <a:gd name="connsiteX3" fmla="*/ 446652 w 1065905"/>
              <a:gd name="connsiteY3" fmla="*/ 310223 h 1697595"/>
              <a:gd name="connsiteX4" fmla="*/ 535055 w 1065905"/>
              <a:gd name="connsiteY4" fmla="*/ 156808 h 1697595"/>
              <a:gd name="connsiteX5" fmla="*/ 411386 w 1065905"/>
              <a:gd name="connsiteY5" fmla="*/ 0 h 1697595"/>
              <a:gd name="connsiteX6" fmla="*/ 411386 w 1065905"/>
              <a:gd name="connsiteY6" fmla="*/ 615052 h 1697595"/>
              <a:gd name="connsiteX7" fmla="*/ 488157 w 1065905"/>
              <a:gd name="connsiteY7" fmla="*/ 716376 h 1697595"/>
              <a:gd name="connsiteX8" fmla="*/ 488157 w 1065905"/>
              <a:gd name="connsiteY8" fmla="*/ 931518 h 1697595"/>
              <a:gd name="connsiteX9" fmla="*/ 534818 w 1065905"/>
              <a:gd name="connsiteY9" fmla="*/ 978179 h 1697595"/>
              <a:gd name="connsiteX10" fmla="*/ 581479 w 1065905"/>
              <a:gd name="connsiteY10" fmla="*/ 931518 h 1697595"/>
              <a:gd name="connsiteX11" fmla="*/ 581479 w 1065905"/>
              <a:gd name="connsiteY11" fmla="*/ 716523 h 1697595"/>
              <a:gd name="connsiteX12" fmla="*/ 658724 w 1065905"/>
              <a:gd name="connsiteY12" fmla="*/ 615052 h 1697595"/>
              <a:gd name="connsiteX13" fmla="*/ 658724 w 1065905"/>
              <a:gd name="connsiteY13" fmla="*/ 641 h 1697595"/>
              <a:gd name="connsiteX14" fmla="*/ 1065904 w 1065905"/>
              <a:gd name="connsiteY14" fmla="*/ 465924 h 1697595"/>
              <a:gd name="connsiteX15" fmla="*/ 1065904 w 1065905"/>
              <a:gd name="connsiteY15" fmla="*/ 760441 h 1697595"/>
              <a:gd name="connsiteX16" fmla="*/ 1065905 w 1065905"/>
              <a:gd name="connsiteY16" fmla="*/ 760441 h 1697595"/>
              <a:gd name="connsiteX17" fmla="*/ 1065905 w 1065905"/>
              <a:gd name="connsiteY17" fmla="*/ 1229018 h 1697595"/>
              <a:gd name="connsiteX18" fmla="*/ 597327 w 1065905"/>
              <a:gd name="connsiteY18" fmla="*/ 1697595 h 1697595"/>
              <a:gd name="connsiteX19" fmla="*/ 468579 w 1065905"/>
              <a:gd name="connsiteY19" fmla="*/ 1697595 h 1697595"/>
              <a:gd name="connsiteX20" fmla="*/ 1 w 1065905"/>
              <a:gd name="connsiteY20" fmla="*/ 1229018 h 1697595"/>
              <a:gd name="connsiteX21" fmla="*/ 1 w 1065905"/>
              <a:gd name="connsiteY21" fmla="*/ 767827 h 1697595"/>
              <a:gd name="connsiteX22" fmla="*/ 0 w 1065905"/>
              <a:gd name="connsiteY22" fmla="*/ 767827 h 1697595"/>
              <a:gd name="connsiteX23" fmla="*/ 0 w 1065905"/>
              <a:gd name="connsiteY23" fmla="*/ 465924 h 1697595"/>
              <a:gd name="connsiteX24" fmla="*/ 411386 w 1065905"/>
              <a:gd name="connsiteY24" fmla="*/ 0 h 169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65905" h="1697595">
                <a:moveTo>
                  <a:pt x="535055" y="156808"/>
                </a:moveTo>
                <a:cubicBezTo>
                  <a:pt x="583878" y="156808"/>
                  <a:pt x="623457" y="225494"/>
                  <a:pt x="623457" y="310223"/>
                </a:cubicBezTo>
                <a:cubicBezTo>
                  <a:pt x="623457" y="394952"/>
                  <a:pt x="583878" y="463638"/>
                  <a:pt x="535055" y="463638"/>
                </a:cubicBezTo>
                <a:cubicBezTo>
                  <a:pt x="486231" y="463638"/>
                  <a:pt x="446652" y="394952"/>
                  <a:pt x="446652" y="310223"/>
                </a:cubicBezTo>
                <a:cubicBezTo>
                  <a:pt x="446652" y="225494"/>
                  <a:pt x="486231" y="156808"/>
                  <a:pt x="535055" y="156808"/>
                </a:cubicBezTo>
                <a:close/>
                <a:moveTo>
                  <a:pt x="411386" y="0"/>
                </a:moveTo>
                <a:lnTo>
                  <a:pt x="411386" y="615052"/>
                </a:lnTo>
                <a:cubicBezTo>
                  <a:pt x="411386" y="663385"/>
                  <a:pt x="443769" y="704154"/>
                  <a:pt x="488157" y="716376"/>
                </a:cubicBezTo>
                <a:cubicBezTo>
                  <a:pt x="488157" y="788090"/>
                  <a:pt x="488157" y="859804"/>
                  <a:pt x="488157" y="931518"/>
                </a:cubicBezTo>
                <a:cubicBezTo>
                  <a:pt x="488157" y="957288"/>
                  <a:pt x="509048" y="978179"/>
                  <a:pt x="534818" y="978179"/>
                </a:cubicBezTo>
                <a:cubicBezTo>
                  <a:pt x="560588" y="978179"/>
                  <a:pt x="581479" y="957288"/>
                  <a:pt x="581479" y="931518"/>
                </a:cubicBezTo>
                <a:lnTo>
                  <a:pt x="581479" y="716523"/>
                </a:lnTo>
                <a:cubicBezTo>
                  <a:pt x="626107" y="704448"/>
                  <a:pt x="658724" y="663559"/>
                  <a:pt x="658724" y="615052"/>
                </a:cubicBezTo>
                <a:lnTo>
                  <a:pt x="658724" y="641"/>
                </a:lnTo>
                <a:cubicBezTo>
                  <a:pt x="888628" y="30848"/>
                  <a:pt x="1065904" y="227684"/>
                  <a:pt x="1065904" y="465924"/>
                </a:cubicBezTo>
                <a:lnTo>
                  <a:pt x="1065904" y="760441"/>
                </a:lnTo>
                <a:lnTo>
                  <a:pt x="1065905" y="760441"/>
                </a:lnTo>
                <a:lnTo>
                  <a:pt x="1065905" y="1229018"/>
                </a:lnTo>
                <a:cubicBezTo>
                  <a:pt x="1065905" y="1487806"/>
                  <a:pt x="856115" y="1697595"/>
                  <a:pt x="597327" y="1697595"/>
                </a:cubicBezTo>
                <a:lnTo>
                  <a:pt x="468579" y="1697595"/>
                </a:lnTo>
                <a:cubicBezTo>
                  <a:pt x="209790" y="1697595"/>
                  <a:pt x="1" y="1487806"/>
                  <a:pt x="1" y="1229018"/>
                </a:cubicBezTo>
                <a:lnTo>
                  <a:pt x="1" y="767827"/>
                </a:lnTo>
                <a:lnTo>
                  <a:pt x="0" y="767827"/>
                </a:lnTo>
                <a:lnTo>
                  <a:pt x="0" y="465924"/>
                </a:lnTo>
                <a:cubicBezTo>
                  <a:pt x="0" y="226227"/>
                  <a:pt x="179451" y="28442"/>
                  <a:pt x="41138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67" name="Group 66">
            <a:extLst>
              <a:ext uri="{FF2B5EF4-FFF2-40B4-BE49-F238E27FC236}">
                <a16:creationId xmlns="" xmlns:a16="http://schemas.microsoft.com/office/drawing/2014/main" id="{95EEA8FD-5294-436A-9083-B91E06E01770}"/>
              </a:ext>
            </a:extLst>
          </p:cNvPr>
          <p:cNvGrpSpPr/>
          <p:nvPr/>
        </p:nvGrpSpPr>
        <p:grpSpPr>
          <a:xfrm rot="7200000">
            <a:off x="8082304" y="4249978"/>
            <a:ext cx="303895" cy="1494472"/>
            <a:chOff x="9909547" y="3622831"/>
            <a:chExt cx="303895" cy="1494472"/>
          </a:xfrm>
        </p:grpSpPr>
        <p:sp>
          <p:nvSpPr>
            <p:cNvPr id="68" name="Freeform: Shape 67">
              <a:extLst>
                <a:ext uri="{FF2B5EF4-FFF2-40B4-BE49-F238E27FC236}">
                  <a16:creationId xmlns="" xmlns:a16="http://schemas.microsoft.com/office/drawing/2014/main" id="{8D28C0F1-C1C5-4023-89D6-EA7EB03504AE}"/>
                </a:ext>
              </a:extLst>
            </p:cNvPr>
            <p:cNvSpPr/>
            <p:nvPr/>
          </p:nvSpPr>
          <p:spPr>
            <a:xfrm>
              <a:off x="9909547" y="3622831"/>
              <a:ext cx="303895" cy="1494472"/>
            </a:xfrm>
            <a:custGeom>
              <a:avLst/>
              <a:gdLst>
                <a:gd name="connsiteX0" fmla="*/ 251008 w 303895"/>
                <a:gd name="connsiteY0" fmla="*/ 64770 h 1494472"/>
                <a:gd name="connsiteX1" fmla="*/ 152900 w 303895"/>
                <a:gd name="connsiteY1" fmla="*/ 0 h 1494472"/>
                <a:gd name="connsiteX2" fmla="*/ 151948 w 303895"/>
                <a:gd name="connsiteY2" fmla="*/ 0 h 1494472"/>
                <a:gd name="connsiteX3" fmla="*/ 150995 w 303895"/>
                <a:gd name="connsiteY3" fmla="*/ 0 h 1494472"/>
                <a:gd name="connsiteX4" fmla="*/ 52888 w 303895"/>
                <a:gd name="connsiteY4" fmla="*/ 64770 h 1494472"/>
                <a:gd name="connsiteX5" fmla="*/ 8120 w 303895"/>
                <a:gd name="connsiteY5" fmla="*/ 495300 h 1494472"/>
                <a:gd name="connsiteX6" fmla="*/ 30980 w 303895"/>
                <a:gd name="connsiteY6" fmla="*/ 645795 h 1494472"/>
                <a:gd name="connsiteX7" fmla="*/ 92893 w 303895"/>
                <a:gd name="connsiteY7" fmla="*/ 1082040 h 1494472"/>
                <a:gd name="connsiteX8" fmla="*/ 110990 w 303895"/>
                <a:gd name="connsiteY8" fmla="*/ 1440180 h 1494472"/>
                <a:gd name="connsiteX9" fmla="*/ 148138 w 303895"/>
                <a:gd name="connsiteY9" fmla="*/ 1494473 h 1494472"/>
                <a:gd name="connsiteX10" fmla="*/ 151948 w 303895"/>
                <a:gd name="connsiteY10" fmla="*/ 1494473 h 1494472"/>
                <a:gd name="connsiteX11" fmla="*/ 155758 w 303895"/>
                <a:gd name="connsiteY11" fmla="*/ 1494473 h 1494472"/>
                <a:gd name="connsiteX12" fmla="*/ 192905 w 303895"/>
                <a:gd name="connsiteY12" fmla="*/ 1440180 h 1494472"/>
                <a:gd name="connsiteX13" fmla="*/ 211003 w 303895"/>
                <a:gd name="connsiteY13" fmla="*/ 1082040 h 1494472"/>
                <a:gd name="connsiteX14" fmla="*/ 272915 w 303895"/>
                <a:gd name="connsiteY14" fmla="*/ 645795 h 1494472"/>
                <a:gd name="connsiteX15" fmla="*/ 295775 w 303895"/>
                <a:gd name="connsiteY15" fmla="*/ 495300 h 1494472"/>
                <a:gd name="connsiteX16" fmla="*/ 251008 w 303895"/>
                <a:gd name="connsiteY16" fmla="*/ 64770 h 149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3895" h="1494472">
                  <a:moveTo>
                    <a:pt x="251008" y="64770"/>
                  </a:moveTo>
                  <a:cubicBezTo>
                    <a:pt x="234815" y="19050"/>
                    <a:pt x="203383" y="0"/>
                    <a:pt x="152900" y="0"/>
                  </a:cubicBezTo>
                  <a:cubicBezTo>
                    <a:pt x="152900" y="0"/>
                    <a:pt x="152900" y="0"/>
                    <a:pt x="151948" y="0"/>
                  </a:cubicBezTo>
                  <a:cubicBezTo>
                    <a:pt x="150995" y="0"/>
                    <a:pt x="151948" y="0"/>
                    <a:pt x="150995" y="0"/>
                  </a:cubicBezTo>
                  <a:cubicBezTo>
                    <a:pt x="101465" y="0"/>
                    <a:pt x="69080" y="19050"/>
                    <a:pt x="52888" y="64770"/>
                  </a:cubicBezTo>
                  <a:cubicBezTo>
                    <a:pt x="3358" y="205740"/>
                    <a:pt x="-10930" y="349568"/>
                    <a:pt x="8120" y="495300"/>
                  </a:cubicBezTo>
                  <a:cubicBezTo>
                    <a:pt x="14788" y="545783"/>
                    <a:pt x="23360" y="595313"/>
                    <a:pt x="30980" y="645795"/>
                  </a:cubicBezTo>
                  <a:cubicBezTo>
                    <a:pt x="30028" y="647700"/>
                    <a:pt x="73843" y="939165"/>
                    <a:pt x="92893" y="1082040"/>
                  </a:cubicBezTo>
                  <a:cubicBezTo>
                    <a:pt x="108133" y="1196340"/>
                    <a:pt x="110990" y="1433513"/>
                    <a:pt x="110990" y="1440180"/>
                  </a:cubicBezTo>
                  <a:cubicBezTo>
                    <a:pt x="110990" y="1462088"/>
                    <a:pt x="123373" y="1493520"/>
                    <a:pt x="148138" y="1494473"/>
                  </a:cubicBezTo>
                  <a:cubicBezTo>
                    <a:pt x="150043" y="1494473"/>
                    <a:pt x="150995" y="1494473"/>
                    <a:pt x="151948" y="1494473"/>
                  </a:cubicBezTo>
                  <a:cubicBezTo>
                    <a:pt x="152900" y="1494473"/>
                    <a:pt x="154805" y="1494473"/>
                    <a:pt x="155758" y="1494473"/>
                  </a:cubicBezTo>
                  <a:cubicBezTo>
                    <a:pt x="180523" y="1493520"/>
                    <a:pt x="192905" y="1462088"/>
                    <a:pt x="192905" y="1440180"/>
                  </a:cubicBezTo>
                  <a:cubicBezTo>
                    <a:pt x="192905" y="1433513"/>
                    <a:pt x="195763" y="1196340"/>
                    <a:pt x="211003" y="1082040"/>
                  </a:cubicBezTo>
                  <a:cubicBezTo>
                    <a:pt x="230053" y="939165"/>
                    <a:pt x="272915" y="648653"/>
                    <a:pt x="272915" y="645795"/>
                  </a:cubicBezTo>
                  <a:cubicBezTo>
                    <a:pt x="280535" y="595313"/>
                    <a:pt x="289108" y="545783"/>
                    <a:pt x="295775" y="495300"/>
                  </a:cubicBezTo>
                  <a:cubicBezTo>
                    <a:pt x="314825" y="349568"/>
                    <a:pt x="300538" y="205740"/>
                    <a:pt x="251008" y="64770"/>
                  </a:cubicBezTo>
                  <a:close/>
                </a:path>
              </a:pathLst>
            </a:custGeom>
            <a:solidFill>
              <a:schemeClr val="accent5"/>
            </a:solidFill>
            <a:ln w="9525" cap="flat">
              <a:noFill/>
              <a:prstDash val="solid"/>
              <a:miter/>
            </a:ln>
          </p:spPr>
          <p:txBody>
            <a:bodyPr rtlCol="0" anchor="ctr"/>
            <a:lstStyle/>
            <a:p>
              <a:endParaRPr lang="en-US" dirty="0"/>
            </a:p>
          </p:txBody>
        </p:sp>
        <p:sp>
          <p:nvSpPr>
            <p:cNvPr id="69" name="Freeform: Shape 68">
              <a:extLst>
                <a:ext uri="{FF2B5EF4-FFF2-40B4-BE49-F238E27FC236}">
                  <a16:creationId xmlns="" xmlns:a16="http://schemas.microsoft.com/office/drawing/2014/main" id="{9715C192-13CE-426F-9794-FEA75312BA06}"/>
                </a:ext>
              </a:extLst>
            </p:cNvPr>
            <p:cNvSpPr/>
            <p:nvPr/>
          </p:nvSpPr>
          <p:spPr>
            <a:xfrm>
              <a:off x="9939575" y="3655216"/>
              <a:ext cx="245745" cy="760094"/>
            </a:xfrm>
            <a:custGeom>
              <a:avLst/>
              <a:gdLst>
                <a:gd name="connsiteX0" fmla="*/ 245745 w 245745"/>
                <a:gd name="connsiteY0" fmla="*/ 380048 h 760094"/>
                <a:gd name="connsiteX1" fmla="*/ 122873 w 245745"/>
                <a:gd name="connsiteY1" fmla="*/ 760095 h 760094"/>
                <a:gd name="connsiteX2" fmla="*/ 0 w 245745"/>
                <a:gd name="connsiteY2" fmla="*/ 380047 h 760094"/>
                <a:gd name="connsiteX3" fmla="*/ 122873 w 245745"/>
                <a:gd name="connsiteY3" fmla="*/ 0 h 760094"/>
                <a:gd name="connsiteX4" fmla="*/ 245745 w 245745"/>
                <a:gd name="connsiteY4" fmla="*/ 380048 h 760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745" h="760094">
                  <a:moveTo>
                    <a:pt x="245745" y="380048"/>
                  </a:moveTo>
                  <a:cubicBezTo>
                    <a:pt x="245745" y="589942"/>
                    <a:pt x="190733" y="760095"/>
                    <a:pt x="122873" y="760095"/>
                  </a:cubicBezTo>
                  <a:cubicBezTo>
                    <a:pt x="55012" y="760095"/>
                    <a:pt x="0" y="589942"/>
                    <a:pt x="0" y="380047"/>
                  </a:cubicBezTo>
                  <a:cubicBezTo>
                    <a:pt x="0" y="170153"/>
                    <a:pt x="55012" y="0"/>
                    <a:pt x="122873" y="0"/>
                  </a:cubicBezTo>
                  <a:cubicBezTo>
                    <a:pt x="190733" y="0"/>
                    <a:pt x="245745" y="170153"/>
                    <a:pt x="245745" y="380048"/>
                  </a:cubicBezTo>
                  <a:close/>
                </a:path>
              </a:pathLst>
            </a:custGeom>
            <a:solidFill>
              <a:srgbClr val="F2F2F2"/>
            </a:solidFill>
            <a:ln w="9525" cap="flat">
              <a:noFill/>
              <a:prstDash val="solid"/>
              <a:miter/>
            </a:ln>
          </p:spPr>
          <p:txBody>
            <a:bodyPr rtlCol="0" anchor="ctr"/>
            <a:lstStyle/>
            <a:p>
              <a:endParaRPr lang="en-US" dirty="0"/>
            </a:p>
          </p:txBody>
        </p:sp>
        <p:sp>
          <p:nvSpPr>
            <p:cNvPr id="70" name="Freeform: Shape 69">
              <a:extLst>
                <a:ext uri="{FF2B5EF4-FFF2-40B4-BE49-F238E27FC236}">
                  <a16:creationId xmlns="" xmlns:a16="http://schemas.microsoft.com/office/drawing/2014/main" id="{1BB6CF68-4FA0-4E40-8C97-ACB9B4797516}"/>
                </a:ext>
              </a:extLst>
            </p:cNvPr>
            <p:cNvSpPr/>
            <p:nvPr/>
          </p:nvSpPr>
          <p:spPr>
            <a:xfrm>
              <a:off x="9991010" y="3977161"/>
              <a:ext cx="136207" cy="288607"/>
            </a:xfrm>
            <a:custGeom>
              <a:avLst/>
              <a:gdLst>
                <a:gd name="connsiteX0" fmla="*/ 94298 w 136207"/>
                <a:gd name="connsiteY0" fmla="*/ 288608 h 288607"/>
                <a:gd name="connsiteX1" fmla="*/ 41910 w 136207"/>
                <a:gd name="connsiteY1" fmla="*/ 288608 h 288607"/>
                <a:gd name="connsiteX2" fmla="*/ 0 w 136207"/>
                <a:gd name="connsiteY2" fmla="*/ 246697 h 288607"/>
                <a:gd name="connsiteX3" fmla="*/ 0 w 136207"/>
                <a:gd name="connsiteY3" fmla="*/ 41910 h 288607"/>
                <a:gd name="connsiteX4" fmla="*/ 41910 w 136207"/>
                <a:gd name="connsiteY4" fmla="*/ 0 h 288607"/>
                <a:gd name="connsiteX5" fmla="*/ 94298 w 136207"/>
                <a:gd name="connsiteY5" fmla="*/ 0 h 288607"/>
                <a:gd name="connsiteX6" fmla="*/ 136207 w 136207"/>
                <a:gd name="connsiteY6" fmla="*/ 41910 h 288607"/>
                <a:gd name="connsiteX7" fmla="*/ 136207 w 136207"/>
                <a:gd name="connsiteY7" fmla="*/ 247650 h 288607"/>
                <a:gd name="connsiteX8" fmla="*/ 94298 w 136207"/>
                <a:gd name="connsiteY8" fmla="*/ 288608 h 28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207" h="288607">
                  <a:moveTo>
                    <a:pt x="94298" y="288608"/>
                  </a:moveTo>
                  <a:lnTo>
                    <a:pt x="41910" y="288608"/>
                  </a:lnTo>
                  <a:cubicBezTo>
                    <a:pt x="19050" y="288608"/>
                    <a:pt x="0" y="269558"/>
                    <a:pt x="0" y="246697"/>
                  </a:cubicBezTo>
                  <a:lnTo>
                    <a:pt x="0" y="41910"/>
                  </a:lnTo>
                  <a:cubicBezTo>
                    <a:pt x="0" y="19050"/>
                    <a:pt x="19050" y="0"/>
                    <a:pt x="41910" y="0"/>
                  </a:cubicBezTo>
                  <a:lnTo>
                    <a:pt x="94298" y="0"/>
                  </a:lnTo>
                  <a:cubicBezTo>
                    <a:pt x="117157" y="0"/>
                    <a:pt x="136207" y="19050"/>
                    <a:pt x="136207" y="41910"/>
                  </a:cubicBezTo>
                  <a:lnTo>
                    <a:pt x="136207" y="247650"/>
                  </a:lnTo>
                  <a:cubicBezTo>
                    <a:pt x="136207" y="270510"/>
                    <a:pt x="117157" y="288608"/>
                    <a:pt x="94298" y="288608"/>
                  </a:cubicBezTo>
                  <a:close/>
                </a:path>
              </a:pathLst>
            </a:custGeom>
            <a:solidFill>
              <a:srgbClr val="333333"/>
            </a:solidFill>
            <a:ln w="9525" cap="flat">
              <a:noFill/>
              <a:prstDash val="solid"/>
              <a:miter/>
            </a:ln>
          </p:spPr>
          <p:txBody>
            <a:bodyPr rtlCol="0" anchor="ctr"/>
            <a:lstStyle/>
            <a:p>
              <a:endParaRPr lang="en-US" dirty="0"/>
            </a:p>
          </p:txBody>
        </p:sp>
        <p:sp>
          <p:nvSpPr>
            <p:cNvPr id="71" name="Freeform: Shape 70">
              <a:extLst>
                <a:ext uri="{FF2B5EF4-FFF2-40B4-BE49-F238E27FC236}">
                  <a16:creationId xmlns="" xmlns:a16="http://schemas.microsoft.com/office/drawing/2014/main" id="{556CB531-E055-47EB-B90E-7006F75BBC9A}"/>
                </a:ext>
              </a:extLst>
            </p:cNvPr>
            <p:cNvSpPr/>
            <p:nvPr/>
          </p:nvSpPr>
          <p:spPr>
            <a:xfrm>
              <a:off x="10010060" y="4003831"/>
              <a:ext cx="99060" cy="236220"/>
            </a:xfrm>
            <a:custGeom>
              <a:avLst/>
              <a:gdLst>
                <a:gd name="connsiteX0" fmla="*/ 72390 w 99060"/>
                <a:gd name="connsiteY0" fmla="*/ 236220 h 236220"/>
                <a:gd name="connsiteX1" fmla="*/ 26670 w 99060"/>
                <a:gd name="connsiteY1" fmla="*/ 236220 h 236220"/>
                <a:gd name="connsiteX2" fmla="*/ 0 w 99060"/>
                <a:gd name="connsiteY2" fmla="*/ 209550 h 236220"/>
                <a:gd name="connsiteX3" fmla="*/ 0 w 99060"/>
                <a:gd name="connsiteY3" fmla="*/ 26670 h 236220"/>
                <a:gd name="connsiteX4" fmla="*/ 26670 w 99060"/>
                <a:gd name="connsiteY4" fmla="*/ 0 h 236220"/>
                <a:gd name="connsiteX5" fmla="*/ 72390 w 99060"/>
                <a:gd name="connsiteY5" fmla="*/ 0 h 236220"/>
                <a:gd name="connsiteX6" fmla="*/ 99060 w 99060"/>
                <a:gd name="connsiteY6" fmla="*/ 26670 h 236220"/>
                <a:gd name="connsiteX7" fmla="*/ 99060 w 99060"/>
                <a:gd name="connsiteY7" fmla="*/ 209550 h 236220"/>
                <a:gd name="connsiteX8" fmla="*/ 72390 w 99060"/>
                <a:gd name="connsiteY8" fmla="*/ 236220 h 23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 h="236220">
                  <a:moveTo>
                    <a:pt x="72390" y="236220"/>
                  </a:moveTo>
                  <a:lnTo>
                    <a:pt x="26670" y="236220"/>
                  </a:lnTo>
                  <a:cubicBezTo>
                    <a:pt x="11430" y="236220"/>
                    <a:pt x="0" y="223838"/>
                    <a:pt x="0" y="209550"/>
                  </a:cubicBezTo>
                  <a:lnTo>
                    <a:pt x="0" y="26670"/>
                  </a:lnTo>
                  <a:cubicBezTo>
                    <a:pt x="0" y="11430"/>
                    <a:pt x="12382" y="0"/>
                    <a:pt x="26670" y="0"/>
                  </a:cubicBezTo>
                  <a:lnTo>
                    <a:pt x="72390" y="0"/>
                  </a:lnTo>
                  <a:cubicBezTo>
                    <a:pt x="87630" y="0"/>
                    <a:pt x="99060" y="12382"/>
                    <a:pt x="99060" y="26670"/>
                  </a:cubicBezTo>
                  <a:lnTo>
                    <a:pt x="99060" y="209550"/>
                  </a:lnTo>
                  <a:cubicBezTo>
                    <a:pt x="99060" y="224790"/>
                    <a:pt x="86677" y="236220"/>
                    <a:pt x="72390" y="236220"/>
                  </a:cubicBezTo>
                  <a:close/>
                </a:path>
              </a:pathLst>
            </a:custGeom>
            <a:solidFill>
              <a:srgbClr val="E6E6E6"/>
            </a:solidFill>
            <a:ln w="9525" cap="flat">
              <a:noFill/>
              <a:prstDash val="solid"/>
              <a:miter/>
            </a:ln>
          </p:spPr>
          <p:txBody>
            <a:bodyPr rtlCol="0" anchor="ctr"/>
            <a:lstStyle/>
            <a:p>
              <a:endParaRPr lang="en-US" dirty="0"/>
            </a:p>
          </p:txBody>
        </p:sp>
        <p:sp>
          <p:nvSpPr>
            <p:cNvPr id="72" name="Freeform: Shape 71">
              <a:extLst>
                <a:ext uri="{FF2B5EF4-FFF2-40B4-BE49-F238E27FC236}">
                  <a16:creationId xmlns="" xmlns:a16="http://schemas.microsoft.com/office/drawing/2014/main" id="{07331760-C6DF-4891-9AC1-4BEA8D581F04}"/>
                </a:ext>
              </a:extLst>
            </p:cNvPr>
            <p:cNvSpPr/>
            <p:nvPr/>
          </p:nvSpPr>
          <p:spPr>
            <a:xfrm>
              <a:off x="10009108" y="3809521"/>
              <a:ext cx="100964" cy="100965"/>
            </a:xfrm>
            <a:custGeom>
              <a:avLst/>
              <a:gdLst>
                <a:gd name="connsiteX0" fmla="*/ 100965 w 100964"/>
                <a:gd name="connsiteY0" fmla="*/ 50482 h 100965"/>
                <a:gd name="connsiteX1" fmla="*/ 50482 w 100964"/>
                <a:gd name="connsiteY1" fmla="*/ 100965 h 100965"/>
                <a:gd name="connsiteX2" fmla="*/ 0 w 100964"/>
                <a:gd name="connsiteY2" fmla="*/ 50482 h 100965"/>
                <a:gd name="connsiteX3" fmla="*/ 50482 w 100964"/>
                <a:gd name="connsiteY3" fmla="*/ 0 h 100965"/>
                <a:gd name="connsiteX4" fmla="*/ 100965 w 100964"/>
                <a:gd name="connsiteY4" fmla="*/ 50482 h 10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64" h="100965">
                  <a:moveTo>
                    <a:pt x="100965" y="50482"/>
                  </a:moveTo>
                  <a:cubicBezTo>
                    <a:pt x="100965" y="78363"/>
                    <a:pt x="78363" y="100965"/>
                    <a:pt x="50482" y="100965"/>
                  </a:cubicBezTo>
                  <a:cubicBezTo>
                    <a:pt x="22602" y="100965"/>
                    <a:pt x="0" y="78363"/>
                    <a:pt x="0" y="50482"/>
                  </a:cubicBezTo>
                  <a:cubicBezTo>
                    <a:pt x="0" y="22602"/>
                    <a:pt x="22602" y="0"/>
                    <a:pt x="50482" y="0"/>
                  </a:cubicBezTo>
                  <a:cubicBezTo>
                    <a:pt x="78363" y="0"/>
                    <a:pt x="100965" y="22602"/>
                    <a:pt x="100965" y="50482"/>
                  </a:cubicBezTo>
                  <a:close/>
                </a:path>
              </a:pathLst>
            </a:custGeom>
            <a:solidFill>
              <a:srgbClr val="181818"/>
            </a:solidFill>
            <a:ln w="9525" cap="flat">
              <a:noFill/>
              <a:prstDash val="solid"/>
              <a:miter/>
            </a:ln>
          </p:spPr>
          <p:txBody>
            <a:bodyPr rtlCol="0" anchor="ctr"/>
            <a:lstStyle/>
            <a:p>
              <a:endParaRPr lang="en-US" dirty="0"/>
            </a:p>
          </p:txBody>
        </p:sp>
        <p:sp>
          <p:nvSpPr>
            <p:cNvPr id="73" name="Freeform: Shape 72">
              <a:extLst>
                <a:ext uri="{FF2B5EF4-FFF2-40B4-BE49-F238E27FC236}">
                  <a16:creationId xmlns="" xmlns:a16="http://schemas.microsoft.com/office/drawing/2014/main" id="{FF56BB88-2C1E-47F5-AB02-13617AA1C235}"/>
                </a:ext>
              </a:extLst>
            </p:cNvPr>
            <p:cNvSpPr/>
            <p:nvPr/>
          </p:nvSpPr>
          <p:spPr>
            <a:xfrm>
              <a:off x="10018633" y="3819046"/>
              <a:ext cx="81914" cy="81915"/>
            </a:xfrm>
            <a:custGeom>
              <a:avLst/>
              <a:gdLst>
                <a:gd name="connsiteX0" fmla="*/ 81915 w 81914"/>
                <a:gd name="connsiteY0" fmla="*/ 40957 h 81915"/>
                <a:gd name="connsiteX1" fmla="*/ 40957 w 81914"/>
                <a:gd name="connsiteY1" fmla="*/ 81915 h 81915"/>
                <a:gd name="connsiteX2" fmla="*/ 0 w 81914"/>
                <a:gd name="connsiteY2" fmla="*/ 40957 h 81915"/>
                <a:gd name="connsiteX3" fmla="*/ 40957 w 81914"/>
                <a:gd name="connsiteY3" fmla="*/ 0 h 81915"/>
                <a:gd name="connsiteX4" fmla="*/ 81915 w 81914"/>
                <a:gd name="connsiteY4" fmla="*/ 40957 h 8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4" h="81915">
                  <a:moveTo>
                    <a:pt x="81915" y="40957"/>
                  </a:moveTo>
                  <a:cubicBezTo>
                    <a:pt x="81915" y="63578"/>
                    <a:pt x="63578" y="81915"/>
                    <a:pt x="40957" y="81915"/>
                  </a:cubicBezTo>
                  <a:cubicBezTo>
                    <a:pt x="18337" y="81915"/>
                    <a:pt x="0" y="63578"/>
                    <a:pt x="0" y="40957"/>
                  </a:cubicBezTo>
                  <a:cubicBezTo>
                    <a:pt x="0" y="18337"/>
                    <a:pt x="18337" y="0"/>
                    <a:pt x="40957" y="0"/>
                  </a:cubicBezTo>
                  <a:cubicBezTo>
                    <a:pt x="63578" y="0"/>
                    <a:pt x="81915" y="18337"/>
                    <a:pt x="81915" y="40957"/>
                  </a:cubicBezTo>
                  <a:close/>
                </a:path>
              </a:pathLst>
            </a:custGeom>
            <a:solidFill>
              <a:srgbClr val="F2F2F2"/>
            </a:solidFill>
            <a:ln w="9525" cap="flat">
              <a:noFill/>
              <a:prstDash val="solid"/>
              <a:miter/>
            </a:ln>
          </p:spPr>
          <p:txBody>
            <a:bodyPr rtlCol="0" anchor="ctr"/>
            <a:lstStyle/>
            <a:p>
              <a:endParaRPr lang="en-US" dirty="0"/>
            </a:p>
          </p:txBody>
        </p:sp>
      </p:grpSp>
      <p:grpSp>
        <p:nvGrpSpPr>
          <p:cNvPr id="111" name="Graphic 10">
            <a:extLst>
              <a:ext uri="{FF2B5EF4-FFF2-40B4-BE49-F238E27FC236}">
                <a16:creationId xmlns="" xmlns:a16="http://schemas.microsoft.com/office/drawing/2014/main" id="{7D07EDDD-E96F-45AD-ADF4-A522ABA89C78}"/>
              </a:ext>
            </a:extLst>
          </p:cNvPr>
          <p:cNvGrpSpPr/>
          <p:nvPr/>
        </p:nvGrpSpPr>
        <p:grpSpPr>
          <a:xfrm>
            <a:off x="2941813" y="2980119"/>
            <a:ext cx="1858687" cy="3146425"/>
            <a:chOff x="947897" y="1831704"/>
            <a:chExt cx="2670285" cy="4520317"/>
          </a:xfrm>
        </p:grpSpPr>
        <p:sp>
          <p:nvSpPr>
            <p:cNvPr id="112" name="Freeform: Shape 111">
              <a:extLst>
                <a:ext uri="{FF2B5EF4-FFF2-40B4-BE49-F238E27FC236}">
                  <a16:creationId xmlns="" xmlns:a16="http://schemas.microsoft.com/office/drawing/2014/main" id="{0A8BB503-95C5-42D4-A2BE-C791D43F903E}"/>
                </a:ext>
              </a:extLst>
            </p:cNvPr>
            <p:cNvSpPr/>
            <p:nvPr/>
          </p:nvSpPr>
          <p:spPr>
            <a:xfrm>
              <a:off x="3129268" y="5540427"/>
              <a:ext cx="488914" cy="502556"/>
            </a:xfrm>
            <a:custGeom>
              <a:avLst/>
              <a:gdLst>
                <a:gd name="connsiteX0" fmla="*/ 491422 w 488903"/>
                <a:gd name="connsiteY0" fmla="*/ 222634 h 498489"/>
                <a:gd name="connsiteX1" fmla="*/ 488546 w 488903"/>
                <a:gd name="connsiteY1" fmla="*/ 246600 h 498489"/>
                <a:gd name="connsiteX2" fmla="*/ 312157 w 488903"/>
                <a:gd name="connsiteY2" fmla="*/ 483862 h 498489"/>
                <a:gd name="connsiteX3" fmla="*/ 296819 w 488903"/>
                <a:gd name="connsiteY3" fmla="*/ 488175 h 498489"/>
                <a:gd name="connsiteX4" fmla="*/ 273812 w 488903"/>
                <a:gd name="connsiteY4" fmla="*/ 496324 h 498489"/>
                <a:gd name="connsiteX5" fmla="*/ 208625 w 488903"/>
                <a:gd name="connsiteY5" fmla="*/ 495365 h 498489"/>
                <a:gd name="connsiteX6" fmla="*/ 184180 w 488903"/>
                <a:gd name="connsiteY6" fmla="*/ 502555 h 498489"/>
                <a:gd name="connsiteX7" fmla="*/ 167883 w 488903"/>
                <a:gd name="connsiteY7" fmla="*/ 480506 h 498489"/>
                <a:gd name="connsiteX8" fmla="*/ 122 w 488903"/>
                <a:gd name="connsiteY8" fmla="*/ 239410 h 498489"/>
                <a:gd name="connsiteX9" fmla="*/ 205749 w 488903"/>
                <a:gd name="connsiteY9" fmla="*/ 3586 h 498489"/>
                <a:gd name="connsiteX10" fmla="*/ 487108 w 488903"/>
                <a:gd name="connsiteY10" fmla="*/ 192437 h 498489"/>
                <a:gd name="connsiteX11" fmla="*/ 490942 w 488903"/>
                <a:gd name="connsiteY11" fmla="*/ 202023 h 498489"/>
                <a:gd name="connsiteX12" fmla="*/ 491422 w 488903"/>
                <a:gd name="connsiteY12" fmla="*/ 222634 h 498489"/>
                <a:gd name="connsiteX0" fmla="*/ 491422 w 509389"/>
                <a:gd name="connsiteY0" fmla="*/ 222634 h 502555"/>
                <a:gd name="connsiteX1" fmla="*/ 488546 w 509389"/>
                <a:gd name="connsiteY1" fmla="*/ 246600 h 502555"/>
                <a:gd name="connsiteX2" fmla="*/ 312157 w 509389"/>
                <a:gd name="connsiteY2" fmla="*/ 483862 h 502555"/>
                <a:gd name="connsiteX3" fmla="*/ 296819 w 509389"/>
                <a:gd name="connsiteY3" fmla="*/ 488175 h 502555"/>
                <a:gd name="connsiteX4" fmla="*/ 273812 w 509389"/>
                <a:gd name="connsiteY4" fmla="*/ 496324 h 502555"/>
                <a:gd name="connsiteX5" fmla="*/ 208625 w 509389"/>
                <a:gd name="connsiteY5" fmla="*/ 495365 h 502555"/>
                <a:gd name="connsiteX6" fmla="*/ 184180 w 509389"/>
                <a:gd name="connsiteY6" fmla="*/ 502555 h 502555"/>
                <a:gd name="connsiteX7" fmla="*/ 167883 w 509389"/>
                <a:gd name="connsiteY7" fmla="*/ 480506 h 502555"/>
                <a:gd name="connsiteX8" fmla="*/ 122 w 509389"/>
                <a:gd name="connsiteY8" fmla="*/ 239410 h 502555"/>
                <a:gd name="connsiteX9" fmla="*/ 205749 w 509389"/>
                <a:gd name="connsiteY9" fmla="*/ 3586 h 502555"/>
                <a:gd name="connsiteX10" fmla="*/ 487108 w 509389"/>
                <a:gd name="connsiteY10" fmla="*/ 192437 h 502555"/>
                <a:gd name="connsiteX11" fmla="*/ 491422 w 509389"/>
                <a:gd name="connsiteY11" fmla="*/ 222634 h 502555"/>
                <a:gd name="connsiteX0" fmla="*/ 487108 w 516710"/>
                <a:gd name="connsiteY0" fmla="*/ 192437 h 502555"/>
                <a:gd name="connsiteX1" fmla="*/ 488546 w 516710"/>
                <a:gd name="connsiteY1" fmla="*/ 246600 h 502555"/>
                <a:gd name="connsiteX2" fmla="*/ 312157 w 516710"/>
                <a:gd name="connsiteY2" fmla="*/ 483862 h 502555"/>
                <a:gd name="connsiteX3" fmla="*/ 296819 w 516710"/>
                <a:gd name="connsiteY3" fmla="*/ 488175 h 502555"/>
                <a:gd name="connsiteX4" fmla="*/ 273812 w 516710"/>
                <a:gd name="connsiteY4" fmla="*/ 496324 h 502555"/>
                <a:gd name="connsiteX5" fmla="*/ 208625 w 516710"/>
                <a:gd name="connsiteY5" fmla="*/ 495365 h 502555"/>
                <a:gd name="connsiteX6" fmla="*/ 184180 w 516710"/>
                <a:gd name="connsiteY6" fmla="*/ 502555 h 502555"/>
                <a:gd name="connsiteX7" fmla="*/ 167883 w 516710"/>
                <a:gd name="connsiteY7" fmla="*/ 480506 h 502555"/>
                <a:gd name="connsiteX8" fmla="*/ 122 w 516710"/>
                <a:gd name="connsiteY8" fmla="*/ 239410 h 502555"/>
                <a:gd name="connsiteX9" fmla="*/ 205749 w 516710"/>
                <a:gd name="connsiteY9" fmla="*/ 3586 h 502555"/>
                <a:gd name="connsiteX10" fmla="*/ 487108 w 516710"/>
                <a:gd name="connsiteY10" fmla="*/ 192437 h 502555"/>
                <a:gd name="connsiteX0" fmla="*/ 487108 w 502324"/>
                <a:gd name="connsiteY0" fmla="*/ 192437 h 502555"/>
                <a:gd name="connsiteX1" fmla="*/ 488546 w 502324"/>
                <a:gd name="connsiteY1" fmla="*/ 246600 h 502555"/>
                <a:gd name="connsiteX2" fmla="*/ 312157 w 502324"/>
                <a:gd name="connsiteY2" fmla="*/ 483862 h 502555"/>
                <a:gd name="connsiteX3" fmla="*/ 296819 w 502324"/>
                <a:gd name="connsiteY3" fmla="*/ 488175 h 502555"/>
                <a:gd name="connsiteX4" fmla="*/ 273812 w 502324"/>
                <a:gd name="connsiteY4" fmla="*/ 496324 h 502555"/>
                <a:gd name="connsiteX5" fmla="*/ 208625 w 502324"/>
                <a:gd name="connsiteY5" fmla="*/ 495365 h 502555"/>
                <a:gd name="connsiteX6" fmla="*/ 184180 w 502324"/>
                <a:gd name="connsiteY6" fmla="*/ 502555 h 502555"/>
                <a:gd name="connsiteX7" fmla="*/ 167883 w 502324"/>
                <a:gd name="connsiteY7" fmla="*/ 480506 h 502555"/>
                <a:gd name="connsiteX8" fmla="*/ 122 w 502324"/>
                <a:gd name="connsiteY8" fmla="*/ 239410 h 502555"/>
                <a:gd name="connsiteX9" fmla="*/ 205749 w 502324"/>
                <a:gd name="connsiteY9" fmla="*/ 3586 h 502555"/>
                <a:gd name="connsiteX10" fmla="*/ 487108 w 502324"/>
                <a:gd name="connsiteY10" fmla="*/ 192437 h 502555"/>
                <a:gd name="connsiteX0" fmla="*/ 487108 w 489819"/>
                <a:gd name="connsiteY0" fmla="*/ 192437 h 502555"/>
                <a:gd name="connsiteX1" fmla="*/ 488546 w 489819"/>
                <a:gd name="connsiteY1" fmla="*/ 246600 h 502555"/>
                <a:gd name="connsiteX2" fmla="*/ 312157 w 489819"/>
                <a:gd name="connsiteY2" fmla="*/ 483862 h 502555"/>
                <a:gd name="connsiteX3" fmla="*/ 296819 w 489819"/>
                <a:gd name="connsiteY3" fmla="*/ 488175 h 502555"/>
                <a:gd name="connsiteX4" fmla="*/ 273812 w 489819"/>
                <a:gd name="connsiteY4" fmla="*/ 496324 h 502555"/>
                <a:gd name="connsiteX5" fmla="*/ 208625 w 489819"/>
                <a:gd name="connsiteY5" fmla="*/ 495365 h 502555"/>
                <a:gd name="connsiteX6" fmla="*/ 184180 w 489819"/>
                <a:gd name="connsiteY6" fmla="*/ 502555 h 502555"/>
                <a:gd name="connsiteX7" fmla="*/ 167883 w 489819"/>
                <a:gd name="connsiteY7" fmla="*/ 480506 h 502555"/>
                <a:gd name="connsiteX8" fmla="*/ 122 w 489819"/>
                <a:gd name="connsiteY8" fmla="*/ 239410 h 502555"/>
                <a:gd name="connsiteX9" fmla="*/ 205749 w 489819"/>
                <a:gd name="connsiteY9" fmla="*/ 3586 h 502555"/>
                <a:gd name="connsiteX10" fmla="*/ 487108 w 489819"/>
                <a:gd name="connsiteY10" fmla="*/ 192437 h 502555"/>
                <a:gd name="connsiteX0" fmla="*/ 487108 w 489819"/>
                <a:gd name="connsiteY0" fmla="*/ 192437 h 503175"/>
                <a:gd name="connsiteX1" fmla="*/ 488546 w 489819"/>
                <a:gd name="connsiteY1" fmla="*/ 246600 h 503175"/>
                <a:gd name="connsiteX2" fmla="*/ 312157 w 489819"/>
                <a:gd name="connsiteY2" fmla="*/ 483862 h 503175"/>
                <a:gd name="connsiteX3" fmla="*/ 296819 w 489819"/>
                <a:gd name="connsiteY3" fmla="*/ 488175 h 503175"/>
                <a:gd name="connsiteX4" fmla="*/ 273812 w 489819"/>
                <a:gd name="connsiteY4" fmla="*/ 496324 h 503175"/>
                <a:gd name="connsiteX5" fmla="*/ 184180 w 489819"/>
                <a:gd name="connsiteY5" fmla="*/ 502555 h 503175"/>
                <a:gd name="connsiteX6" fmla="*/ 167883 w 489819"/>
                <a:gd name="connsiteY6" fmla="*/ 480506 h 503175"/>
                <a:gd name="connsiteX7" fmla="*/ 122 w 489819"/>
                <a:gd name="connsiteY7" fmla="*/ 239410 h 503175"/>
                <a:gd name="connsiteX8" fmla="*/ 205749 w 489819"/>
                <a:gd name="connsiteY8" fmla="*/ 3586 h 503175"/>
                <a:gd name="connsiteX9" fmla="*/ 487108 w 489819"/>
                <a:gd name="connsiteY9" fmla="*/ 192437 h 503175"/>
                <a:gd name="connsiteX0" fmla="*/ 487108 w 489819"/>
                <a:gd name="connsiteY0" fmla="*/ 192437 h 502646"/>
                <a:gd name="connsiteX1" fmla="*/ 488546 w 489819"/>
                <a:gd name="connsiteY1" fmla="*/ 246600 h 502646"/>
                <a:gd name="connsiteX2" fmla="*/ 312157 w 489819"/>
                <a:gd name="connsiteY2" fmla="*/ 483862 h 502646"/>
                <a:gd name="connsiteX3" fmla="*/ 296819 w 489819"/>
                <a:gd name="connsiteY3" fmla="*/ 488175 h 502646"/>
                <a:gd name="connsiteX4" fmla="*/ 184180 w 489819"/>
                <a:gd name="connsiteY4" fmla="*/ 502555 h 502646"/>
                <a:gd name="connsiteX5" fmla="*/ 167883 w 489819"/>
                <a:gd name="connsiteY5" fmla="*/ 480506 h 502646"/>
                <a:gd name="connsiteX6" fmla="*/ 122 w 489819"/>
                <a:gd name="connsiteY6" fmla="*/ 239410 h 502646"/>
                <a:gd name="connsiteX7" fmla="*/ 205749 w 489819"/>
                <a:gd name="connsiteY7" fmla="*/ 3586 h 502646"/>
                <a:gd name="connsiteX8" fmla="*/ 487108 w 489819"/>
                <a:gd name="connsiteY8" fmla="*/ 192437 h 502646"/>
                <a:gd name="connsiteX0" fmla="*/ 487108 w 489819"/>
                <a:gd name="connsiteY0" fmla="*/ 192437 h 502555"/>
                <a:gd name="connsiteX1" fmla="*/ 488546 w 489819"/>
                <a:gd name="connsiteY1" fmla="*/ 246600 h 502555"/>
                <a:gd name="connsiteX2" fmla="*/ 312157 w 489819"/>
                <a:gd name="connsiteY2" fmla="*/ 483862 h 502555"/>
                <a:gd name="connsiteX3" fmla="*/ 184180 w 489819"/>
                <a:gd name="connsiteY3" fmla="*/ 502555 h 502555"/>
                <a:gd name="connsiteX4" fmla="*/ 167883 w 489819"/>
                <a:gd name="connsiteY4" fmla="*/ 480506 h 502555"/>
                <a:gd name="connsiteX5" fmla="*/ 122 w 489819"/>
                <a:gd name="connsiteY5" fmla="*/ 239410 h 502555"/>
                <a:gd name="connsiteX6" fmla="*/ 205749 w 489819"/>
                <a:gd name="connsiteY6" fmla="*/ 3586 h 502555"/>
                <a:gd name="connsiteX7" fmla="*/ 487108 w 489819"/>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913" h="502555">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5"/>
            </a:solidFill>
            <a:ln w="4780" cap="flat">
              <a:noFill/>
              <a:prstDash val="solid"/>
              <a:miter/>
            </a:ln>
          </p:spPr>
          <p:txBody>
            <a:bodyPr rtlCol="0" anchor="ctr"/>
            <a:lstStyle/>
            <a:p>
              <a:endParaRPr lang="en-US" dirty="0"/>
            </a:p>
          </p:txBody>
        </p:sp>
        <p:sp>
          <p:nvSpPr>
            <p:cNvPr id="113" name="Freeform: Shape 112">
              <a:extLst>
                <a:ext uri="{FF2B5EF4-FFF2-40B4-BE49-F238E27FC236}">
                  <a16:creationId xmlns="" xmlns:a16="http://schemas.microsoft.com/office/drawing/2014/main" id="{F50ED870-3A45-4576-A49C-CEFCD25693D4}"/>
                </a:ext>
              </a:extLst>
            </p:cNvPr>
            <p:cNvSpPr/>
            <p:nvPr/>
          </p:nvSpPr>
          <p:spPr>
            <a:xfrm>
              <a:off x="1674333" y="1831704"/>
              <a:ext cx="273211" cy="158175"/>
            </a:xfrm>
            <a:custGeom>
              <a:avLst/>
              <a:gdLst>
                <a:gd name="connsiteX0" fmla="*/ 2247 w 273210"/>
                <a:gd name="connsiteY0" fmla="*/ 48890 h 158174"/>
                <a:gd name="connsiteX1" fmla="*/ 36278 w 273210"/>
                <a:gd name="connsiteY1" fmla="*/ 11504 h 158174"/>
                <a:gd name="connsiteX2" fmla="*/ 192536 w 273210"/>
                <a:gd name="connsiteY2" fmla="*/ 2876 h 158174"/>
                <a:gd name="connsiteX3" fmla="*/ 228005 w 273210"/>
                <a:gd name="connsiteY3" fmla="*/ 0 h 158174"/>
                <a:gd name="connsiteX4" fmla="*/ 263475 w 273210"/>
                <a:gd name="connsiteY4" fmla="*/ 0 h 158174"/>
                <a:gd name="connsiteX5" fmla="*/ 272102 w 273210"/>
                <a:gd name="connsiteY5" fmla="*/ 23966 h 158174"/>
                <a:gd name="connsiteX6" fmla="*/ 277854 w 273210"/>
                <a:gd name="connsiteY6" fmla="*/ 120309 h 158174"/>
                <a:gd name="connsiteX7" fmla="*/ 257723 w 273210"/>
                <a:gd name="connsiteY7" fmla="*/ 142836 h 158174"/>
                <a:gd name="connsiteX8" fmla="*/ 161380 w 273210"/>
                <a:gd name="connsiteY8" fmla="*/ 149068 h 158174"/>
                <a:gd name="connsiteX9" fmla="*/ 123514 w 273210"/>
                <a:gd name="connsiteY9" fmla="*/ 156257 h 158174"/>
                <a:gd name="connsiteX10" fmla="*/ 37237 w 273210"/>
                <a:gd name="connsiteY10" fmla="*/ 160571 h 158174"/>
                <a:gd name="connsiteX11" fmla="*/ 809 w 273210"/>
                <a:gd name="connsiteY11" fmla="*/ 123184 h 158174"/>
                <a:gd name="connsiteX12" fmla="*/ 809 w 273210"/>
                <a:gd name="connsiteY12" fmla="*/ 92987 h 158174"/>
                <a:gd name="connsiteX13" fmla="*/ 2247 w 273210"/>
                <a:gd name="connsiteY13" fmla="*/ 48890 h 15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3210" h="158174">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tx1"/>
            </a:solidFill>
            <a:ln w="4780" cap="flat">
              <a:noFill/>
              <a:prstDash val="solid"/>
              <a:miter/>
            </a:ln>
          </p:spPr>
          <p:txBody>
            <a:bodyPr rtlCol="0" anchor="ctr"/>
            <a:lstStyle/>
            <a:p>
              <a:endParaRPr lang="en-US" dirty="0"/>
            </a:p>
          </p:txBody>
        </p:sp>
        <p:sp>
          <p:nvSpPr>
            <p:cNvPr id="114" name="Freeform: Shape 113">
              <a:extLst>
                <a:ext uri="{FF2B5EF4-FFF2-40B4-BE49-F238E27FC236}">
                  <a16:creationId xmlns="" xmlns:a16="http://schemas.microsoft.com/office/drawing/2014/main" id="{15ED6A34-2397-4C07-94FC-208AD290306B}"/>
                </a:ext>
              </a:extLst>
            </p:cNvPr>
            <p:cNvSpPr/>
            <p:nvPr/>
          </p:nvSpPr>
          <p:spPr>
            <a:xfrm>
              <a:off x="1866868" y="1831704"/>
              <a:ext cx="33552" cy="4793"/>
            </a:xfrm>
            <a:custGeom>
              <a:avLst/>
              <a:gdLst>
                <a:gd name="connsiteX0" fmla="*/ 35469 w 33552"/>
                <a:gd name="connsiteY0" fmla="*/ 0 h 0"/>
                <a:gd name="connsiteX1" fmla="*/ 0 w 33552"/>
                <a:gd name="connsiteY1" fmla="*/ 2876 h 0"/>
                <a:gd name="connsiteX2" fmla="*/ 479 w 33552"/>
                <a:gd name="connsiteY2" fmla="*/ 0 h 0"/>
                <a:gd name="connsiteX3" fmla="*/ 35469 w 33552"/>
                <a:gd name="connsiteY3" fmla="*/ 0 h 0"/>
              </a:gdLst>
              <a:ahLst/>
              <a:cxnLst>
                <a:cxn ang="0">
                  <a:pos x="connsiteX0" y="connsiteY0"/>
                </a:cxn>
                <a:cxn ang="0">
                  <a:pos x="connsiteX1" y="connsiteY1"/>
                </a:cxn>
                <a:cxn ang="0">
                  <a:pos x="connsiteX2" y="connsiteY2"/>
                </a:cxn>
                <a:cxn ang="0">
                  <a:pos x="connsiteX3" y="connsiteY3"/>
                </a:cxn>
              </a:cxnLst>
              <a:rect l="l" t="t" r="r" b="b"/>
              <a:pathLst>
                <a:path w="33552">
                  <a:moveTo>
                    <a:pt x="35469" y="0"/>
                  </a:moveTo>
                  <a:cubicBezTo>
                    <a:pt x="23966" y="5752"/>
                    <a:pt x="11983" y="3835"/>
                    <a:pt x="0" y="2876"/>
                  </a:cubicBezTo>
                  <a:cubicBezTo>
                    <a:pt x="479" y="1917"/>
                    <a:pt x="479" y="959"/>
                    <a:pt x="479" y="0"/>
                  </a:cubicBezTo>
                  <a:cubicBezTo>
                    <a:pt x="11983" y="0"/>
                    <a:pt x="23966" y="0"/>
                    <a:pt x="35469" y="0"/>
                  </a:cubicBezTo>
                  <a:close/>
                </a:path>
              </a:pathLst>
            </a:custGeom>
            <a:solidFill>
              <a:srgbClr val="888888"/>
            </a:solidFill>
            <a:ln w="4780" cap="flat">
              <a:noFill/>
              <a:prstDash val="solid"/>
              <a:miter/>
            </a:ln>
          </p:spPr>
          <p:txBody>
            <a:bodyPr rtlCol="0" anchor="ctr"/>
            <a:lstStyle/>
            <a:p>
              <a:endParaRPr lang="en-US" dirty="0"/>
            </a:p>
          </p:txBody>
        </p:sp>
        <p:sp>
          <p:nvSpPr>
            <p:cNvPr id="115" name="Freeform: Shape 114">
              <a:extLst>
                <a:ext uri="{FF2B5EF4-FFF2-40B4-BE49-F238E27FC236}">
                  <a16:creationId xmlns="" xmlns:a16="http://schemas.microsoft.com/office/drawing/2014/main" id="{A940AD7E-8ECC-4BB7-8A67-94E389B87780}"/>
                </a:ext>
              </a:extLst>
            </p:cNvPr>
            <p:cNvSpPr/>
            <p:nvPr/>
          </p:nvSpPr>
          <p:spPr>
            <a:xfrm>
              <a:off x="947897" y="2809870"/>
              <a:ext cx="2478068" cy="3542151"/>
            </a:xfrm>
            <a:custGeom>
              <a:avLst/>
              <a:gdLst>
                <a:gd name="connsiteX0" fmla="*/ 2365550 w 2478068"/>
                <a:gd name="connsiteY0" fmla="*/ 3232633 h 3542151"/>
                <a:gd name="connsiteX1" fmla="*/ 2388078 w 2478068"/>
                <a:gd name="connsiteY1" fmla="*/ 3219691 h 3542151"/>
                <a:gd name="connsiteX2" fmla="*/ 2478189 w 2478068"/>
                <a:gd name="connsiteY2" fmla="*/ 3217774 h 3542151"/>
                <a:gd name="connsiteX3" fmla="*/ 2355005 w 2478068"/>
                <a:gd name="connsiteY3" fmla="*/ 3476126 h 3542151"/>
                <a:gd name="connsiteX4" fmla="*/ 2072687 w 2478068"/>
                <a:gd name="connsiteY4" fmla="*/ 3510157 h 3542151"/>
                <a:gd name="connsiteX5" fmla="*/ 1861308 w 2478068"/>
                <a:gd name="connsiteY5" fmla="*/ 3353900 h 3542151"/>
                <a:gd name="connsiteX6" fmla="*/ 1673416 w 2478068"/>
                <a:gd name="connsiteY6" fmla="*/ 3133414 h 3542151"/>
                <a:gd name="connsiteX7" fmla="*/ 1531539 w 2478068"/>
                <a:gd name="connsiteY7" fmla="*/ 3003999 h 3542151"/>
                <a:gd name="connsiteX8" fmla="*/ 1192182 w 2478068"/>
                <a:gd name="connsiteY8" fmla="*/ 3018858 h 3542151"/>
                <a:gd name="connsiteX9" fmla="*/ 1014356 w 2478068"/>
                <a:gd name="connsiteY9" fmla="*/ 3204832 h 3542151"/>
                <a:gd name="connsiteX10" fmla="*/ 841322 w 2478068"/>
                <a:gd name="connsiteY10" fmla="*/ 3400873 h 3542151"/>
                <a:gd name="connsiteX11" fmla="*/ 549898 w 2478068"/>
                <a:gd name="connsiteY11" fmla="*/ 3543230 h 3542151"/>
                <a:gd name="connsiteX12" fmla="*/ 180824 w 2478068"/>
                <a:gd name="connsiteY12" fmla="*/ 3373552 h 3542151"/>
                <a:gd name="connsiteX13" fmla="*/ 63870 w 2478068"/>
                <a:gd name="connsiteY13" fmla="*/ 3055286 h 3542151"/>
                <a:gd name="connsiteX14" fmla="*/ 132413 w 2478068"/>
                <a:gd name="connsiteY14" fmla="*/ 2584596 h 3542151"/>
                <a:gd name="connsiteX15" fmla="*/ 387888 w 2478068"/>
                <a:gd name="connsiteY15" fmla="*/ 2089941 h 3542151"/>
                <a:gd name="connsiteX16" fmla="*/ 630902 w 2478068"/>
                <a:gd name="connsiteY16" fmla="*/ 1706488 h 3542151"/>
                <a:gd name="connsiteX17" fmla="*/ 804415 w 2478068"/>
                <a:gd name="connsiteY17" fmla="*/ 1289003 h 3542151"/>
                <a:gd name="connsiteX18" fmla="*/ 804894 w 2478068"/>
                <a:gd name="connsiteY18" fmla="*/ 1027296 h 3542151"/>
                <a:gd name="connsiteX19" fmla="*/ 13542 w 2478068"/>
                <a:gd name="connsiteY19" fmla="*/ 491899 h 3542151"/>
                <a:gd name="connsiteX20" fmla="*/ 31756 w 2478068"/>
                <a:gd name="connsiteY20" fmla="*/ 153501 h 3542151"/>
                <a:gd name="connsiteX21" fmla="*/ 73936 w 2478068"/>
                <a:gd name="connsiteY21" fmla="*/ 95983 h 3542151"/>
                <a:gd name="connsiteX22" fmla="*/ 151585 w 2478068"/>
                <a:gd name="connsiteY22" fmla="*/ 127139 h 3542151"/>
                <a:gd name="connsiteX23" fmla="*/ 151585 w 2478068"/>
                <a:gd name="connsiteY23" fmla="*/ 173633 h 3542151"/>
                <a:gd name="connsiteX24" fmla="*/ 124264 w 2478068"/>
                <a:gd name="connsiteY24" fmla="*/ 281479 h 3542151"/>
                <a:gd name="connsiteX25" fmla="*/ 238342 w 2478068"/>
                <a:gd name="connsiteY25" fmla="*/ 713343 h 3542151"/>
                <a:gd name="connsiteX26" fmla="*/ 612209 w 2478068"/>
                <a:gd name="connsiteY26" fmla="*/ 918970 h 3542151"/>
                <a:gd name="connsiteX27" fmla="*/ 1174927 w 2478068"/>
                <a:gd name="connsiteY27" fmla="*/ 839404 h 3542151"/>
                <a:gd name="connsiteX28" fmla="*/ 1440468 w 2478068"/>
                <a:gd name="connsiteY28" fmla="*/ 476561 h 3542151"/>
                <a:gd name="connsiteX29" fmla="*/ 1385826 w 2478068"/>
                <a:gd name="connsiteY29" fmla="*/ 113718 h 3542151"/>
                <a:gd name="connsiteX30" fmla="*/ 1371926 w 2478068"/>
                <a:gd name="connsiteY30" fmla="*/ 89273 h 3542151"/>
                <a:gd name="connsiteX31" fmla="*/ 1372405 w 2478068"/>
                <a:gd name="connsiteY31" fmla="*/ 35589 h 3542151"/>
                <a:gd name="connsiteX32" fmla="*/ 1403561 w 2478068"/>
                <a:gd name="connsiteY32" fmla="*/ 5392 h 3542151"/>
                <a:gd name="connsiteX33" fmla="*/ 1446220 w 2478068"/>
                <a:gd name="connsiteY33" fmla="*/ 8268 h 3542151"/>
                <a:gd name="connsiteX34" fmla="*/ 1500862 w 2478068"/>
                <a:gd name="connsiteY34" fmla="*/ 77290 h 3542151"/>
                <a:gd name="connsiteX35" fmla="*/ 1505655 w 2478068"/>
                <a:gd name="connsiteY35" fmla="*/ 647198 h 3542151"/>
                <a:gd name="connsiteX36" fmla="*/ 1166299 w 2478068"/>
                <a:gd name="connsiteY36" fmla="*/ 969778 h 3542151"/>
                <a:gd name="connsiteX37" fmla="*/ 929037 w 2478068"/>
                <a:gd name="connsiteY37" fmla="*/ 1021544 h 3542151"/>
                <a:gd name="connsiteX38" fmla="*/ 875354 w 2478068"/>
                <a:gd name="connsiteY38" fmla="*/ 1439508 h 3542151"/>
                <a:gd name="connsiteX39" fmla="*/ 663975 w 2478068"/>
                <a:gd name="connsiteY39" fmla="*/ 1870894 h 3542151"/>
                <a:gd name="connsiteX40" fmla="*/ 427672 w 2478068"/>
                <a:gd name="connsiteY40" fmla="*/ 2228943 h 3542151"/>
                <a:gd name="connsiteX41" fmla="*/ 186575 w 2478068"/>
                <a:gd name="connsiteY41" fmla="*/ 2759547 h 3542151"/>
                <a:gd name="connsiteX42" fmla="*/ 205269 w 2478068"/>
                <a:gd name="connsiteY42" fmla="*/ 3166008 h 3542151"/>
                <a:gd name="connsiteX43" fmla="*/ 376864 w 2478068"/>
                <a:gd name="connsiteY43" fmla="*/ 3386014 h 3542151"/>
                <a:gd name="connsiteX44" fmla="*/ 648158 w 2478068"/>
                <a:gd name="connsiteY44" fmla="*/ 3392725 h 3542151"/>
                <a:gd name="connsiteX45" fmla="*/ 824546 w 2478068"/>
                <a:gd name="connsiteY45" fmla="*/ 3237426 h 3542151"/>
                <a:gd name="connsiteX46" fmla="*/ 1007166 w 2478068"/>
                <a:gd name="connsiteY46" fmla="*/ 3022213 h 3542151"/>
                <a:gd name="connsiteX47" fmla="*/ 1211355 w 2478068"/>
                <a:gd name="connsiteY47" fmla="*/ 2864997 h 3542151"/>
                <a:gd name="connsiteX48" fmla="*/ 1563653 w 2478068"/>
                <a:gd name="connsiteY48" fmla="*/ 2888004 h 3542151"/>
                <a:gd name="connsiteX49" fmla="*/ 1733810 w 2478068"/>
                <a:gd name="connsiteY49" fmla="*/ 3029882 h 3542151"/>
                <a:gd name="connsiteX50" fmla="*/ 1896299 w 2478068"/>
                <a:gd name="connsiteY50" fmla="*/ 3227360 h 3542151"/>
                <a:gd name="connsiteX51" fmla="*/ 2089943 w 2478068"/>
                <a:gd name="connsiteY51" fmla="*/ 3395600 h 3542151"/>
                <a:gd name="connsiteX52" fmla="*/ 2168071 w 2478068"/>
                <a:gd name="connsiteY52" fmla="*/ 3421484 h 3542151"/>
                <a:gd name="connsiteX53" fmla="*/ 2314742 w 2478068"/>
                <a:gd name="connsiteY53" fmla="*/ 3358693 h 3542151"/>
                <a:gd name="connsiteX54" fmla="*/ 2365550 w 2478068"/>
                <a:gd name="connsiteY54" fmla="*/ 3232633 h 354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78068" h="3542151">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chemeClr val="tx1">
                <a:lumMod val="75000"/>
                <a:lumOff val="25000"/>
              </a:schemeClr>
            </a:solidFill>
            <a:ln w="4780" cap="flat">
              <a:noFill/>
              <a:prstDash val="solid"/>
              <a:miter/>
            </a:ln>
          </p:spPr>
          <p:txBody>
            <a:bodyPr rtlCol="0" anchor="ctr"/>
            <a:lstStyle/>
            <a:p>
              <a:endParaRPr lang="en-US" dirty="0"/>
            </a:p>
          </p:txBody>
        </p:sp>
        <p:sp>
          <p:nvSpPr>
            <p:cNvPr id="116" name="Freeform: Shape 115">
              <a:extLst>
                <a:ext uri="{FF2B5EF4-FFF2-40B4-BE49-F238E27FC236}">
                  <a16:creationId xmlns="" xmlns:a16="http://schemas.microsoft.com/office/drawing/2014/main" id="{01FCA7CF-8DCD-4BD6-991B-69EF63B17D0E}"/>
                </a:ext>
              </a:extLst>
            </p:cNvPr>
            <p:cNvSpPr/>
            <p:nvPr/>
          </p:nvSpPr>
          <p:spPr>
            <a:xfrm>
              <a:off x="1601327" y="1922774"/>
              <a:ext cx="790873" cy="920288"/>
            </a:xfrm>
            <a:custGeom>
              <a:avLst/>
              <a:gdLst>
                <a:gd name="connsiteX0" fmla="*/ 792790 w 790872"/>
                <a:gd name="connsiteY0" fmla="*/ 894885 h 920288"/>
                <a:gd name="connsiteX1" fmla="*/ 722331 w 790872"/>
                <a:gd name="connsiteY1" fmla="*/ 923644 h 920288"/>
                <a:gd name="connsiteX2" fmla="*/ 707951 w 790872"/>
                <a:gd name="connsiteY2" fmla="*/ 904471 h 920288"/>
                <a:gd name="connsiteX3" fmla="*/ 583329 w 790872"/>
                <a:gd name="connsiteY3" fmla="*/ 645161 h 920288"/>
                <a:gd name="connsiteX4" fmla="*/ 425154 w 790872"/>
                <a:gd name="connsiteY4" fmla="*/ 363322 h 920288"/>
                <a:gd name="connsiteX5" fmla="*/ 307721 w 790872"/>
                <a:gd name="connsiteY5" fmla="*/ 220006 h 920288"/>
                <a:gd name="connsiteX6" fmla="*/ 15817 w 790872"/>
                <a:gd name="connsiteY6" fmla="*/ 65187 h 920288"/>
                <a:gd name="connsiteX7" fmla="*/ 0 w 790872"/>
                <a:gd name="connsiteY7" fmla="*/ 58956 h 920288"/>
                <a:gd name="connsiteX8" fmla="*/ 46973 w 790872"/>
                <a:gd name="connsiteY8" fmla="*/ 38345 h 920288"/>
                <a:gd name="connsiteX9" fmla="*/ 70939 w 790872"/>
                <a:gd name="connsiteY9" fmla="*/ 10066 h 920288"/>
                <a:gd name="connsiteX10" fmla="*/ 78129 w 790872"/>
                <a:gd name="connsiteY10" fmla="*/ 0 h 920288"/>
                <a:gd name="connsiteX11" fmla="*/ 79087 w 790872"/>
                <a:gd name="connsiteY11" fmla="*/ 33552 h 920288"/>
                <a:gd name="connsiteX12" fmla="*/ 107846 w 790872"/>
                <a:gd name="connsiteY12" fmla="*/ 63749 h 920288"/>
                <a:gd name="connsiteX13" fmla="*/ 234386 w 790872"/>
                <a:gd name="connsiteY13" fmla="*/ 57039 h 920288"/>
                <a:gd name="connsiteX14" fmla="*/ 249724 w 790872"/>
                <a:gd name="connsiteY14" fmla="*/ 72377 h 920288"/>
                <a:gd name="connsiteX15" fmla="*/ 464458 w 790872"/>
                <a:gd name="connsiteY15" fmla="*/ 278962 h 920288"/>
                <a:gd name="connsiteX16" fmla="*/ 621674 w 790872"/>
                <a:gd name="connsiteY16" fmla="*/ 544504 h 920288"/>
                <a:gd name="connsiteX17" fmla="*/ 784162 w 790872"/>
                <a:gd name="connsiteY17" fmla="*/ 869481 h 920288"/>
                <a:gd name="connsiteX18" fmla="*/ 792790 w 790872"/>
                <a:gd name="connsiteY18" fmla="*/ 894885 h 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0872" h="920288">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chemeClr val="accent5">
                <a:lumMod val="40000"/>
                <a:lumOff val="60000"/>
              </a:schemeClr>
            </a:solidFill>
            <a:ln w="4780" cap="flat">
              <a:noFill/>
              <a:prstDash val="solid"/>
              <a:miter/>
            </a:ln>
          </p:spPr>
          <p:txBody>
            <a:bodyPr rtlCol="0" anchor="ctr"/>
            <a:lstStyle/>
            <a:p>
              <a:endParaRPr lang="en-US" dirty="0"/>
            </a:p>
          </p:txBody>
        </p:sp>
        <p:sp>
          <p:nvSpPr>
            <p:cNvPr id="117" name="Freeform: Shape 116">
              <a:extLst>
                <a:ext uri="{FF2B5EF4-FFF2-40B4-BE49-F238E27FC236}">
                  <a16:creationId xmlns="" xmlns:a16="http://schemas.microsoft.com/office/drawing/2014/main" id="{52AA6956-4981-4776-9590-4C0288810BA6}"/>
                </a:ext>
              </a:extLst>
            </p:cNvPr>
            <p:cNvSpPr/>
            <p:nvPr/>
          </p:nvSpPr>
          <p:spPr>
            <a:xfrm>
              <a:off x="1021833" y="1881553"/>
              <a:ext cx="656664" cy="1054497"/>
            </a:xfrm>
            <a:custGeom>
              <a:avLst/>
              <a:gdLst>
                <a:gd name="connsiteX0" fmla="*/ 657143 w 656664"/>
                <a:gd name="connsiteY0" fmla="*/ 42180 h 1054497"/>
                <a:gd name="connsiteX1" fmla="*/ 654747 w 656664"/>
                <a:gd name="connsiteY1" fmla="*/ 46494 h 1054497"/>
                <a:gd name="connsiteX2" fmla="*/ 622633 w 656664"/>
                <a:gd name="connsiteY2" fmla="*/ 86756 h 1054497"/>
                <a:gd name="connsiteX3" fmla="*/ 579973 w 656664"/>
                <a:gd name="connsiteY3" fmla="*/ 102094 h 1054497"/>
                <a:gd name="connsiteX4" fmla="*/ 535397 w 656664"/>
                <a:gd name="connsiteY4" fmla="*/ 132291 h 1054497"/>
                <a:gd name="connsiteX5" fmla="*/ 389685 w 656664"/>
                <a:gd name="connsiteY5" fmla="*/ 256435 h 1054497"/>
                <a:gd name="connsiteX6" fmla="*/ 228634 w 656664"/>
                <a:gd name="connsiteY6" fmla="*/ 555049 h 1054497"/>
                <a:gd name="connsiteX7" fmla="*/ 92029 w 656664"/>
                <a:gd name="connsiteY7" fmla="*/ 996979 h 1054497"/>
                <a:gd name="connsiteX8" fmla="*/ 74294 w 656664"/>
                <a:gd name="connsiteY8" fmla="*/ 1057373 h 1054497"/>
                <a:gd name="connsiteX9" fmla="*/ 0 w 656664"/>
                <a:gd name="connsiteY9" fmla="*/ 1025259 h 1054497"/>
                <a:gd name="connsiteX10" fmla="*/ 9107 w 656664"/>
                <a:gd name="connsiteY10" fmla="*/ 1009441 h 1054497"/>
                <a:gd name="connsiteX11" fmla="*/ 130854 w 656664"/>
                <a:gd name="connsiteY11" fmla="*/ 601063 h 1054497"/>
                <a:gd name="connsiteX12" fmla="*/ 286152 w 656664"/>
                <a:gd name="connsiteY12" fmla="*/ 266500 h 1054497"/>
                <a:gd name="connsiteX13" fmla="*/ 382495 w 656664"/>
                <a:gd name="connsiteY13" fmla="*/ 153381 h 1054497"/>
                <a:gd name="connsiteX14" fmla="*/ 363802 w 656664"/>
                <a:gd name="connsiteY14" fmla="*/ 151464 h 1054497"/>
                <a:gd name="connsiteX15" fmla="*/ 366198 w 656664"/>
                <a:gd name="connsiteY15" fmla="*/ 147150 h 1054497"/>
                <a:gd name="connsiteX16" fmla="*/ 416047 w 656664"/>
                <a:gd name="connsiteY16" fmla="*/ 115995 h 1054497"/>
                <a:gd name="connsiteX17" fmla="*/ 546421 w 656664"/>
                <a:gd name="connsiteY17" fmla="*/ 32594 h 1054497"/>
                <a:gd name="connsiteX18" fmla="*/ 551694 w 656664"/>
                <a:gd name="connsiteY18" fmla="*/ 32114 h 1054497"/>
                <a:gd name="connsiteX19" fmla="*/ 654747 w 656664"/>
                <a:gd name="connsiteY19" fmla="*/ 0 h 1054497"/>
                <a:gd name="connsiteX20" fmla="*/ 657143 w 656664"/>
                <a:gd name="connsiteY20" fmla="*/ 42180 h 10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6664" h="1054497">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chemeClr val="accent5">
                <a:lumMod val="40000"/>
                <a:lumOff val="60000"/>
              </a:schemeClr>
            </a:solidFill>
            <a:ln w="4780" cap="flat">
              <a:noFill/>
              <a:prstDash val="solid"/>
              <a:miter/>
            </a:ln>
          </p:spPr>
          <p:txBody>
            <a:bodyPr rtlCol="0" anchor="ctr"/>
            <a:lstStyle/>
            <a:p>
              <a:endParaRPr lang="en-US" dirty="0"/>
            </a:p>
          </p:txBody>
        </p:sp>
        <p:sp>
          <p:nvSpPr>
            <p:cNvPr id="118" name="Freeform: Shape 117">
              <a:extLst>
                <a:ext uri="{FF2B5EF4-FFF2-40B4-BE49-F238E27FC236}">
                  <a16:creationId xmlns="" xmlns:a16="http://schemas.microsoft.com/office/drawing/2014/main" id="{F6FDE41F-1FD3-4476-AF86-0824E5FCB896}"/>
                </a:ext>
              </a:extLst>
            </p:cNvPr>
            <p:cNvSpPr/>
            <p:nvPr/>
          </p:nvSpPr>
          <p:spPr>
            <a:xfrm>
              <a:off x="1299963" y="1870238"/>
              <a:ext cx="273211" cy="167761"/>
            </a:xfrm>
            <a:custGeom>
              <a:avLst/>
              <a:gdLst>
                <a:gd name="connsiteX0" fmla="*/ 273564 w 273210"/>
                <a:gd name="connsiteY0" fmla="*/ 42950 h 167760"/>
                <a:gd name="connsiteX1" fmla="*/ 258226 w 273210"/>
                <a:gd name="connsiteY1" fmla="*/ 54454 h 167760"/>
                <a:gd name="connsiteX2" fmla="*/ 120662 w 273210"/>
                <a:gd name="connsiteY2" fmla="*/ 148400 h 167760"/>
                <a:gd name="connsiteX3" fmla="*/ 85672 w 273210"/>
                <a:gd name="connsiteY3" fmla="*/ 162779 h 167760"/>
                <a:gd name="connsiteX4" fmla="*/ 36302 w 273210"/>
                <a:gd name="connsiteY4" fmla="*/ 167573 h 167760"/>
                <a:gd name="connsiteX5" fmla="*/ 11377 w 273210"/>
                <a:gd name="connsiteY5" fmla="*/ 147441 h 167760"/>
                <a:gd name="connsiteX6" fmla="*/ 353 w 273210"/>
                <a:gd name="connsiteY6" fmla="*/ 51099 h 167760"/>
                <a:gd name="connsiteX7" fmla="*/ 20964 w 273210"/>
                <a:gd name="connsiteY7" fmla="*/ 25216 h 167760"/>
                <a:gd name="connsiteX8" fmla="*/ 236656 w 273210"/>
                <a:gd name="connsiteY8" fmla="*/ 770 h 167760"/>
                <a:gd name="connsiteX9" fmla="*/ 269250 w 273210"/>
                <a:gd name="connsiteY9" fmla="*/ 28571 h 167760"/>
                <a:gd name="connsiteX10" fmla="*/ 273564 w 273210"/>
                <a:gd name="connsiteY10" fmla="*/ 42950 h 16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210" h="16776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tx1"/>
            </a:solidFill>
            <a:ln w="4780" cap="flat">
              <a:noFill/>
              <a:prstDash val="solid"/>
              <a:miter/>
            </a:ln>
          </p:spPr>
          <p:txBody>
            <a:bodyPr rtlCol="0" anchor="ctr"/>
            <a:lstStyle/>
            <a:p>
              <a:endParaRPr lang="en-US" dirty="0"/>
            </a:p>
          </p:txBody>
        </p:sp>
        <p:sp>
          <p:nvSpPr>
            <p:cNvPr id="119" name="Freeform: Shape 118">
              <a:extLst>
                <a:ext uri="{FF2B5EF4-FFF2-40B4-BE49-F238E27FC236}">
                  <a16:creationId xmlns="" xmlns:a16="http://schemas.microsoft.com/office/drawing/2014/main" id="{E22DA241-5B65-41FE-BEFA-198E33448F18}"/>
                </a:ext>
              </a:extLst>
            </p:cNvPr>
            <p:cNvSpPr/>
            <p:nvPr/>
          </p:nvSpPr>
          <p:spPr>
            <a:xfrm>
              <a:off x="3206080" y="5617828"/>
              <a:ext cx="335522" cy="335522"/>
            </a:xfrm>
            <a:custGeom>
              <a:avLst/>
              <a:gdLst>
                <a:gd name="connsiteX0" fmla="*/ 169678 w 335521"/>
                <a:gd name="connsiteY0" fmla="*/ 339835 h 335521"/>
                <a:gd name="connsiteX1" fmla="*/ 0 w 335521"/>
                <a:gd name="connsiteY1" fmla="*/ 171116 h 335521"/>
                <a:gd name="connsiteX2" fmla="*/ 169678 w 335521"/>
                <a:gd name="connsiteY2" fmla="*/ 0 h 335521"/>
                <a:gd name="connsiteX3" fmla="*/ 339836 w 335521"/>
                <a:gd name="connsiteY3" fmla="*/ 169199 h 335521"/>
                <a:gd name="connsiteX4" fmla="*/ 169678 w 335521"/>
                <a:gd name="connsiteY4" fmla="*/ 339835 h 33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21" h="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chemeClr val="accent5">
                <a:lumMod val="50000"/>
              </a:schemeClr>
            </a:solidFill>
            <a:ln w="4780" cap="flat">
              <a:noFill/>
              <a:prstDash val="solid"/>
              <a:miter/>
            </a:ln>
          </p:spPr>
          <p:txBody>
            <a:bodyPr rtlCol="0" anchor="ctr"/>
            <a:lstStyle/>
            <a:p>
              <a:endParaRPr lang="en-US" dirty="0"/>
            </a:p>
          </p:txBody>
        </p:sp>
      </p:grpSp>
      <p:grpSp>
        <p:nvGrpSpPr>
          <p:cNvPr id="218" name="Group 217">
            <a:extLst>
              <a:ext uri="{FF2B5EF4-FFF2-40B4-BE49-F238E27FC236}">
                <a16:creationId xmlns="" xmlns:a16="http://schemas.microsoft.com/office/drawing/2014/main" id="{8FD87B2D-389F-4600-9C78-A66D502EF881}"/>
              </a:ext>
            </a:extLst>
          </p:cNvPr>
          <p:cNvGrpSpPr/>
          <p:nvPr/>
        </p:nvGrpSpPr>
        <p:grpSpPr>
          <a:xfrm rot="19991619">
            <a:off x="3371205" y="4866131"/>
            <a:ext cx="1316147" cy="518672"/>
            <a:chOff x="8060641" y="1503156"/>
            <a:chExt cx="3004811" cy="1184147"/>
          </a:xfrm>
          <a:solidFill>
            <a:schemeClr val="accent4"/>
          </a:solidFill>
        </p:grpSpPr>
        <p:sp>
          <p:nvSpPr>
            <p:cNvPr id="122" name="Freeform 7">
              <a:extLst>
                <a:ext uri="{FF2B5EF4-FFF2-40B4-BE49-F238E27FC236}">
                  <a16:creationId xmlns="" xmlns:a16="http://schemas.microsoft.com/office/drawing/2014/main" id="{2F1F71CB-9EE0-4213-889E-BD5D1D2851B6}"/>
                </a:ext>
              </a:extLst>
            </p:cNvPr>
            <p:cNvSpPr/>
            <p:nvPr/>
          </p:nvSpPr>
          <p:spPr>
            <a:xfrm>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Freeform 10">
              <a:extLst>
                <a:ext uri="{FF2B5EF4-FFF2-40B4-BE49-F238E27FC236}">
                  <a16:creationId xmlns="" xmlns:a16="http://schemas.microsoft.com/office/drawing/2014/main" id="{AA987034-7496-499C-BDB0-FCB3BB1EA7F7}"/>
                </a:ext>
              </a:extLst>
            </p:cNvPr>
            <p:cNvSpPr/>
            <p:nvPr/>
          </p:nvSpPr>
          <p:spPr>
            <a:xfrm flipH="1">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4" name="Freeform 3">
              <a:extLst>
                <a:ext uri="{FF2B5EF4-FFF2-40B4-BE49-F238E27FC236}">
                  <a16:creationId xmlns="" xmlns:a16="http://schemas.microsoft.com/office/drawing/2014/main" id="{CF093994-82D8-474C-A3EC-DD850BCA1594}"/>
                </a:ext>
              </a:extLst>
            </p:cNvPr>
            <p:cNvSpPr/>
            <p:nvPr/>
          </p:nvSpPr>
          <p:spPr>
            <a:xfrm>
              <a:off x="8277122"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5" name="Freeform 11">
              <a:extLst>
                <a:ext uri="{FF2B5EF4-FFF2-40B4-BE49-F238E27FC236}">
                  <a16:creationId xmlns="" xmlns:a16="http://schemas.microsoft.com/office/drawing/2014/main" id="{1D6662A7-FD0F-410A-9C6B-B9AA3F10B712}"/>
                </a:ext>
              </a:extLst>
            </p:cNvPr>
            <p:cNvSpPr/>
            <p:nvPr/>
          </p:nvSpPr>
          <p:spPr>
            <a:xfrm>
              <a:off x="9719064"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32" name="그룹 167">
              <a:extLst>
                <a:ext uri="{FF2B5EF4-FFF2-40B4-BE49-F238E27FC236}">
                  <a16:creationId xmlns="" xmlns:a16="http://schemas.microsoft.com/office/drawing/2014/main" id="{305C7DF4-E934-4491-ABEF-C12B2FD61428}"/>
                </a:ext>
              </a:extLst>
            </p:cNvPr>
            <p:cNvGrpSpPr/>
            <p:nvPr/>
          </p:nvGrpSpPr>
          <p:grpSpPr>
            <a:xfrm>
              <a:off x="8060641" y="1503156"/>
              <a:ext cx="3004811" cy="1032308"/>
              <a:chOff x="3493700" y="2896331"/>
              <a:chExt cx="5204600" cy="1788050"/>
            </a:xfrm>
            <a:grpFill/>
          </p:grpSpPr>
          <p:sp>
            <p:nvSpPr>
              <p:cNvPr id="133" name="Freeform 4">
                <a:extLst>
                  <a:ext uri="{FF2B5EF4-FFF2-40B4-BE49-F238E27FC236}">
                    <a16:creationId xmlns="" xmlns:a16="http://schemas.microsoft.com/office/drawing/2014/main" id="{D6184789-E50E-48C4-A1C0-5C670C76E49F}"/>
                  </a:ext>
                </a:extLst>
              </p:cNvPr>
              <p:cNvSpPr/>
              <p:nvPr/>
            </p:nvSpPr>
            <p:spPr>
              <a:xfrm>
                <a:off x="6086321"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Freeform 9">
                <a:extLst>
                  <a:ext uri="{FF2B5EF4-FFF2-40B4-BE49-F238E27FC236}">
                    <a16:creationId xmlns="" xmlns:a16="http://schemas.microsoft.com/office/drawing/2014/main" id="{3F044928-9B9A-47BE-98F9-2069B0AC1786}"/>
                  </a:ext>
                </a:extLst>
              </p:cNvPr>
              <p:cNvSpPr/>
              <p:nvPr/>
            </p:nvSpPr>
            <p:spPr>
              <a:xfrm flipH="1">
                <a:off x="3493700"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44" name="Freeform: Shape 143">
            <a:extLst>
              <a:ext uri="{FF2B5EF4-FFF2-40B4-BE49-F238E27FC236}">
                <a16:creationId xmlns="" xmlns:a16="http://schemas.microsoft.com/office/drawing/2014/main" id="{8195F9CE-C925-4C1A-A940-F71C15A8C856}"/>
              </a:ext>
            </a:extLst>
          </p:cNvPr>
          <p:cNvSpPr/>
          <p:nvPr/>
        </p:nvSpPr>
        <p:spPr>
          <a:xfrm rot="18494506">
            <a:off x="9879777" y="6410245"/>
            <a:ext cx="627402" cy="671928"/>
          </a:xfrm>
          <a:custGeom>
            <a:avLst/>
            <a:gdLst>
              <a:gd name="connsiteX0" fmla="*/ 627099 w 627402"/>
              <a:gd name="connsiteY0" fmla="*/ 265576 h 671928"/>
              <a:gd name="connsiteX1" fmla="*/ 622871 w 627402"/>
              <a:gd name="connsiteY1" fmla="*/ 282230 h 671928"/>
              <a:gd name="connsiteX2" fmla="*/ 438705 w 627402"/>
              <a:gd name="connsiteY2" fmla="*/ 670937 h 671928"/>
              <a:gd name="connsiteX3" fmla="*/ 438236 w 627402"/>
              <a:gd name="connsiteY3" fmla="*/ 671928 h 671928"/>
              <a:gd name="connsiteX4" fmla="*/ 0 w 627402"/>
              <a:gd name="connsiteY4" fmla="*/ 115864 h 671928"/>
              <a:gd name="connsiteX5" fmla="*/ 52443 w 627402"/>
              <a:gd name="connsiteY5" fmla="*/ 14129 h 671928"/>
              <a:gd name="connsiteX6" fmla="*/ 94818 w 627402"/>
              <a:gd name="connsiteY6" fmla="*/ 9241 h 671928"/>
              <a:gd name="connsiteX7" fmla="*/ 350695 w 627402"/>
              <a:gd name="connsiteY7" fmla="*/ 128216 h 671928"/>
              <a:gd name="connsiteX8" fmla="*/ 556865 w 627402"/>
              <a:gd name="connsiteY8" fmla="*/ 223558 h 671928"/>
              <a:gd name="connsiteX9" fmla="*/ 577237 w 627402"/>
              <a:gd name="connsiteY9" fmla="*/ 239449 h 671928"/>
              <a:gd name="connsiteX10" fmla="*/ 613907 w 627402"/>
              <a:gd name="connsiteY10" fmla="*/ 255339 h 671928"/>
              <a:gd name="connsiteX11" fmla="*/ 627099 w 627402"/>
              <a:gd name="connsiteY11" fmla="*/ 265576 h 67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7402" h="671928">
                <a:moveTo>
                  <a:pt x="627099" y="265576"/>
                </a:moveTo>
                <a:cubicBezTo>
                  <a:pt x="628168" y="269906"/>
                  <a:pt x="626334" y="275304"/>
                  <a:pt x="622871" y="282230"/>
                </a:cubicBezTo>
                <a:cubicBezTo>
                  <a:pt x="560938" y="411799"/>
                  <a:pt x="499822" y="541369"/>
                  <a:pt x="438705" y="670937"/>
                </a:cubicBezTo>
                <a:lnTo>
                  <a:pt x="438236" y="671928"/>
                </a:lnTo>
                <a:lnTo>
                  <a:pt x="0" y="115864"/>
                </a:lnTo>
                <a:lnTo>
                  <a:pt x="52443" y="14129"/>
                </a:lnTo>
                <a:cubicBezTo>
                  <a:pt x="66297" y="-3798"/>
                  <a:pt x="67111" y="-3798"/>
                  <a:pt x="94818" y="9241"/>
                </a:cubicBezTo>
                <a:cubicBezTo>
                  <a:pt x="180382" y="48355"/>
                  <a:pt x="265131" y="89101"/>
                  <a:pt x="350695" y="128216"/>
                </a:cubicBezTo>
                <a:cubicBezTo>
                  <a:pt x="419554" y="159589"/>
                  <a:pt x="488006" y="192592"/>
                  <a:pt x="556865" y="223558"/>
                </a:cubicBezTo>
                <a:cubicBezTo>
                  <a:pt x="565422" y="227225"/>
                  <a:pt x="574385" y="229670"/>
                  <a:pt x="577237" y="239449"/>
                </a:cubicBezTo>
                <a:cubicBezTo>
                  <a:pt x="589461" y="244745"/>
                  <a:pt x="601276" y="251265"/>
                  <a:pt x="613907" y="255339"/>
                </a:cubicBezTo>
                <a:cubicBezTo>
                  <a:pt x="622056" y="257988"/>
                  <a:pt x="626029" y="261247"/>
                  <a:pt x="627099" y="265576"/>
                </a:cubicBezTo>
                <a:close/>
              </a:path>
            </a:pathLst>
          </a:custGeom>
          <a:solidFill>
            <a:schemeClr val="bg1"/>
          </a:solidFill>
          <a:ln w="4251" cap="flat">
            <a:noFill/>
            <a:prstDash val="solid"/>
            <a:miter/>
          </a:ln>
        </p:spPr>
        <p:txBody>
          <a:bodyPr wrap="square" rtlCol="0" anchor="ctr">
            <a:noAutofit/>
          </a:bodyPr>
          <a:lstStyle/>
          <a:p>
            <a:endParaRPr lang="en-US" dirty="0"/>
          </a:p>
        </p:txBody>
      </p:sp>
      <p:sp>
        <p:nvSpPr>
          <p:cNvPr id="137" name="Freeform: Shape 136">
            <a:extLst>
              <a:ext uri="{FF2B5EF4-FFF2-40B4-BE49-F238E27FC236}">
                <a16:creationId xmlns="" xmlns:a16="http://schemas.microsoft.com/office/drawing/2014/main" id="{0C342E85-4F0C-4FD3-A353-B96DBA2591C0}"/>
              </a:ext>
            </a:extLst>
          </p:cNvPr>
          <p:cNvSpPr/>
          <p:nvPr/>
        </p:nvSpPr>
        <p:spPr>
          <a:xfrm rot="16200000">
            <a:off x="11607898" y="5530783"/>
            <a:ext cx="777883" cy="405480"/>
          </a:xfrm>
          <a:custGeom>
            <a:avLst/>
            <a:gdLst>
              <a:gd name="connsiteX0" fmla="*/ 777580 w 777883"/>
              <a:gd name="connsiteY0" fmla="*/ 265577 h 405480"/>
              <a:gd name="connsiteX1" fmla="*/ 773352 w 777883"/>
              <a:gd name="connsiteY1" fmla="*/ 282231 h 405480"/>
              <a:gd name="connsiteX2" fmla="*/ 714957 w 777883"/>
              <a:gd name="connsiteY2" fmla="*/ 405480 h 405480"/>
              <a:gd name="connsiteX3" fmla="*/ 0 w 777883"/>
              <a:gd name="connsiteY3" fmla="*/ 405480 h 405480"/>
              <a:gd name="connsiteX4" fmla="*/ 128362 w 777883"/>
              <a:gd name="connsiteY4" fmla="*/ 158774 h 405480"/>
              <a:gd name="connsiteX5" fmla="*/ 202924 w 777883"/>
              <a:gd name="connsiteY5" fmla="*/ 14130 h 405480"/>
              <a:gd name="connsiteX6" fmla="*/ 245299 w 777883"/>
              <a:gd name="connsiteY6" fmla="*/ 9241 h 405480"/>
              <a:gd name="connsiteX7" fmla="*/ 501176 w 777883"/>
              <a:gd name="connsiteY7" fmla="*/ 128216 h 405480"/>
              <a:gd name="connsiteX8" fmla="*/ 707346 w 777883"/>
              <a:gd name="connsiteY8" fmla="*/ 223558 h 405480"/>
              <a:gd name="connsiteX9" fmla="*/ 727718 w 777883"/>
              <a:gd name="connsiteY9" fmla="*/ 239449 h 405480"/>
              <a:gd name="connsiteX10" fmla="*/ 764388 w 777883"/>
              <a:gd name="connsiteY10" fmla="*/ 255339 h 405480"/>
              <a:gd name="connsiteX11" fmla="*/ 777580 w 777883"/>
              <a:gd name="connsiteY11" fmla="*/ 265577 h 40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bg1"/>
          </a:solidFill>
          <a:ln w="4251" cap="flat">
            <a:noFill/>
            <a:prstDash val="solid"/>
            <a:miter/>
          </a:ln>
        </p:spPr>
        <p:txBody>
          <a:bodyPr wrap="square" rtlCol="0" anchor="ctr">
            <a:noAutofit/>
          </a:bodyPr>
          <a:lstStyle/>
          <a:p>
            <a:endParaRPr lang="en-US" dirty="0"/>
          </a:p>
        </p:txBody>
      </p:sp>
      <p:grpSp>
        <p:nvGrpSpPr>
          <p:cNvPr id="131" name="Group 130">
            <a:extLst>
              <a:ext uri="{FF2B5EF4-FFF2-40B4-BE49-F238E27FC236}">
                <a16:creationId xmlns="" xmlns:a16="http://schemas.microsoft.com/office/drawing/2014/main" id="{673E23FA-1240-4297-9783-EF12F38E8D71}"/>
              </a:ext>
            </a:extLst>
          </p:cNvPr>
          <p:cNvGrpSpPr/>
          <p:nvPr/>
        </p:nvGrpSpPr>
        <p:grpSpPr>
          <a:xfrm>
            <a:off x="4619223" y="3443908"/>
            <a:ext cx="2929511" cy="3412446"/>
            <a:chOff x="4619223" y="3443908"/>
            <a:chExt cx="2929511" cy="3412446"/>
          </a:xfrm>
        </p:grpSpPr>
        <p:sp>
          <p:nvSpPr>
            <p:cNvPr id="55" name="Freeform: Shape 54">
              <a:extLst>
                <a:ext uri="{FF2B5EF4-FFF2-40B4-BE49-F238E27FC236}">
                  <a16:creationId xmlns="" xmlns:a16="http://schemas.microsoft.com/office/drawing/2014/main" id="{F77BCB57-9F08-4ABE-B7F1-4B56DC0C0C00}"/>
                </a:ext>
              </a:extLst>
            </p:cNvPr>
            <p:cNvSpPr/>
            <p:nvPr/>
          </p:nvSpPr>
          <p:spPr>
            <a:xfrm>
              <a:off x="4691847" y="3443908"/>
              <a:ext cx="2856887" cy="3092940"/>
            </a:xfrm>
            <a:custGeom>
              <a:avLst/>
              <a:gdLst>
                <a:gd name="connsiteX0" fmla="*/ 2985610 w 2985996"/>
                <a:gd name="connsiteY0" fmla="*/ 94967 h 3232717"/>
                <a:gd name="connsiteX1" fmla="*/ 2979648 w 2985996"/>
                <a:gd name="connsiteY1" fmla="*/ 68990 h 3232717"/>
                <a:gd name="connsiteX2" fmla="*/ 2943023 w 2985996"/>
                <a:gd name="connsiteY2" fmla="*/ 19590 h 3232717"/>
                <a:gd name="connsiteX3" fmla="*/ 2904696 w 2985996"/>
                <a:gd name="connsiteY3" fmla="*/ 0 h 3232717"/>
                <a:gd name="connsiteX4" fmla="*/ 94433 w 2985996"/>
                <a:gd name="connsiteY4" fmla="*/ 8517 h 3232717"/>
                <a:gd name="connsiteX5" fmla="*/ 62493 w 2985996"/>
                <a:gd name="connsiteY5" fmla="*/ 21293 h 3232717"/>
                <a:gd name="connsiteX6" fmla="*/ 8834 w 2985996"/>
                <a:gd name="connsiteY6" fmla="*/ 72822 h 3232717"/>
                <a:gd name="connsiteX7" fmla="*/ 1169 w 2985996"/>
                <a:gd name="connsiteY7" fmla="*/ 108595 h 3232717"/>
                <a:gd name="connsiteX8" fmla="*/ 145110 w 2985996"/>
                <a:gd name="connsiteY8" fmla="*/ 1323153 h 3232717"/>
                <a:gd name="connsiteX9" fmla="*/ 138296 w 2985996"/>
                <a:gd name="connsiteY9" fmla="*/ 1399382 h 3232717"/>
                <a:gd name="connsiteX10" fmla="*/ 136593 w 2985996"/>
                <a:gd name="connsiteY10" fmla="*/ 1418120 h 3232717"/>
                <a:gd name="connsiteX11" fmla="*/ 142129 w 2985996"/>
                <a:gd name="connsiteY11" fmla="*/ 3154785 h 3232717"/>
                <a:gd name="connsiteX12" fmla="*/ 180031 w 2985996"/>
                <a:gd name="connsiteY12" fmla="*/ 3232718 h 3232717"/>
                <a:gd name="connsiteX13" fmla="*/ 2854019 w 2985996"/>
                <a:gd name="connsiteY13" fmla="*/ 3190132 h 3232717"/>
                <a:gd name="connsiteX14" fmla="*/ 2879570 w 2985996"/>
                <a:gd name="connsiteY14" fmla="*/ 3164580 h 3232717"/>
                <a:gd name="connsiteX15" fmla="*/ 2877015 w 2985996"/>
                <a:gd name="connsiteY15" fmla="*/ 1895937 h 3232717"/>
                <a:gd name="connsiteX16" fmla="*/ 2871053 w 2985996"/>
                <a:gd name="connsiteY16" fmla="*/ 1336355 h 3232717"/>
                <a:gd name="connsiteX17" fmla="*/ 2868072 w 2985996"/>
                <a:gd name="connsiteY17" fmla="*/ 1272901 h 3232717"/>
                <a:gd name="connsiteX18" fmla="*/ 2985610 w 2985996"/>
                <a:gd name="connsiteY18" fmla="*/ 94967 h 323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85996" h="3232717">
                  <a:moveTo>
                    <a:pt x="2985610" y="94967"/>
                  </a:moveTo>
                  <a:cubicBezTo>
                    <a:pt x="2986462" y="85598"/>
                    <a:pt x="2986462" y="77081"/>
                    <a:pt x="2979648" y="68990"/>
                  </a:cubicBezTo>
                  <a:cubicBezTo>
                    <a:pt x="2966446" y="53233"/>
                    <a:pt x="2954096" y="36624"/>
                    <a:pt x="2943023" y="19590"/>
                  </a:cubicBezTo>
                  <a:cubicBezTo>
                    <a:pt x="2933655" y="5110"/>
                    <a:pt x="2922582" y="0"/>
                    <a:pt x="2904696" y="0"/>
                  </a:cubicBezTo>
                  <a:cubicBezTo>
                    <a:pt x="2693894" y="2555"/>
                    <a:pt x="237096" y="8517"/>
                    <a:pt x="94433" y="8517"/>
                  </a:cubicBezTo>
                  <a:cubicBezTo>
                    <a:pt x="81231" y="8517"/>
                    <a:pt x="71436" y="11924"/>
                    <a:pt x="62493" y="21293"/>
                  </a:cubicBezTo>
                  <a:cubicBezTo>
                    <a:pt x="45033" y="38753"/>
                    <a:pt x="26721" y="55788"/>
                    <a:pt x="8834" y="72822"/>
                  </a:cubicBezTo>
                  <a:cubicBezTo>
                    <a:pt x="-2664" y="82617"/>
                    <a:pt x="-109" y="95819"/>
                    <a:pt x="1169" y="108595"/>
                  </a:cubicBezTo>
                  <a:cubicBezTo>
                    <a:pt x="5002" y="147774"/>
                    <a:pt x="126798" y="1206893"/>
                    <a:pt x="145110" y="1323153"/>
                  </a:cubicBezTo>
                  <a:cubicBezTo>
                    <a:pt x="148943" y="1348705"/>
                    <a:pt x="160441" y="1375108"/>
                    <a:pt x="138296" y="1399382"/>
                  </a:cubicBezTo>
                  <a:cubicBezTo>
                    <a:pt x="134889" y="1403215"/>
                    <a:pt x="136593" y="1411732"/>
                    <a:pt x="136593" y="1418120"/>
                  </a:cubicBezTo>
                  <a:cubicBezTo>
                    <a:pt x="138722" y="1735813"/>
                    <a:pt x="141703" y="2893732"/>
                    <a:pt x="142129" y="3154785"/>
                  </a:cubicBezTo>
                  <a:cubicBezTo>
                    <a:pt x="141703" y="3200353"/>
                    <a:pt x="119559" y="3232718"/>
                    <a:pt x="180031" y="3232718"/>
                  </a:cubicBezTo>
                  <a:cubicBezTo>
                    <a:pt x="180031" y="3232718"/>
                    <a:pt x="2838687" y="3188428"/>
                    <a:pt x="2854019" y="3190132"/>
                  </a:cubicBezTo>
                  <a:cubicBezTo>
                    <a:pt x="2874460" y="3192261"/>
                    <a:pt x="2879570" y="3185447"/>
                    <a:pt x="2879570" y="3164580"/>
                  </a:cubicBezTo>
                  <a:cubicBezTo>
                    <a:pt x="2877867" y="2741699"/>
                    <a:pt x="2881273" y="2318818"/>
                    <a:pt x="2877015" y="1895937"/>
                  </a:cubicBezTo>
                  <a:cubicBezTo>
                    <a:pt x="2874886" y="1709410"/>
                    <a:pt x="2876163" y="1522882"/>
                    <a:pt x="2871053" y="1336355"/>
                  </a:cubicBezTo>
                  <a:cubicBezTo>
                    <a:pt x="2870627" y="1315062"/>
                    <a:pt x="2865943" y="1294194"/>
                    <a:pt x="2868072" y="1272901"/>
                  </a:cubicBezTo>
                  <a:cubicBezTo>
                    <a:pt x="2877441" y="1177082"/>
                    <a:pt x="2977944" y="170345"/>
                    <a:pt x="2985610" y="94967"/>
                  </a:cubicBezTo>
                  <a:close/>
                </a:path>
              </a:pathLst>
            </a:custGeom>
            <a:solidFill>
              <a:srgbClr val="000000"/>
            </a:solidFill>
            <a:ln w="4251" cap="flat">
              <a:noFill/>
              <a:prstDash val="solid"/>
              <a:miter/>
            </a:ln>
          </p:spPr>
          <p:txBody>
            <a:bodyPr rtlCol="0" anchor="ctr"/>
            <a:lstStyle/>
            <a:p>
              <a:endParaRPr lang="en-US" dirty="0"/>
            </a:p>
          </p:txBody>
        </p:sp>
        <p:sp>
          <p:nvSpPr>
            <p:cNvPr id="143" name="Freeform: Shape 142">
              <a:extLst>
                <a:ext uri="{FF2B5EF4-FFF2-40B4-BE49-F238E27FC236}">
                  <a16:creationId xmlns="" xmlns:a16="http://schemas.microsoft.com/office/drawing/2014/main" id="{ED109A4C-6AC2-4B7F-9045-961AD50B9D01}"/>
                </a:ext>
              </a:extLst>
            </p:cNvPr>
            <p:cNvSpPr/>
            <p:nvPr/>
          </p:nvSpPr>
          <p:spPr>
            <a:xfrm>
              <a:off x="6638374" y="6120789"/>
              <a:ext cx="874183" cy="735565"/>
            </a:xfrm>
            <a:custGeom>
              <a:avLst/>
              <a:gdLst>
                <a:gd name="connsiteX0" fmla="*/ 577622 w 874183"/>
                <a:gd name="connsiteY0" fmla="*/ 896 h 735565"/>
                <a:gd name="connsiteX1" fmla="*/ 613777 w 874183"/>
                <a:gd name="connsiteY1" fmla="*/ 39170 h 735565"/>
                <a:gd name="connsiteX2" fmla="*/ 715639 w 874183"/>
                <a:gd name="connsiteY2" fmla="*/ 304826 h 735565"/>
                <a:gd name="connsiteX3" fmla="*/ 738863 w 874183"/>
                <a:gd name="connsiteY3" fmla="*/ 375315 h 735565"/>
                <a:gd name="connsiteX4" fmla="*/ 775534 w 874183"/>
                <a:gd name="connsiteY4" fmla="*/ 475955 h 735565"/>
                <a:gd name="connsiteX5" fmla="*/ 850097 w 874183"/>
                <a:gd name="connsiteY5" fmla="*/ 673161 h 735565"/>
                <a:gd name="connsiteX6" fmla="*/ 874183 w 874183"/>
                <a:gd name="connsiteY6" fmla="*/ 735565 h 735565"/>
                <a:gd name="connsiteX7" fmla="*/ 178915 w 874183"/>
                <a:gd name="connsiteY7" fmla="*/ 735565 h 735565"/>
                <a:gd name="connsiteX8" fmla="*/ 162731 w 874183"/>
                <a:gd name="connsiteY8" fmla="*/ 687829 h 735565"/>
                <a:gd name="connsiteX9" fmla="*/ 60869 w 874183"/>
                <a:gd name="connsiteY9" fmla="*/ 392021 h 735565"/>
                <a:gd name="connsiteX10" fmla="*/ 6678 w 874183"/>
                <a:gd name="connsiteY10" fmla="*/ 229041 h 735565"/>
                <a:gd name="connsiteX11" fmla="*/ 27051 w 874183"/>
                <a:gd name="connsiteY11" fmla="*/ 183814 h 735565"/>
                <a:gd name="connsiteX12" fmla="*/ 38053 w 874183"/>
                <a:gd name="connsiteY12" fmla="*/ 178518 h 735565"/>
                <a:gd name="connsiteX13" fmla="*/ 232813 w 874183"/>
                <a:gd name="connsiteY13" fmla="*/ 114956 h 735565"/>
                <a:gd name="connsiteX14" fmla="*/ 550622 w 874183"/>
                <a:gd name="connsiteY14" fmla="*/ 8612 h 735565"/>
                <a:gd name="connsiteX15" fmla="*/ 577622 w 874183"/>
                <a:gd name="connsiteY15" fmla="*/ 896 h 73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4183" h="735565">
                  <a:moveTo>
                    <a:pt x="577622" y="896"/>
                  </a:moveTo>
                  <a:cubicBezTo>
                    <a:pt x="597810" y="-3077"/>
                    <a:pt x="600636" y="5556"/>
                    <a:pt x="613777" y="39170"/>
                  </a:cubicBezTo>
                  <a:cubicBezTo>
                    <a:pt x="648410" y="127586"/>
                    <a:pt x="681006" y="216410"/>
                    <a:pt x="715639" y="304826"/>
                  </a:cubicBezTo>
                  <a:cubicBezTo>
                    <a:pt x="724195" y="327237"/>
                    <a:pt x="734382" y="350461"/>
                    <a:pt x="738863" y="375315"/>
                  </a:cubicBezTo>
                  <a:cubicBezTo>
                    <a:pt x="746198" y="410763"/>
                    <a:pt x="762903" y="442545"/>
                    <a:pt x="775534" y="475955"/>
                  </a:cubicBezTo>
                  <a:cubicBezTo>
                    <a:pt x="799980" y="541962"/>
                    <a:pt x="824835" y="607561"/>
                    <a:pt x="850097" y="673161"/>
                  </a:cubicBezTo>
                  <a:lnTo>
                    <a:pt x="874183" y="735565"/>
                  </a:lnTo>
                  <a:lnTo>
                    <a:pt x="178915" y="735565"/>
                  </a:lnTo>
                  <a:lnTo>
                    <a:pt x="162731" y="687829"/>
                  </a:lnTo>
                  <a:cubicBezTo>
                    <a:pt x="128913" y="589226"/>
                    <a:pt x="97539" y="489401"/>
                    <a:pt x="60869" y="392021"/>
                  </a:cubicBezTo>
                  <a:cubicBezTo>
                    <a:pt x="45386" y="336607"/>
                    <a:pt x="23792" y="283639"/>
                    <a:pt x="6678" y="229041"/>
                  </a:cubicBezTo>
                  <a:cubicBezTo>
                    <a:pt x="-3101" y="198075"/>
                    <a:pt x="-6360" y="194409"/>
                    <a:pt x="27051" y="183814"/>
                  </a:cubicBezTo>
                  <a:cubicBezTo>
                    <a:pt x="30718" y="182593"/>
                    <a:pt x="34385" y="180148"/>
                    <a:pt x="38053" y="178518"/>
                  </a:cubicBezTo>
                  <a:cubicBezTo>
                    <a:pt x="104059" y="160997"/>
                    <a:pt x="168029" y="136144"/>
                    <a:pt x="232813" y="114956"/>
                  </a:cubicBezTo>
                  <a:cubicBezTo>
                    <a:pt x="338749" y="79915"/>
                    <a:pt x="445093" y="44468"/>
                    <a:pt x="550622" y="8612"/>
                  </a:cubicBezTo>
                  <a:cubicBezTo>
                    <a:pt x="562234" y="4945"/>
                    <a:pt x="570893" y="2220"/>
                    <a:pt x="577622" y="896"/>
                  </a:cubicBezTo>
                  <a:close/>
                </a:path>
              </a:pathLst>
            </a:custGeom>
            <a:solidFill>
              <a:schemeClr val="bg1"/>
            </a:solidFill>
            <a:ln w="4251" cap="flat">
              <a:noFill/>
              <a:prstDash val="solid"/>
              <a:miter/>
            </a:ln>
          </p:spPr>
          <p:txBody>
            <a:bodyPr wrap="square" rtlCol="0" anchor="ctr">
              <a:noAutofit/>
            </a:bodyPr>
            <a:lstStyle/>
            <a:p>
              <a:endParaRPr lang="en-US" dirty="0"/>
            </a:p>
          </p:txBody>
        </p:sp>
        <p:sp>
          <p:nvSpPr>
            <p:cNvPr id="142" name="Freeform: Shape 141">
              <a:extLst>
                <a:ext uri="{FF2B5EF4-FFF2-40B4-BE49-F238E27FC236}">
                  <a16:creationId xmlns="" xmlns:a16="http://schemas.microsoft.com/office/drawing/2014/main" id="{AE6737C3-5DB4-4F12-B6F1-B230DD604B5B}"/>
                </a:ext>
              </a:extLst>
            </p:cNvPr>
            <p:cNvSpPr/>
            <p:nvPr/>
          </p:nvSpPr>
          <p:spPr>
            <a:xfrm>
              <a:off x="4619223" y="6448563"/>
              <a:ext cx="779087" cy="407791"/>
            </a:xfrm>
            <a:custGeom>
              <a:avLst/>
              <a:gdLst>
                <a:gd name="connsiteX0" fmla="*/ 220120 w 779087"/>
                <a:gd name="connsiteY0" fmla="*/ 73 h 407791"/>
                <a:gd name="connsiteX1" fmla="*/ 246502 w 779087"/>
                <a:gd name="connsiteY1" fmla="*/ 9241 h 407791"/>
                <a:gd name="connsiteX2" fmla="*/ 502380 w 779087"/>
                <a:gd name="connsiteY2" fmla="*/ 128216 h 407791"/>
                <a:gd name="connsiteX3" fmla="*/ 708550 w 779087"/>
                <a:gd name="connsiteY3" fmla="*/ 223558 h 407791"/>
                <a:gd name="connsiteX4" fmla="*/ 728921 w 779087"/>
                <a:gd name="connsiteY4" fmla="*/ 239449 h 407791"/>
                <a:gd name="connsiteX5" fmla="*/ 765591 w 779087"/>
                <a:gd name="connsiteY5" fmla="*/ 255339 h 407791"/>
                <a:gd name="connsiteX6" fmla="*/ 774556 w 779087"/>
                <a:gd name="connsiteY6" fmla="*/ 282231 h 407791"/>
                <a:gd name="connsiteX7" fmla="*/ 715066 w 779087"/>
                <a:gd name="connsiteY7" fmla="*/ 407791 h 407791"/>
                <a:gd name="connsiteX8" fmla="*/ 0 w 779087"/>
                <a:gd name="connsiteY8" fmla="*/ 407791 h 407791"/>
                <a:gd name="connsiteX9" fmla="*/ 129565 w 779087"/>
                <a:gd name="connsiteY9" fmla="*/ 158774 h 407791"/>
                <a:gd name="connsiteX10" fmla="*/ 204128 w 779087"/>
                <a:gd name="connsiteY10" fmla="*/ 14130 h 407791"/>
                <a:gd name="connsiteX11" fmla="*/ 220120 w 779087"/>
                <a:gd name="connsiteY11" fmla="*/ 73 h 40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9087" h="407791">
                  <a:moveTo>
                    <a:pt x="220120" y="73"/>
                  </a:moveTo>
                  <a:cubicBezTo>
                    <a:pt x="225519" y="-539"/>
                    <a:pt x="232649" y="2721"/>
                    <a:pt x="246502" y="9241"/>
                  </a:cubicBezTo>
                  <a:cubicBezTo>
                    <a:pt x="332067" y="48356"/>
                    <a:pt x="416815" y="89101"/>
                    <a:pt x="502380" y="128216"/>
                  </a:cubicBezTo>
                  <a:cubicBezTo>
                    <a:pt x="571239" y="159589"/>
                    <a:pt x="639690" y="192593"/>
                    <a:pt x="708550" y="223558"/>
                  </a:cubicBezTo>
                  <a:cubicBezTo>
                    <a:pt x="717105" y="227225"/>
                    <a:pt x="726070" y="229670"/>
                    <a:pt x="728921" y="239449"/>
                  </a:cubicBezTo>
                  <a:cubicBezTo>
                    <a:pt x="741145" y="244746"/>
                    <a:pt x="752960" y="251265"/>
                    <a:pt x="765591" y="255339"/>
                  </a:cubicBezTo>
                  <a:cubicBezTo>
                    <a:pt x="781890" y="260636"/>
                    <a:pt x="781483" y="268378"/>
                    <a:pt x="774556" y="282231"/>
                  </a:cubicBezTo>
                  <a:lnTo>
                    <a:pt x="715066" y="407791"/>
                  </a:lnTo>
                  <a:lnTo>
                    <a:pt x="0" y="407791"/>
                  </a:lnTo>
                  <a:lnTo>
                    <a:pt x="129565" y="158774"/>
                  </a:lnTo>
                  <a:cubicBezTo>
                    <a:pt x="154826" y="110695"/>
                    <a:pt x="180088" y="62616"/>
                    <a:pt x="204128" y="14130"/>
                  </a:cubicBezTo>
                  <a:cubicBezTo>
                    <a:pt x="211055" y="5166"/>
                    <a:pt x="214722" y="684"/>
                    <a:pt x="220120" y="73"/>
                  </a:cubicBezTo>
                  <a:close/>
                </a:path>
              </a:pathLst>
            </a:custGeom>
            <a:solidFill>
              <a:schemeClr val="bg1"/>
            </a:solidFill>
            <a:ln w="4251" cap="flat">
              <a:noFill/>
              <a:prstDash val="solid"/>
              <a:miter/>
            </a:ln>
          </p:spPr>
          <p:txBody>
            <a:bodyPr wrap="square" rtlCol="0" anchor="ctr">
              <a:noAutofit/>
            </a:bodyPr>
            <a:lstStyle/>
            <a:p>
              <a:endParaRPr lang="en-US" dirty="0"/>
            </a:p>
          </p:txBody>
        </p:sp>
        <p:sp>
          <p:nvSpPr>
            <p:cNvPr id="150" name="Freeform: Shape 149">
              <a:extLst>
                <a:ext uri="{FF2B5EF4-FFF2-40B4-BE49-F238E27FC236}">
                  <a16:creationId xmlns="" xmlns:a16="http://schemas.microsoft.com/office/drawing/2014/main" id="{866CC901-A33C-4092-8164-A479F2B89BB3}"/>
                </a:ext>
              </a:extLst>
            </p:cNvPr>
            <p:cNvSpPr/>
            <p:nvPr/>
          </p:nvSpPr>
          <p:spPr>
            <a:xfrm>
              <a:off x="4863278" y="5024451"/>
              <a:ext cx="2453282" cy="1663969"/>
            </a:xfrm>
            <a:custGeom>
              <a:avLst/>
              <a:gdLst>
                <a:gd name="connsiteX0" fmla="*/ 532166 w 2453282"/>
                <a:gd name="connsiteY0" fmla="*/ 402375 h 1663969"/>
                <a:gd name="connsiteX1" fmla="*/ 574910 w 2453282"/>
                <a:gd name="connsiteY1" fmla="*/ 445291 h 1663969"/>
                <a:gd name="connsiteX2" fmla="*/ 561465 w 2453282"/>
                <a:gd name="connsiteY2" fmla="*/ 514150 h 1663969"/>
                <a:gd name="connsiteX3" fmla="*/ 489753 w 2453282"/>
                <a:gd name="connsiteY3" fmla="*/ 661646 h 1663969"/>
                <a:gd name="connsiteX4" fmla="*/ 455935 w 2453282"/>
                <a:gd name="connsiteY4" fmla="*/ 913450 h 1663969"/>
                <a:gd name="connsiteX5" fmla="*/ 455935 w 2453282"/>
                <a:gd name="connsiteY5" fmla="*/ 948898 h 1663969"/>
                <a:gd name="connsiteX6" fmla="*/ 565946 w 2453282"/>
                <a:gd name="connsiteY6" fmla="*/ 741914 h 1663969"/>
                <a:gd name="connsiteX7" fmla="*/ 622989 w 2453282"/>
                <a:gd name="connsiteY7" fmla="*/ 553672 h 1663969"/>
                <a:gd name="connsiteX8" fmla="*/ 653141 w 2453282"/>
                <a:gd name="connsiteY8" fmla="*/ 499074 h 1663969"/>
                <a:gd name="connsiteX9" fmla="*/ 711406 w 2453282"/>
                <a:gd name="connsiteY9" fmla="*/ 480739 h 1663969"/>
                <a:gd name="connsiteX10" fmla="*/ 736667 w 2453282"/>
                <a:gd name="connsiteY10" fmla="*/ 527595 h 1663969"/>
                <a:gd name="connsiteX11" fmla="*/ 718739 w 2453282"/>
                <a:gd name="connsiteY11" fmla="*/ 674277 h 1663969"/>
                <a:gd name="connsiteX12" fmla="*/ 650289 w 2453282"/>
                <a:gd name="connsiteY12" fmla="*/ 970899 h 1663969"/>
                <a:gd name="connsiteX13" fmla="*/ 595282 w 2453282"/>
                <a:gd name="connsiteY13" fmla="*/ 1278931 h 1663969"/>
                <a:gd name="connsiteX14" fmla="*/ 595282 w 2453282"/>
                <a:gd name="connsiteY14" fmla="*/ 1287080 h 1663969"/>
                <a:gd name="connsiteX15" fmla="*/ 602617 w 2453282"/>
                <a:gd name="connsiteY15" fmla="*/ 1276079 h 1663969"/>
                <a:gd name="connsiteX16" fmla="*/ 709776 w 2453282"/>
                <a:gd name="connsiteY16" fmla="*/ 1009607 h 1663969"/>
                <a:gd name="connsiteX17" fmla="*/ 828751 w 2453282"/>
                <a:gd name="connsiteY17" fmla="*/ 915487 h 1663969"/>
                <a:gd name="connsiteX18" fmla="*/ 880905 w 2453282"/>
                <a:gd name="connsiteY18" fmla="*/ 919154 h 1663969"/>
                <a:gd name="connsiteX19" fmla="*/ 891498 w 2453282"/>
                <a:gd name="connsiteY19" fmla="*/ 941971 h 1663969"/>
                <a:gd name="connsiteX20" fmla="*/ 774153 w 2453282"/>
                <a:gd name="connsiteY20" fmla="*/ 1252039 h 1663969"/>
                <a:gd name="connsiteX21" fmla="*/ 642954 w 2453282"/>
                <a:gd name="connsiteY21" fmla="*/ 1508732 h 1663969"/>
                <a:gd name="connsiteX22" fmla="*/ 585912 w 2453282"/>
                <a:gd name="connsiteY22" fmla="*/ 1573516 h 1663969"/>
                <a:gd name="connsiteX23" fmla="*/ 506052 w 2453282"/>
                <a:gd name="connsiteY23" fmla="*/ 1650524 h 1663969"/>
                <a:gd name="connsiteX24" fmla="*/ 484457 w 2453282"/>
                <a:gd name="connsiteY24" fmla="*/ 1663969 h 1663969"/>
                <a:gd name="connsiteX25" fmla="*/ 19557 w 2453282"/>
                <a:gd name="connsiteY25" fmla="*/ 1447207 h 1663969"/>
                <a:gd name="connsiteX26" fmla="*/ 0 w 2453282"/>
                <a:gd name="connsiteY26" fmla="*/ 1437428 h 1663969"/>
                <a:gd name="connsiteX27" fmla="*/ 13039 w 2453282"/>
                <a:gd name="connsiteY27" fmla="*/ 1040574 h 1663969"/>
                <a:gd name="connsiteX28" fmla="*/ 57450 w 2453282"/>
                <a:gd name="connsiteY28" fmla="*/ 669795 h 1663969"/>
                <a:gd name="connsiteX29" fmla="*/ 104714 w 2453282"/>
                <a:gd name="connsiteY29" fmla="*/ 560599 h 1663969"/>
                <a:gd name="connsiteX30" fmla="*/ 152793 w 2453282"/>
                <a:gd name="connsiteY30" fmla="*/ 532485 h 1663969"/>
                <a:gd name="connsiteX31" fmla="*/ 191909 w 2453282"/>
                <a:gd name="connsiteY31" fmla="*/ 583009 h 1663969"/>
                <a:gd name="connsiteX32" fmla="*/ 185389 w 2453282"/>
                <a:gd name="connsiteY32" fmla="*/ 651460 h 1663969"/>
                <a:gd name="connsiteX33" fmla="*/ 235913 w 2453282"/>
                <a:gd name="connsiteY33" fmla="*/ 574453 h 1663969"/>
                <a:gd name="connsiteX34" fmla="*/ 314551 w 2453282"/>
                <a:gd name="connsiteY34" fmla="*/ 476257 h 1663969"/>
                <a:gd name="connsiteX35" fmla="*/ 354888 w 2453282"/>
                <a:gd name="connsiteY35" fmla="*/ 445698 h 1663969"/>
                <a:gd name="connsiteX36" fmla="*/ 424154 w 2453282"/>
                <a:gd name="connsiteY36" fmla="*/ 491741 h 1663969"/>
                <a:gd name="connsiteX37" fmla="*/ 475900 w 2453282"/>
                <a:gd name="connsiteY37" fmla="*/ 431845 h 1663969"/>
                <a:gd name="connsiteX38" fmla="*/ 508496 w 2453282"/>
                <a:gd name="connsiteY38" fmla="*/ 408213 h 1663969"/>
                <a:gd name="connsiteX39" fmla="*/ 532166 w 2453282"/>
                <a:gd name="connsiteY39" fmla="*/ 402375 h 1663969"/>
                <a:gd name="connsiteX40" fmla="*/ 2040094 w 2453282"/>
                <a:gd name="connsiteY40" fmla="*/ 1578 h 1663969"/>
                <a:gd name="connsiteX41" fmla="*/ 2089803 w 2453282"/>
                <a:gd name="connsiteY41" fmla="*/ 22358 h 1663969"/>
                <a:gd name="connsiteX42" fmla="*/ 2134622 w 2453282"/>
                <a:gd name="connsiteY42" fmla="*/ 98959 h 1663969"/>
                <a:gd name="connsiteX43" fmla="*/ 2141957 w 2453282"/>
                <a:gd name="connsiteY43" fmla="*/ 116071 h 1663969"/>
                <a:gd name="connsiteX44" fmla="*/ 2172515 w 2453282"/>
                <a:gd name="connsiteY44" fmla="*/ 73697 h 1663969"/>
                <a:gd name="connsiteX45" fmla="*/ 2223854 w 2453282"/>
                <a:gd name="connsiteY45" fmla="*/ 90810 h 1663969"/>
                <a:gd name="connsiteX46" fmla="*/ 2273562 w 2453282"/>
                <a:gd name="connsiteY46" fmla="*/ 167002 h 1663969"/>
                <a:gd name="connsiteX47" fmla="*/ 2326530 w 2453282"/>
                <a:gd name="connsiteY47" fmla="*/ 307164 h 1663969"/>
                <a:gd name="connsiteX48" fmla="*/ 2333864 w 2453282"/>
                <a:gd name="connsiteY48" fmla="*/ 328352 h 1663969"/>
                <a:gd name="connsiteX49" fmla="*/ 2338346 w 2453282"/>
                <a:gd name="connsiteY49" fmla="*/ 282718 h 1663969"/>
                <a:gd name="connsiteX50" fmla="*/ 2350570 w 2453282"/>
                <a:gd name="connsiteY50" fmla="*/ 250937 h 1663969"/>
                <a:gd name="connsiteX51" fmla="*/ 2396611 w 2453282"/>
                <a:gd name="connsiteY51" fmla="*/ 222823 h 1663969"/>
                <a:gd name="connsiteX52" fmla="*/ 2432874 w 2453282"/>
                <a:gd name="connsiteY52" fmla="*/ 257049 h 1663969"/>
                <a:gd name="connsiteX53" fmla="*/ 2453247 w 2453282"/>
                <a:gd name="connsiteY53" fmla="*/ 394766 h 1663969"/>
                <a:gd name="connsiteX54" fmla="*/ 2414132 w 2453282"/>
                <a:gd name="connsiteY54" fmla="*/ 698723 h 1663969"/>
                <a:gd name="connsiteX55" fmla="*/ 2327346 w 2453282"/>
                <a:gd name="connsiteY55" fmla="*/ 1097208 h 1663969"/>
                <a:gd name="connsiteX56" fmla="*/ 2326123 w 2453282"/>
                <a:gd name="connsiteY56" fmla="*/ 1107393 h 1663969"/>
                <a:gd name="connsiteX57" fmla="*/ 2176590 w 2453282"/>
                <a:gd name="connsiteY57" fmla="*/ 1159140 h 1663969"/>
                <a:gd name="connsiteX58" fmla="*/ 1839222 w 2453282"/>
                <a:gd name="connsiteY58" fmla="*/ 1271596 h 1663969"/>
                <a:gd name="connsiteX59" fmla="*/ 1813146 w 2453282"/>
                <a:gd name="connsiteY59" fmla="*/ 1276892 h 1663969"/>
                <a:gd name="connsiteX60" fmla="*/ 1672983 w 2453282"/>
                <a:gd name="connsiteY60" fmla="*/ 1034868 h 1663969"/>
                <a:gd name="connsiteX61" fmla="*/ 1617570 w 2453282"/>
                <a:gd name="connsiteY61" fmla="*/ 796918 h 1663969"/>
                <a:gd name="connsiteX62" fmla="*/ 1597198 w 2453282"/>
                <a:gd name="connsiteY62" fmla="*/ 527187 h 1663969"/>
                <a:gd name="connsiteX63" fmla="*/ 1579270 w 2453282"/>
                <a:gd name="connsiteY63" fmla="*/ 442031 h 1663969"/>
                <a:gd name="connsiteX64" fmla="*/ 1598013 w 2453282"/>
                <a:gd name="connsiteY64" fmla="*/ 416768 h 1663969"/>
                <a:gd name="connsiteX65" fmla="*/ 1695801 w 2453282"/>
                <a:gd name="connsiteY65" fmla="*/ 466478 h 1663969"/>
                <a:gd name="connsiteX66" fmla="*/ 1752029 w 2453282"/>
                <a:gd name="connsiteY66" fmla="*/ 612344 h 1663969"/>
                <a:gd name="connsiteX67" fmla="*/ 1772808 w 2453282"/>
                <a:gd name="connsiteY67" fmla="*/ 812401 h 1663969"/>
                <a:gd name="connsiteX68" fmla="*/ 1777290 w 2453282"/>
                <a:gd name="connsiteY68" fmla="*/ 842145 h 1663969"/>
                <a:gd name="connsiteX69" fmla="*/ 1787883 w 2453282"/>
                <a:gd name="connsiteY69" fmla="*/ 761878 h 1663969"/>
                <a:gd name="connsiteX70" fmla="*/ 1809886 w 2453282"/>
                <a:gd name="connsiteY70" fmla="*/ 251751 h 1663969"/>
                <a:gd name="connsiteX71" fmla="*/ 1824962 w 2453282"/>
                <a:gd name="connsiteY71" fmla="*/ 92032 h 1663969"/>
                <a:gd name="connsiteX72" fmla="*/ 1834741 w 2453282"/>
                <a:gd name="connsiteY72" fmla="*/ 61066 h 1663969"/>
                <a:gd name="connsiteX73" fmla="*/ 1906859 w 2453282"/>
                <a:gd name="connsiteY73" fmla="*/ 50065 h 1663969"/>
                <a:gd name="connsiteX74" fmla="*/ 1934972 w 2453282"/>
                <a:gd name="connsiteY74" fmla="*/ 135222 h 1663969"/>
                <a:gd name="connsiteX75" fmla="*/ 1943529 w 2453282"/>
                <a:gd name="connsiteY75" fmla="*/ 336501 h 1663969"/>
                <a:gd name="connsiteX76" fmla="*/ 1996905 w 2453282"/>
                <a:gd name="connsiteY76" fmla="*/ 549597 h 1663969"/>
                <a:gd name="connsiteX77" fmla="*/ 2040094 w 2453282"/>
                <a:gd name="connsiteY77" fmla="*/ 305942 h 1663969"/>
                <a:gd name="connsiteX78" fmla="*/ 2006683 w 2453282"/>
                <a:gd name="connsiteY78" fmla="*/ 122183 h 1663969"/>
                <a:gd name="connsiteX79" fmla="*/ 2003424 w 2453282"/>
                <a:gd name="connsiteY79" fmla="*/ 43953 h 1663969"/>
                <a:gd name="connsiteX80" fmla="*/ 2040094 w 2453282"/>
                <a:gd name="connsiteY80" fmla="*/ 1578 h 166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453282" h="1663969">
                  <a:moveTo>
                    <a:pt x="532166" y="402375"/>
                  </a:moveTo>
                  <a:cubicBezTo>
                    <a:pt x="554436" y="402126"/>
                    <a:pt x="571549" y="418093"/>
                    <a:pt x="574910" y="445291"/>
                  </a:cubicBezTo>
                  <a:cubicBezTo>
                    <a:pt x="577762" y="469738"/>
                    <a:pt x="571650" y="492555"/>
                    <a:pt x="561465" y="514150"/>
                  </a:cubicBezTo>
                  <a:cubicBezTo>
                    <a:pt x="537833" y="563451"/>
                    <a:pt x="512164" y="611938"/>
                    <a:pt x="489753" y="661646"/>
                  </a:cubicBezTo>
                  <a:cubicBezTo>
                    <a:pt x="454305" y="741914"/>
                    <a:pt x="453898" y="827478"/>
                    <a:pt x="455935" y="913450"/>
                  </a:cubicBezTo>
                  <a:cubicBezTo>
                    <a:pt x="456342" y="923228"/>
                    <a:pt x="455935" y="933414"/>
                    <a:pt x="455935" y="948898"/>
                  </a:cubicBezTo>
                  <a:cubicBezTo>
                    <a:pt x="503606" y="881261"/>
                    <a:pt x="542722" y="815662"/>
                    <a:pt x="565946" y="741914"/>
                  </a:cubicBezTo>
                  <a:cubicBezTo>
                    <a:pt x="585504" y="679166"/>
                    <a:pt x="603840" y="616419"/>
                    <a:pt x="622989" y="553672"/>
                  </a:cubicBezTo>
                  <a:cubicBezTo>
                    <a:pt x="629101" y="533707"/>
                    <a:pt x="638065" y="514557"/>
                    <a:pt x="653141" y="499074"/>
                  </a:cubicBezTo>
                  <a:cubicBezTo>
                    <a:pt x="669031" y="482369"/>
                    <a:pt x="688181" y="472590"/>
                    <a:pt x="711406" y="480739"/>
                  </a:cubicBezTo>
                  <a:cubicBezTo>
                    <a:pt x="733001" y="488481"/>
                    <a:pt x="735445" y="508853"/>
                    <a:pt x="736667" y="527595"/>
                  </a:cubicBezTo>
                  <a:cubicBezTo>
                    <a:pt x="740334" y="577304"/>
                    <a:pt x="729741" y="626198"/>
                    <a:pt x="718739" y="674277"/>
                  </a:cubicBezTo>
                  <a:cubicBezTo>
                    <a:pt x="696330" y="773287"/>
                    <a:pt x="671069" y="871482"/>
                    <a:pt x="650289" y="970899"/>
                  </a:cubicBezTo>
                  <a:cubicBezTo>
                    <a:pt x="629101" y="1072762"/>
                    <a:pt x="611173" y="1175846"/>
                    <a:pt x="595282" y="1278931"/>
                  </a:cubicBezTo>
                  <a:cubicBezTo>
                    <a:pt x="594876" y="1281375"/>
                    <a:pt x="595282" y="1284227"/>
                    <a:pt x="595282" y="1287080"/>
                  </a:cubicBezTo>
                  <a:cubicBezTo>
                    <a:pt x="601802" y="1285857"/>
                    <a:pt x="601394" y="1280560"/>
                    <a:pt x="602617" y="1276079"/>
                  </a:cubicBezTo>
                  <a:cubicBezTo>
                    <a:pt x="633583" y="1185217"/>
                    <a:pt x="660474" y="1092727"/>
                    <a:pt x="709776" y="1009607"/>
                  </a:cubicBezTo>
                  <a:cubicBezTo>
                    <a:pt x="737075" y="963566"/>
                    <a:pt x="772930" y="926895"/>
                    <a:pt x="828751" y="915487"/>
                  </a:cubicBezTo>
                  <a:cubicBezTo>
                    <a:pt x="846678" y="911819"/>
                    <a:pt x="864199" y="913857"/>
                    <a:pt x="880905" y="919154"/>
                  </a:cubicBezTo>
                  <a:cubicBezTo>
                    <a:pt x="891090" y="922414"/>
                    <a:pt x="899240" y="928524"/>
                    <a:pt x="891498" y="941971"/>
                  </a:cubicBezTo>
                  <a:cubicBezTo>
                    <a:pt x="834048" y="1038536"/>
                    <a:pt x="810009" y="1147732"/>
                    <a:pt x="774153" y="1252039"/>
                  </a:cubicBezTo>
                  <a:cubicBezTo>
                    <a:pt x="742779" y="1344123"/>
                    <a:pt x="704886" y="1432539"/>
                    <a:pt x="642954" y="1508732"/>
                  </a:cubicBezTo>
                  <a:cubicBezTo>
                    <a:pt x="623804" y="1530327"/>
                    <a:pt x="605061" y="1551921"/>
                    <a:pt x="585912" y="1573516"/>
                  </a:cubicBezTo>
                  <a:cubicBezTo>
                    <a:pt x="559427" y="1599185"/>
                    <a:pt x="532536" y="1625261"/>
                    <a:pt x="506052" y="1650524"/>
                  </a:cubicBezTo>
                  <a:cubicBezTo>
                    <a:pt x="499940" y="1656636"/>
                    <a:pt x="494236" y="1663969"/>
                    <a:pt x="484457" y="1663969"/>
                  </a:cubicBezTo>
                  <a:cubicBezTo>
                    <a:pt x="329626" y="1591851"/>
                    <a:pt x="174388" y="1519733"/>
                    <a:pt x="19557" y="1447207"/>
                  </a:cubicBezTo>
                  <a:cubicBezTo>
                    <a:pt x="13446" y="1443947"/>
                    <a:pt x="6520" y="1440688"/>
                    <a:pt x="0" y="1437428"/>
                  </a:cubicBezTo>
                  <a:cubicBezTo>
                    <a:pt x="3260" y="1305007"/>
                    <a:pt x="4889" y="1172994"/>
                    <a:pt x="13039" y="1040574"/>
                  </a:cubicBezTo>
                  <a:cubicBezTo>
                    <a:pt x="20780" y="916302"/>
                    <a:pt x="26077" y="791215"/>
                    <a:pt x="57450" y="669795"/>
                  </a:cubicBezTo>
                  <a:cubicBezTo>
                    <a:pt x="67229" y="631087"/>
                    <a:pt x="81083" y="593602"/>
                    <a:pt x="104714" y="560599"/>
                  </a:cubicBezTo>
                  <a:cubicBezTo>
                    <a:pt x="116530" y="543894"/>
                    <a:pt x="130384" y="529633"/>
                    <a:pt x="152793" y="532485"/>
                  </a:cubicBezTo>
                  <a:cubicBezTo>
                    <a:pt x="169092" y="534522"/>
                    <a:pt x="188649" y="561006"/>
                    <a:pt x="191909" y="583009"/>
                  </a:cubicBezTo>
                  <a:cubicBezTo>
                    <a:pt x="195168" y="606233"/>
                    <a:pt x="190686" y="628643"/>
                    <a:pt x="185389" y="651460"/>
                  </a:cubicBezTo>
                  <a:cubicBezTo>
                    <a:pt x="202094" y="625791"/>
                    <a:pt x="218800" y="599714"/>
                    <a:pt x="235913" y="574453"/>
                  </a:cubicBezTo>
                  <a:cubicBezTo>
                    <a:pt x="259545" y="539411"/>
                    <a:pt x="284400" y="506001"/>
                    <a:pt x="314551" y="476257"/>
                  </a:cubicBezTo>
                  <a:cubicBezTo>
                    <a:pt x="326774" y="464034"/>
                    <a:pt x="340220" y="453847"/>
                    <a:pt x="354888" y="445698"/>
                  </a:cubicBezTo>
                  <a:cubicBezTo>
                    <a:pt x="394004" y="424918"/>
                    <a:pt x="425784" y="445291"/>
                    <a:pt x="424154" y="491741"/>
                  </a:cubicBezTo>
                  <a:cubicBezTo>
                    <a:pt x="442489" y="470961"/>
                    <a:pt x="456750" y="449366"/>
                    <a:pt x="475900" y="431845"/>
                  </a:cubicBezTo>
                  <a:cubicBezTo>
                    <a:pt x="486086" y="422881"/>
                    <a:pt x="496273" y="413917"/>
                    <a:pt x="508496" y="408213"/>
                  </a:cubicBezTo>
                  <a:cubicBezTo>
                    <a:pt x="516747" y="404343"/>
                    <a:pt x="524743" y="402458"/>
                    <a:pt x="532166" y="402375"/>
                  </a:cubicBezTo>
                  <a:close/>
                  <a:moveTo>
                    <a:pt x="2040094" y="1578"/>
                  </a:moveTo>
                  <a:cubicBezTo>
                    <a:pt x="2061282" y="-4533"/>
                    <a:pt x="2076358" y="8098"/>
                    <a:pt x="2089803" y="22358"/>
                  </a:cubicBezTo>
                  <a:cubicBezTo>
                    <a:pt x="2110175" y="44768"/>
                    <a:pt x="2121991" y="72067"/>
                    <a:pt x="2134622" y="98959"/>
                  </a:cubicBezTo>
                  <a:cubicBezTo>
                    <a:pt x="2136659" y="103440"/>
                    <a:pt x="2138696" y="108330"/>
                    <a:pt x="2141957" y="116071"/>
                  </a:cubicBezTo>
                  <a:cubicBezTo>
                    <a:pt x="2143994" y="93662"/>
                    <a:pt x="2154179" y="79401"/>
                    <a:pt x="2172515" y="73697"/>
                  </a:cubicBezTo>
                  <a:cubicBezTo>
                    <a:pt x="2192887" y="67993"/>
                    <a:pt x="2209593" y="76142"/>
                    <a:pt x="2223854" y="90810"/>
                  </a:cubicBezTo>
                  <a:cubicBezTo>
                    <a:pt x="2245855" y="112811"/>
                    <a:pt x="2260524" y="139296"/>
                    <a:pt x="2273562" y="167002"/>
                  </a:cubicBezTo>
                  <a:cubicBezTo>
                    <a:pt x="2294750" y="212230"/>
                    <a:pt x="2311047" y="259494"/>
                    <a:pt x="2326530" y="307164"/>
                  </a:cubicBezTo>
                  <a:cubicBezTo>
                    <a:pt x="2328567" y="313276"/>
                    <a:pt x="2330605" y="319388"/>
                    <a:pt x="2333864" y="328352"/>
                  </a:cubicBezTo>
                  <a:cubicBezTo>
                    <a:pt x="2335494" y="310831"/>
                    <a:pt x="2336717" y="296571"/>
                    <a:pt x="2338346" y="282718"/>
                  </a:cubicBezTo>
                  <a:cubicBezTo>
                    <a:pt x="2339976" y="271310"/>
                    <a:pt x="2343643" y="260308"/>
                    <a:pt x="2350570" y="250937"/>
                  </a:cubicBezTo>
                  <a:cubicBezTo>
                    <a:pt x="2361978" y="235046"/>
                    <a:pt x="2376239" y="221193"/>
                    <a:pt x="2396611" y="222823"/>
                  </a:cubicBezTo>
                  <a:cubicBezTo>
                    <a:pt x="2416577" y="224046"/>
                    <a:pt x="2425948" y="240343"/>
                    <a:pt x="2432874" y="257049"/>
                  </a:cubicBezTo>
                  <a:cubicBezTo>
                    <a:pt x="2450802" y="301460"/>
                    <a:pt x="2453654" y="347910"/>
                    <a:pt x="2453247" y="394766"/>
                  </a:cubicBezTo>
                  <a:cubicBezTo>
                    <a:pt x="2451617" y="497443"/>
                    <a:pt x="2432874" y="598083"/>
                    <a:pt x="2414132" y="698723"/>
                  </a:cubicBezTo>
                  <a:cubicBezTo>
                    <a:pt x="2389278" y="832366"/>
                    <a:pt x="2359126" y="965195"/>
                    <a:pt x="2327346" y="1097208"/>
                  </a:cubicBezTo>
                  <a:cubicBezTo>
                    <a:pt x="2326530" y="1100467"/>
                    <a:pt x="2326530" y="1104135"/>
                    <a:pt x="2326123" y="1107393"/>
                  </a:cubicBezTo>
                  <a:cubicBezTo>
                    <a:pt x="2276414" y="1124507"/>
                    <a:pt x="2226706" y="1142434"/>
                    <a:pt x="2176590" y="1159140"/>
                  </a:cubicBezTo>
                  <a:cubicBezTo>
                    <a:pt x="2064134" y="1197032"/>
                    <a:pt x="1951678" y="1234517"/>
                    <a:pt x="1839222" y="1271596"/>
                  </a:cubicBezTo>
                  <a:cubicBezTo>
                    <a:pt x="1831074" y="1275263"/>
                    <a:pt x="1822924" y="1282189"/>
                    <a:pt x="1813146" y="1276892"/>
                  </a:cubicBezTo>
                  <a:cubicBezTo>
                    <a:pt x="1763030" y="1198255"/>
                    <a:pt x="1711283" y="1120432"/>
                    <a:pt x="1672983" y="1034868"/>
                  </a:cubicBezTo>
                  <a:cubicBezTo>
                    <a:pt x="1639165" y="959083"/>
                    <a:pt x="1623682" y="879223"/>
                    <a:pt x="1617570" y="796918"/>
                  </a:cubicBezTo>
                  <a:cubicBezTo>
                    <a:pt x="1611051" y="706872"/>
                    <a:pt x="1605347" y="616826"/>
                    <a:pt x="1597198" y="527187"/>
                  </a:cubicBezTo>
                  <a:cubicBezTo>
                    <a:pt x="1594754" y="498259"/>
                    <a:pt x="1585790" y="470144"/>
                    <a:pt x="1579270" y="442031"/>
                  </a:cubicBezTo>
                  <a:cubicBezTo>
                    <a:pt x="1574789" y="422880"/>
                    <a:pt x="1578048" y="416768"/>
                    <a:pt x="1598013" y="416768"/>
                  </a:cubicBezTo>
                  <a:cubicBezTo>
                    <a:pt x="1639165" y="416768"/>
                    <a:pt x="1670539" y="435919"/>
                    <a:pt x="1695801" y="466478"/>
                  </a:cubicBezTo>
                  <a:cubicBezTo>
                    <a:pt x="1730841" y="508852"/>
                    <a:pt x="1742250" y="560191"/>
                    <a:pt x="1752029" y="612344"/>
                  </a:cubicBezTo>
                  <a:cubicBezTo>
                    <a:pt x="1763844" y="678351"/>
                    <a:pt x="1768734" y="745580"/>
                    <a:pt x="1772808" y="812401"/>
                  </a:cubicBezTo>
                  <a:cubicBezTo>
                    <a:pt x="1773623" y="822587"/>
                    <a:pt x="1774846" y="832366"/>
                    <a:pt x="1777290" y="842145"/>
                  </a:cubicBezTo>
                  <a:cubicBezTo>
                    <a:pt x="1785031" y="816068"/>
                    <a:pt x="1785847" y="788769"/>
                    <a:pt x="1787883" y="761878"/>
                  </a:cubicBezTo>
                  <a:cubicBezTo>
                    <a:pt x="1802552" y="591972"/>
                    <a:pt x="1809886" y="422066"/>
                    <a:pt x="1809886" y="251751"/>
                  </a:cubicBezTo>
                  <a:cubicBezTo>
                    <a:pt x="1809886" y="198376"/>
                    <a:pt x="1811923" y="144593"/>
                    <a:pt x="1824962" y="92032"/>
                  </a:cubicBezTo>
                  <a:cubicBezTo>
                    <a:pt x="1827406" y="81438"/>
                    <a:pt x="1830258" y="70845"/>
                    <a:pt x="1834741" y="61066"/>
                  </a:cubicBezTo>
                  <a:cubicBezTo>
                    <a:pt x="1850223" y="28063"/>
                    <a:pt x="1881190" y="23173"/>
                    <a:pt x="1906859" y="50065"/>
                  </a:cubicBezTo>
                  <a:cubicBezTo>
                    <a:pt x="1929269" y="73697"/>
                    <a:pt x="1933343" y="104663"/>
                    <a:pt x="1934972" y="135222"/>
                  </a:cubicBezTo>
                  <a:cubicBezTo>
                    <a:pt x="1938639" y="202043"/>
                    <a:pt x="1939455" y="269272"/>
                    <a:pt x="1943529" y="336501"/>
                  </a:cubicBezTo>
                  <a:cubicBezTo>
                    <a:pt x="1948011" y="409027"/>
                    <a:pt x="1969606" y="477886"/>
                    <a:pt x="1996905" y="549597"/>
                  </a:cubicBezTo>
                  <a:cubicBezTo>
                    <a:pt x="2020945" y="466885"/>
                    <a:pt x="2043762" y="388654"/>
                    <a:pt x="2040094" y="305942"/>
                  </a:cubicBezTo>
                  <a:cubicBezTo>
                    <a:pt x="2037242" y="243195"/>
                    <a:pt x="2019314" y="183300"/>
                    <a:pt x="2006683" y="122183"/>
                  </a:cubicBezTo>
                  <a:cubicBezTo>
                    <a:pt x="2001387" y="96106"/>
                    <a:pt x="1996090" y="70437"/>
                    <a:pt x="2003424" y="43953"/>
                  </a:cubicBezTo>
                  <a:cubicBezTo>
                    <a:pt x="2009128" y="23581"/>
                    <a:pt x="2019314" y="7690"/>
                    <a:pt x="2040094" y="1578"/>
                  </a:cubicBezTo>
                  <a:close/>
                </a:path>
              </a:pathLst>
            </a:custGeom>
            <a:solidFill>
              <a:srgbClr val="FDCA93"/>
            </a:solidFill>
            <a:ln w="4251" cap="flat">
              <a:noFill/>
              <a:prstDash val="solid"/>
              <a:miter/>
            </a:ln>
          </p:spPr>
          <p:txBody>
            <a:bodyPr wrap="square" rtlCol="0" anchor="ctr">
              <a:noAutofit/>
            </a:bodyPr>
            <a:lstStyle/>
            <a:p>
              <a:endParaRPr lang="en-US" dirty="0"/>
            </a:p>
          </p:txBody>
        </p:sp>
        <p:sp>
          <p:nvSpPr>
            <p:cNvPr id="60" name="Freeform: Shape 59">
              <a:extLst>
                <a:ext uri="{FF2B5EF4-FFF2-40B4-BE49-F238E27FC236}">
                  <a16:creationId xmlns="" xmlns:a16="http://schemas.microsoft.com/office/drawing/2014/main" id="{02860020-9FEC-4C25-AE77-628D6C546A62}"/>
                </a:ext>
              </a:extLst>
            </p:cNvPr>
            <p:cNvSpPr/>
            <p:nvPr/>
          </p:nvSpPr>
          <p:spPr>
            <a:xfrm>
              <a:off x="4805835" y="3545770"/>
              <a:ext cx="2650044" cy="1059772"/>
            </a:xfrm>
            <a:custGeom>
              <a:avLst/>
              <a:gdLst>
                <a:gd name="connsiteX0" fmla="*/ 2748080 w 2769805"/>
                <a:gd name="connsiteY0" fmla="*/ 0 h 1107666"/>
                <a:gd name="connsiteX1" fmla="*/ 2769374 w 2769805"/>
                <a:gd name="connsiteY1" fmla="*/ 22571 h 1107666"/>
                <a:gd name="connsiteX2" fmla="*/ 2667167 w 2769805"/>
                <a:gd name="connsiteY2" fmla="*/ 1082541 h 1107666"/>
                <a:gd name="connsiteX3" fmla="*/ 2647577 w 2769805"/>
                <a:gd name="connsiteY3" fmla="*/ 1101279 h 1107666"/>
                <a:gd name="connsiteX4" fmla="*/ 135843 w 2769805"/>
                <a:gd name="connsiteY4" fmla="*/ 1107667 h 1107666"/>
                <a:gd name="connsiteX5" fmla="*/ 110717 w 2769805"/>
                <a:gd name="connsiteY5" fmla="*/ 1085096 h 1107666"/>
                <a:gd name="connsiteX6" fmla="*/ 5529 w 2769805"/>
                <a:gd name="connsiteY6" fmla="*/ 48974 h 1107666"/>
                <a:gd name="connsiteX7" fmla="*/ 3826 w 2769805"/>
                <a:gd name="connsiteY7" fmla="*/ 11072 h 1107666"/>
                <a:gd name="connsiteX8" fmla="*/ 43005 w 2769805"/>
                <a:gd name="connsiteY8" fmla="*/ 8091 h 1107666"/>
                <a:gd name="connsiteX9" fmla="*/ 2748080 w 2769805"/>
                <a:gd name="connsiteY9" fmla="*/ 0 h 110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805" h="1107666">
                  <a:moveTo>
                    <a:pt x="2748080" y="0"/>
                  </a:moveTo>
                  <a:cubicBezTo>
                    <a:pt x="2765966" y="0"/>
                    <a:pt x="2771503" y="2129"/>
                    <a:pt x="2769374" y="22571"/>
                  </a:cubicBezTo>
                  <a:cubicBezTo>
                    <a:pt x="2758301" y="121797"/>
                    <a:pt x="2671851" y="1019088"/>
                    <a:pt x="2667167" y="1082541"/>
                  </a:cubicBezTo>
                  <a:cubicBezTo>
                    <a:pt x="2665889" y="1097446"/>
                    <a:pt x="2662056" y="1101279"/>
                    <a:pt x="2647577" y="1101279"/>
                  </a:cubicBezTo>
                  <a:cubicBezTo>
                    <a:pt x="2514282" y="1101279"/>
                    <a:pt x="256362" y="1106815"/>
                    <a:pt x="135843" y="1107667"/>
                  </a:cubicBezTo>
                  <a:cubicBezTo>
                    <a:pt x="118382" y="1107667"/>
                    <a:pt x="112420" y="1104260"/>
                    <a:pt x="110717" y="1085096"/>
                  </a:cubicBezTo>
                  <a:cubicBezTo>
                    <a:pt x="103051" y="994814"/>
                    <a:pt x="14046" y="140109"/>
                    <a:pt x="5529" y="48974"/>
                  </a:cubicBezTo>
                  <a:cubicBezTo>
                    <a:pt x="4251" y="36198"/>
                    <a:pt x="-5118" y="18738"/>
                    <a:pt x="3826" y="11072"/>
                  </a:cubicBezTo>
                  <a:cubicBezTo>
                    <a:pt x="11917" y="4259"/>
                    <a:pt x="29377" y="8517"/>
                    <a:pt x="43005" y="8091"/>
                  </a:cubicBezTo>
                  <a:cubicBezTo>
                    <a:pt x="111569" y="8091"/>
                    <a:pt x="2492563" y="1703"/>
                    <a:pt x="2748080" y="0"/>
                  </a:cubicBezTo>
                  <a:close/>
                </a:path>
              </a:pathLst>
            </a:custGeom>
            <a:solidFill>
              <a:schemeClr val="accent4"/>
            </a:solidFill>
            <a:ln w="4251" cap="flat">
              <a:noFill/>
              <a:prstDash val="solid"/>
              <a:miter/>
            </a:ln>
          </p:spPr>
          <p:txBody>
            <a:bodyPr rtlCol="0" anchor="ctr"/>
            <a:lstStyle/>
            <a:p>
              <a:endParaRPr lang="en-US" dirty="0"/>
            </a:p>
          </p:txBody>
        </p:sp>
        <p:sp>
          <p:nvSpPr>
            <p:cNvPr id="154" name="Freeform: Shape 153">
              <a:extLst>
                <a:ext uri="{FF2B5EF4-FFF2-40B4-BE49-F238E27FC236}">
                  <a16:creationId xmlns="" xmlns:a16="http://schemas.microsoft.com/office/drawing/2014/main" id="{5A39B69A-AA93-4C98-9D36-F4F9C82371C0}"/>
                </a:ext>
              </a:extLst>
            </p:cNvPr>
            <p:cNvSpPr/>
            <p:nvPr/>
          </p:nvSpPr>
          <p:spPr>
            <a:xfrm>
              <a:off x="5816361" y="3545771"/>
              <a:ext cx="1639520" cy="1056893"/>
            </a:xfrm>
            <a:custGeom>
              <a:avLst/>
              <a:gdLst>
                <a:gd name="connsiteX0" fmla="*/ 1492947 w 1513733"/>
                <a:gd name="connsiteY0" fmla="*/ 0 h 1056893"/>
                <a:gd name="connsiteX1" fmla="*/ 1513321 w 1513733"/>
                <a:gd name="connsiteY1" fmla="*/ 21595 h 1056893"/>
                <a:gd name="connsiteX2" fmla="*/ 1415533 w 1513733"/>
                <a:gd name="connsiteY2" fmla="*/ 1035734 h 1056893"/>
                <a:gd name="connsiteX3" fmla="*/ 1396790 w 1513733"/>
                <a:gd name="connsiteY3" fmla="*/ 1053661 h 1056893"/>
                <a:gd name="connsiteX4" fmla="*/ 190641 w 1513733"/>
                <a:gd name="connsiteY4" fmla="*/ 1056412 h 1056893"/>
                <a:gd name="connsiteX5" fmla="*/ 0 w 1513733"/>
                <a:gd name="connsiteY5" fmla="*/ 1056893 h 1056893"/>
                <a:gd name="connsiteX6" fmla="*/ 938674 w 1513733"/>
                <a:gd name="connsiteY6" fmla="*/ 2073 h 1056893"/>
                <a:gd name="connsiteX7" fmla="*/ 994644 w 1513733"/>
                <a:gd name="connsiteY7" fmla="*/ 1897 h 1056893"/>
                <a:gd name="connsiteX8" fmla="*/ 1492947 w 1513733"/>
                <a:gd name="connsiteY8" fmla="*/ 0 h 1056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3733" h="1056893">
                  <a:moveTo>
                    <a:pt x="1492947" y="0"/>
                  </a:moveTo>
                  <a:cubicBezTo>
                    <a:pt x="1510060" y="0"/>
                    <a:pt x="1515358" y="2037"/>
                    <a:pt x="1513321" y="21595"/>
                  </a:cubicBezTo>
                  <a:cubicBezTo>
                    <a:pt x="1502727" y="116531"/>
                    <a:pt x="1420014" y="975024"/>
                    <a:pt x="1415533" y="1035734"/>
                  </a:cubicBezTo>
                  <a:cubicBezTo>
                    <a:pt x="1414310" y="1049994"/>
                    <a:pt x="1410643" y="1053661"/>
                    <a:pt x="1396790" y="1053661"/>
                  </a:cubicBezTo>
                  <a:cubicBezTo>
                    <a:pt x="1333024" y="1053661"/>
                    <a:pt x="761068" y="1054986"/>
                    <a:pt x="190641" y="1056412"/>
                  </a:cubicBezTo>
                  <a:lnTo>
                    <a:pt x="0" y="1056893"/>
                  </a:lnTo>
                  <a:lnTo>
                    <a:pt x="938674" y="2073"/>
                  </a:lnTo>
                  <a:lnTo>
                    <a:pt x="994644" y="1897"/>
                  </a:lnTo>
                  <a:cubicBezTo>
                    <a:pt x="1243615" y="1095"/>
                    <a:pt x="1431830" y="407"/>
                    <a:pt x="1492947" y="0"/>
                  </a:cubicBezTo>
                  <a:close/>
                </a:path>
              </a:pathLst>
            </a:custGeom>
            <a:solidFill>
              <a:schemeClr val="accent4">
                <a:lumMod val="75000"/>
              </a:schemeClr>
            </a:solidFill>
            <a:ln w="4251" cap="flat">
              <a:noFill/>
              <a:prstDash val="solid"/>
              <a:miter/>
            </a:ln>
          </p:spPr>
          <p:txBody>
            <a:bodyPr wrap="square" rtlCol="0" anchor="ctr">
              <a:noAutofit/>
            </a:bodyPr>
            <a:lstStyle/>
            <a:p>
              <a:endParaRPr lang="en-US" dirty="0"/>
            </a:p>
          </p:txBody>
        </p:sp>
      </p:grpSp>
      <p:grpSp>
        <p:nvGrpSpPr>
          <p:cNvPr id="159" name="Group 158">
            <a:extLst>
              <a:ext uri="{FF2B5EF4-FFF2-40B4-BE49-F238E27FC236}">
                <a16:creationId xmlns="" xmlns:a16="http://schemas.microsoft.com/office/drawing/2014/main" id="{0CC2B3B7-6851-43AA-8ED3-77A509DBACEC}"/>
              </a:ext>
            </a:extLst>
          </p:cNvPr>
          <p:cNvGrpSpPr/>
          <p:nvPr/>
        </p:nvGrpSpPr>
        <p:grpSpPr>
          <a:xfrm rot="900000">
            <a:off x="8649415" y="5589697"/>
            <a:ext cx="613650" cy="832227"/>
            <a:chOff x="4524375" y="1300163"/>
            <a:chExt cx="2665364" cy="3614738"/>
          </a:xfrm>
        </p:grpSpPr>
        <p:grpSp>
          <p:nvGrpSpPr>
            <p:cNvPr id="160" name="Group 159">
              <a:extLst>
                <a:ext uri="{FF2B5EF4-FFF2-40B4-BE49-F238E27FC236}">
                  <a16:creationId xmlns="" xmlns:a16="http://schemas.microsoft.com/office/drawing/2014/main" id="{3932AAC9-8C8D-4A39-B7D2-1E4ABA2ADE12}"/>
                </a:ext>
              </a:extLst>
            </p:cNvPr>
            <p:cNvGrpSpPr/>
            <p:nvPr/>
          </p:nvGrpSpPr>
          <p:grpSpPr>
            <a:xfrm>
              <a:off x="4524375" y="1300163"/>
              <a:ext cx="2665364" cy="3614738"/>
              <a:chOff x="4524375" y="1300162"/>
              <a:chExt cx="3139440" cy="4257675"/>
            </a:xfrm>
          </p:grpSpPr>
          <p:sp>
            <p:nvSpPr>
              <p:cNvPr id="192" name="Freeform: Shape 191">
                <a:extLst>
                  <a:ext uri="{FF2B5EF4-FFF2-40B4-BE49-F238E27FC236}">
                    <a16:creationId xmlns="" xmlns:a16="http://schemas.microsoft.com/office/drawing/2014/main" id="{E51D638D-D2B9-488B-A4DD-5C9C4EB30257}"/>
                  </a:ext>
                </a:extLst>
              </p:cNvPr>
              <p:cNvSpPr/>
              <p:nvPr/>
            </p:nvSpPr>
            <p:spPr>
              <a:xfrm>
                <a:off x="4524375" y="1300162"/>
                <a:ext cx="3139440" cy="4257675"/>
              </a:xfrm>
              <a:custGeom>
                <a:avLst/>
                <a:gdLst>
                  <a:gd name="connsiteX0" fmla="*/ 2950845 w 3139440"/>
                  <a:gd name="connsiteY0" fmla="*/ 4257675 h 4257675"/>
                  <a:gd name="connsiteX1" fmla="*/ 187643 w 3139440"/>
                  <a:gd name="connsiteY1" fmla="*/ 4257675 h 4257675"/>
                  <a:gd name="connsiteX2" fmla="*/ 0 w 3139440"/>
                  <a:gd name="connsiteY2" fmla="*/ 4070033 h 4257675"/>
                  <a:gd name="connsiteX3" fmla="*/ 0 w 3139440"/>
                  <a:gd name="connsiteY3" fmla="*/ 187643 h 4257675"/>
                  <a:gd name="connsiteX4" fmla="*/ 187643 w 3139440"/>
                  <a:gd name="connsiteY4" fmla="*/ 0 h 4257675"/>
                  <a:gd name="connsiteX5" fmla="*/ 2951798 w 3139440"/>
                  <a:gd name="connsiteY5" fmla="*/ 0 h 4257675"/>
                  <a:gd name="connsiteX6" fmla="*/ 3139440 w 3139440"/>
                  <a:gd name="connsiteY6" fmla="*/ 187643 h 4257675"/>
                  <a:gd name="connsiteX7" fmla="*/ 3139440 w 3139440"/>
                  <a:gd name="connsiteY7" fmla="*/ 4070033 h 4257675"/>
                  <a:gd name="connsiteX8" fmla="*/ 2950845 w 3139440"/>
                  <a:gd name="connsiteY8" fmla="*/ 4257675 h 425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40" h="4257675">
                    <a:moveTo>
                      <a:pt x="2950845" y="4257675"/>
                    </a:moveTo>
                    <a:lnTo>
                      <a:pt x="187643" y="4257675"/>
                    </a:lnTo>
                    <a:cubicBezTo>
                      <a:pt x="84773" y="4257675"/>
                      <a:pt x="0" y="4172903"/>
                      <a:pt x="0" y="4070033"/>
                    </a:cubicBezTo>
                    <a:lnTo>
                      <a:pt x="0" y="187643"/>
                    </a:lnTo>
                    <a:cubicBezTo>
                      <a:pt x="0" y="84773"/>
                      <a:pt x="84773" y="0"/>
                      <a:pt x="187643" y="0"/>
                    </a:cubicBezTo>
                    <a:lnTo>
                      <a:pt x="2951798" y="0"/>
                    </a:lnTo>
                    <a:cubicBezTo>
                      <a:pt x="3054668" y="0"/>
                      <a:pt x="3139440" y="84773"/>
                      <a:pt x="3139440" y="187643"/>
                    </a:cubicBezTo>
                    <a:lnTo>
                      <a:pt x="3139440" y="4070033"/>
                    </a:lnTo>
                    <a:cubicBezTo>
                      <a:pt x="3138488" y="4172903"/>
                      <a:pt x="3054668" y="4257675"/>
                      <a:pt x="2950845" y="4257675"/>
                    </a:cubicBezTo>
                    <a:close/>
                  </a:path>
                </a:pathLst>
              </a:custGeom>
              <a:solidFill>
                <a:schemeClr val="bg1">
                  <a:lumMod val="85000"/>
                </a:schemeClr>
              </a:solidFill>
              <a:ln w="9525" cap="flat">
                <a:noFill/>
                <a:prstDash val="solid"/>
                <a:miter/>
              </a:ln>
            </p:spPr>
            <p:txBody>
              <a:bodyPr rtlCol="0" anchor="ctr"/>
              <a:lstStyle/>
              <a:p>
                <a:endParaRPr lang="en-US" dirty="0"/>
              </a:p>
            </p:txBody>
          </p:sp>
          <p:sp>
            <p:nvSpPr>
              <p:cNvPr id="193" name="Freeform: Shape 192">
                <a:extLst>
                  <a:ext uri="{FF2B5EF4-FFF2-40B4-BE49-F238E27FC236}">
                    <a16:creationId xmlns="" xmlns:a16="http://schemas.microsoft.com/office/drawing/2014/main" id="{C7868EDF-4094-48C0-9EC5-AD295775DCE0}"/>
                  </a:ext>
                </a:extLst>
              </p:cNvPr>
              <p:cNvSpPr/>
              <p:nvPr/>
            </p:nvSpPr>
            <p:spPr>
              <a:xfrm>
                <a:off x="4558664" y="1335404"/>
                <a:ext cx="3070860" cy="4173854"/>
              </a:xfrm>
              <a:custGeom>
                <a:avLst/>
                <a:gdLst>
                  <a:gd name="connsiteX0" fmla="*/ 2883218 w 3070860"/>
                  <a:gd name="connsiteY0" fmla="*/ 4173855 h 4173854"/>
                  <a:gd name="connsiteX1" fmla="*/ 187643 w 3070860"/>
                  <a:gd name="connsiteY1" fmla="*/ 4173855 h 4173854"/>
                  <a:gd name="connsiteX2" fmla="*/ 0 w 3070860"/>
                  <a:gd name="connsiteY2" fmla="*/ 3986213 h 4173854"/>
                  <a:gd name="connsiteX3" fmla="*/ 0 w 3070860"/>
                  <a:gd name="connsiteY3" fmla="*/ 187643 h 4173854"/>
                  <a:gd name="connsiteX4" fmla="*/ 187643 w 3070860"/>
                  <a:gd name="connsiteY4" fmla="*/ 0 h 4173854"/>
                  <a:gd name="connsiteX5" fmla="*/ 2883218 w 3070860"/>
                  <a:gd name="connsiteY5" fmla="*/ 0 h 4173854"/>
                  <a:gd name="connsiteX6" fmla="*/ 3070860 w 3070860"/>
                  <a:gd name="connsiteY6" fmla="*/ 187643 h 4173854"/>
                  <a:gd name="connsiteX7" fmla="*/ 3070860 w 3070860"/>
                  <a:gd name="connsiteY7" fmla="*/ 3987165 h 4173854"/>
                  <a:gd name="connsiteX8" fmla="*/ 2883218 w 3070860"/>
                  <a:gd name="connsiteY8" fmla="*/ 4173855 h 417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0860" h="4173854">
                    <a:moveTo>
                      <a:pt x="2883218" y="4173855"/>
                    </a:moveTo>
                    <a:lnTo>
                      <a:pt x="187643" y="4173855"/>
                    </a:lnTo>
                    <a:cubicBezTo>
                      <a:pt x="84773" y="4173855"/>
                      <a:pt x="0" y="4089083"/>
                      <a:pt x="0" y="3986213"/>
                    </a:cubicBezTo>
                    <a:lnTo>
                      <a:pt x="0" y="187643"/>
                    </a:lnTo>
                    <a:cubicBezTo>
                      <a:pt x="0" y="84773"/>
                      <a:pt x="84773" y="0"/>
                      <a:pt x="187643" y="0"/>
                    </a:cubicBezTo>
                    <a:lnTo>
                      <a:pt x="2883218" y="0"/>
                    </a:lnTo>
                    <a:cubicBezTo>
                      <a:pt x="2986088" y="0"/>
                      <a:pt x="3070860" y="84773"/>
                      <a:pt x="3070860" y="187643"/>
                    </a:cubicBezTo>
                    <a:lnTo>
                      <a:pt x="3070860" y="3987165"/>
                    </a:lnTo>
                    <a:cubicBezTo>
                      <a:pt x="3070860" y="4090035"/>
                      <a:pt x="2986088" y="4173855"/>
                      <a:pt x="2883218" y="4173855"/>
                    </a:cubicBezTo>
                    <a:close/>
                  </a:path>
                </a:pathLst>
              </a:custGeom>
              <a:solidFill>
                <a:schemeClr val="bg1">
                  <a:lumMod val="95000"/>
                </a:schemeClr>
              </a:solidFill>
              <a:ln w="9525" cap="flat">
                <a:noFill/>
                <a:prstDash val="solid"/>
                <a:miter/>
              </a:ln>
            </p:spPr>
            <p:txBody>
              <a:bodyPr rtlCol="0" anchor="ctr"/>
              <a:lstStyle/>
              <a:p>
                <a:endParaRPr lang="en-US" dirty="0"/>
              </a:p>
            </p:txBody>
          </p:sp>
          <p:sp>
            <p:nvSpPr>
              <p:cNvPr id="194" name="Freeform: Shape 193">
                <a:extLst>
                  <a:ext uri="{FF2B5EF4-FFF2-40B4-BE49-F238E27FC236}">
                    <a16:creationId xmlns="" xmlns:a16="http://schemas.microsoft.com/office/drawing/2014/main" id="{0FCF783B-1389-4E93-989F-516E2FE213EF}"/>
                  </a:ext>
                </a:extLst>
              </p:cNvPr>
              <p:cNvSpPr/>
              <p:nvPr/>
            </p:nvSpPr>
            <p:spPr>
              <a:xfrm>
                <a:off x="6061709" y="1582102"/>
                <a:ext cx="64770" cy="3641407"/>
              </a:xfrm>
              <a:custGeom>
                <a:avLst/>
                <a:gdLst>
                  <a:gd name="connsiteX0" fmla="*/ 32385 w 64770"/>
                  <a:gd name="connsiteY0" fmla="*/ 3641408 h 3641407"/>
                  <a:gd name="connsiteX1" fmla="*/ 32385 w 64770"/>
                  <a:gd name="connsiteY1" fmla="*/ 3641408 h 3641407"/>
                  <a:gd name="connsiteX2" fmla="*/ 0 w 64770"/>
                  <a:gd name="connsiteY2" fmla="*/ 3609023 h 3641407"/>
                  <a:gd name="connsiteX3" fmla="*/ 0 w 64770"/>
                  <a:gd name="connsiteY3" fmla="*/ 32385 h 3641407"/>
                  <a:gd name="connsiteX4" fmla="*/ 32385 w 64770"/>
                  <a:gd name="connsiteY4" fmla="*/ 0 h 3641407"/>
                  <a:gd name="connsiteX5" fmla="*/ 32385 w 64770"/>
                  <a:gd name="connsiteY5" fmla="*/ 0 h 3641407"/>
                  <a:gd name="connsiteX6" fmla="*/ 64770 w 64770"/>
                  <a:gd name="connsiteY6" fmla="*/ 32385 h 3641407"/>
                  <a:gd name="connsiteX7" fmla="*/ 64770 w 64770"/>
                  <a:gd name="connsiteY7" fmla="*/ 3608070 h 3641407"/>
                  <a:gd name="connsiteX8" fmla="*/ 32385 w 64770"/>
                  <a:gd name="connsiteY8" fmla="*/ 3641408 h 364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 h="3641407">
                    <a:moveTo>
                      <a:pt x="32385" y="3641408"/>
                    </a:moveTo>
                    <a:lnTo>
                      <a:pt x="32385" y="3641408"/>
                    </a:lnTo>
                    <a:cubicBezTo>
                      <a:pt x="14288" y="3641408"/>
                      <a:pt x="0" y="3627120"/>
                      <a:pt x="0" y="3609023"/>
                    </a:cubicBezTo>
                    <a:lnTo>
                      <a:pt x="0" y="32385"/>
                    </a:lnTo>
                    <a:cubicBezTo>
                      <a:pt x="0" y="14288"/>
                      <a:pt x="14288" y="0"/>
                      <a:pt x="32385" y="0"/>
                    </a:cubicBezTo>
                    <a:lnTo>
                      <a:pt x="32385" y="0"/>
                    </a:lnTo>
                    <a:cubicBezTo>
                      <a:pt x="50483" y="0"/>
                      <a:pt x="64770" y="14288"/>
                      <a:pt x="64770" y="32385"/>
                    </a:cubicBezTo>
                    <a:lnTo>
                      <a:pt x="64770" y="3608070"/>
                    </a:lnTo>
                    <a:cubicBezTo>
                      <a:pt x="64770" y="3626168"/>
                      <a:pt x="49530" y="3641408"/>
                      <a:pt x="32385" y="3641408"/>
                    </a:cubicBezTo>
                    <a:close/>
                  </a:path>
                </a:pathLst>
              </a:custGeom>
              <a:solidFill>
                <a:schemeClr val="bg1">
                  <a:lumMod val="85000"/>
                </a:schemeClr>
              </a:solidFill>
              <a:ln w="9525" cap="flat">
                <a:noFill/>
                <a:prstDash val="solid"/>
                <a:miter/>
              </a:ln>
            </p:spPr>
            <p:txBody>
              <a:bodyPr rtlCol="0" anchor="ctr"/>
              <a:lstStyle/>
              <a:p>
                <a:endParaRPr lang="en-US" dirty="0"/>
              </a:p>
            </p:txBody>
          </p:sp>
        </p:grpSp>
        <p:grpSp>
          <p:nvGrpSpPr>
            <p:cNvPr id="161" name="Group 160">
              <a:extLst>
                <a:ext uri="{FF2B5EF4-FFF2-40B4-BE49-F238E27FC236}">
                  <a16:creationId xmlns="" xmlns:a16="http://schemas.microsoft.com/office/drawing/2014/main" id="{65584AE2-A172-4493-A691-5109E120CAE3}"/>
                </a:ext>
              </a:extLst>
            </p:cNvPr>
            <p:cNvGrpSpPr/>
            <p:nvPr/>
          </p:nvGrpSpPr>
          <p:grpSpPr>
            <a:xfrm>
              <a:off x="4788133" y="1765938"/>
              <a:ext cx="2137849" cy="2683189"/>
              <a:chOff x="4787778" y="1766594"/>
              <a:chExt cx="2137849" cy="2683189"/>
            </a:xfrm>
          </p:grpSpPr>
          <p:grpSp>
            <p:nvGrpSpPr>
              <p:cNvPr id="162" name="Group 161">
                <a:extLst>
                  <a:ext uri="{FF2B5EF4-FFF2-40B4-BE49-F238E27FC236}">
                    <a16:creationId xmlns="" xmlns:a16="http://schemas.microsoft.com/office/drawing/2014/main" id="{7C98E028-2CE4-486A-BB12-3D574C4EA7F7}"/>
                  </a:ext>
                </a:extLst>
              </p:cNvPr>
              <p:cNvGrpSpPr/>
              <p:nvPr/>
            </p:nvGrpSpPr>
            <p:grpSpPr>
              <a:xfrm>
                <a:off x="4787778" y="1777071"/>
                <a:ext cx="802957" cy="337184"/>
                <a:chOff x="4919662" y="1750694"/>
                <a:chExt cx="802957" cy="337184"/>
              </a:xfrm>
            </p:grpSpPr>
            <p:sp>
              <p:nvSpPr>
                <p:cNvPr id="190" name="Freeform: Shape 189">
                  <a:extLst>
                    <a:ext uri="{FF2B5EF4-FFF2-40B4-BE49-F238E27FC236}">
                      <a16:creationId xmlns="" xmlns:a16="http://schemas.microsoft.com/office/drawing/2014/main" id="{80B865E5-8AAD-40C7-94DD-FC4C5DE30EEE}"/>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dirty="0"/>
                </a:p>
              </p:txBody>
            </p:sp>
            <p:sp>
              <p:nvSpPr>
                <p:cNvPr id="191" name="Freeform: Shape 190">
                  <a:extLst>
                    <a:ext uri="{FF2B5EF4-FFF2-40B4-BE49-F238E27FC236}">
                      <a16:creationId xmlns="" xmlns:a16="http://schemas.microsoft.com/office/drawing/2014/main" id="{A4886F58-4933-492D-A285-E137214489AB}"/>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dirty="0"/>
                </a:p>
              </p:txBody>
            </p:sp>
          </p:grpSp>
          <p:grpSp>
            <p:nvGrpSpPr>
              <p:cNvPr id="163" name="Group 162">
                <a:extLst>
                  <a:ext uri="{FF2B5EF4-FFF2-40B4-BE49-F238E27FC236}">
                    <a16:creationId xmlns="" xmlns:a16="http://schemas.microsoft.com/office/drawing/2014/main" id="{F7D18B20-4376-46F1-8BB3-B58AB92D4D7A}"/>
                  </a:ext>
                </a:extLst>
              </p:cNvPr>
              <p:cNvGrpSpPr/>
              <p:nvPr/>
            </p:nvGrpSpPr>
            <p:grpSpPr>
              <a:xfrm>
                <a:off x="4787778" y="2360953"/>
                <a:ext cx="802957" cy="337184"/>
                <a:chOff x="4919662" y="1750694"/>
                <a:chExt cx="802957" cy="337184"/>
              </a:xfrm>
            </p:grpSpPr>
            <p:sp>
              <p:nvSpPr>
                <p:cNvPr id="188" name="Freeform: Shape 187">
                  <a:extLst>
                    <a:ext uri="{FF2B5EF4-FFF2-40B4-BE49-F238E27FC236}">
                      <a16:creationId xmlns="" xmlns:a16="http://schemas.microsoft.com/office/drawing/2014/main" id="{81B03DE6-C3C0-448E-AEE8-ED8E53C6E6CD}"/>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dirty="0"/>
                </a:p>
              </p:txBody>
            </p:sp>
            <p:sp>
              <p:nvSpPr>
                <p:cNvPr id="189" name="Freeform: Shape 188">
                  <a:extLst>
                    <a:ext uri="{FF2B5EF4-FFF2-40B4-BE49-F238E27FC236}">
                      <a16:creationId xmlns="" xmlns:a16="http://schemas.microsoft.com/office/drawing/2014/main" id="{BA6DFC50-E5CA-4CA3-807F-657CCB6A434E}"/>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dirty="0"/>
                </a:p>
              </p:txBody>
            </p:sp>
          </p:grpSp>
          <p:grpSp>
            <p:nvGrpSpPr>
              <p:cNvPr id="164" name="Group 163">
                <a:extLst>
                  <a:ext uri="{FF2B5EF4-FFF2-40B4-BE49-F238E27FC236}">
                    <a16:creationId xmlns="" xmlns:a16="http://schemas.microsoft.com/office/drawing/2014/main" id="{793A9810-D86C-495B-A21D-50C0E52553E6}"/>
                  </a:ext>
                </a:extLst>
              </p:cNvPr>
              <p:cNvGrpSpPr/>
              <p:nvPr/>
            </p:nvGrpSpPr>
            <p:grpSpPr>
              <a:xfrm>
                <a:off x="4787778" y="2944835"/>
                <a:ext cx="802957" cy="337184"/>
                <a:chOff x="4919662" y="1750694"/>
                <a:chExt cx="802957" cy="337184"/>
              </a:xfrm>
            </p:grpSpPr>
            <p:sp>
              <p:nvSpPr>
                <p:cNvPr id="186" name="Freeform: Shape 185">
                  <a:extLst>
                    <a:ext uri="{FF2B5EF4-FFF2-40B4-BE49-F238E27FC236}">
                      <a16:creationId xmlns="" xmlns:a16="http://schemas.microsoft.com/office/drawing/2014/main" id="{72DE7836-9E91-4EEC-9A49-9E8E57D87AB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dirty="0"/>
                </a:p>
              </p:txBody>
            </p:sp>
            <p:sp>
              <p:nvSpPr>
                <p:cNvPr id="187" name="Freeform: Shape 186">
                  <a:extLst>
                    <a:ext uri="{FF2B5EF4-FFF2-40B4-BE49-F238E27FC236}">
                      <a16:creationId xmlns="" xmlns:a16="http://schemas.microsoft.com/office/drawing/2014/main" id="{A1ABCCCB-641A-4578-AF21-DDAC45E9111E}"/>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dirty="0"/>
                </a:p>
              </p:txBody>
            </p:sp>
          </p:grpSp>
          <p:grpSp>
            <p:nvGrpSpPr>
              <p:cNvPr id="165" name="Group 164">
                <a:extLst>
                  <a:ext uri="{FF2B5EF4-FFF2-40B4-BE49-F238E27FC236}">
                    <a16:creationId xmlns="" xmlns:a16="http://schemas.microsoft.com/office/drawing/2014/main" id="{AC7491F9-26C4-4A65-BFD4-6055AC3EF266}"/>
                  </a:ext>
                </a:extLst>
              </p:cNvPr>
              <p:cNvGrpSpPr/>
              <p:nvPr/>
            </p:nvGrpSpPr>
            <p:grpSpPr>
              <a:xfrm>
                <a:off x="4787778" y="3528717"/>
                <a:ext cx="802957" cy="337184"/>
                <a:chOff x="4919662" y="1750694"/>
                <a:chExt cx="802957" cy="337184"/>
              </a:xfrm>
            </p:grpSpPr>
            <p:sp>
              <p:nvSpPr>
                <p:cNvPr id="184" name="Freeform: Shape 183">
                  <a:extLst>
                    <a:ext uri="{FF2B5EF4-FFF2-40B4-BE49-F238E27FC236}">
                      <a16:creationId xmlns="" xmlns:a16="http://schemas.microsoft.com/office/drawing/2014/main" id="{B81AF6C8-343B-44C3-BA92-6714A539FA70}"/>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dirty="0"/>
                </a:p>
              </p:txBody>
            </p:sp>
            <p:sp>
              <p:nvSpPr>
                <p:cNvPr id="185" name="Freeform: Shape 184">
                  <a:extLst>
                    <a:ext uri="{FF2B5EF4-FFF2-40B4-BE49-F238E27FC236}">
                      <a16:creationId xmlns="" xmlns:a16="http://schemas.microsoft.com/office/drawing/2014/main" id="{47196920-EBE1-4D2B-91D3-E82A0B6D1CC7}"/>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dirty="0"/>
                </a:p>
              </p:txBody>
            </p:sp>
          </p:grpSp>
          <p:grpSp>
            <p:nvGrpSpPr>
              <p:cNvPr id="166" name="Group 165">
                <a:extLst>
                  <a:ext uri="{FF2B5EF4-FFF2-40B4-BE49-F238E27FC236}">
                    <a16:creationId xmlns="" xmlns:a16="http://schemas.microsoft.com/office/drawing/2014/main" id="{AB62BB25-5965-4CFA-9490-0DD46B9F62DC}"/>
                  </a:ext>
                </a:extLst>
              </p:cNvPr>
              <p:cNvGrpSpPr/>
              <p:nvPr/>
            </p:nvGrpSpPr>
            <p:grpSpPr>
              <a:xfrm>
                <a:off x="4787778" y="4112599"/>
                <a:ext cx="802957" cy="337184"/>
                <a:chOff x="4919662" y="1750694"/>
                <a:chExt cx="802957" cy="337184"/>
              </a:xfrm>
            </p:grpSpPr>
            <p:sp>
              <p:nvSpPr>
                <p:cNvPr id="182" name="Freeform: Shape 181">
                  <a:extLst>
                    <a:ext uri="{FF2B5EF4-FFF2-40B4-BE49-F238E27FC236}">
                      <a16:creationId xmlns="" xmlns:a16="http://schemas.microsoft.com/office/drawing/2014/main" id="{29FD667F-DF62-413D-AD8A-CA68F35005E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dirty="0"/>
                </a:p>
              </p:txBody>
            </p:sp>
            <p:sp>
              <p:nvSpPr>
                <p:cNvPr id="183" name="Freeform: Shape 182">
                  <a:extLst>
                    <a:ext uri="{FF2B5EF4-FFF2-40B4-BE49-F238E27FC236}">
                      <a16:creationId xmlns="" xmlns:a16="http://schemas.microsoft.com/office/drawing/2014/main" id="{E9E826EA-BF15-4239-8F88-492CF5D16F53}"/>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dirty="0"/>
                </a:p>
              </p:txBody>
            </p:sp>
          </p:grpSp>
          <p:grpSp>
            <p:nvGrpSpPr>
              <p:cNvPr id="167" name="Group 166">
                <a:extLst>
                  <a:ext uri="{FF2B5EF4-FFF2-40B4-BE49-F238E27FC236}">
                    <a16:creationId xmlns="" xmlns:a16="http://schemas.microsoft.com/office/drawing/2014/main" id="{DC02A2DD-32ED-45F6-86BD-9051FF4B15D8}"/>
                  </a:ext>
                </a:extLst>
              </p:cNvPr>
              <p:cNvGrpSpPr/>
              <p:nvPr/>
            </p:nvGrpSpPr>
            <p:grpSpPr>
              <a:xfrm>
                <a:off x="6122670" y="1766594"/>
                <a:ext cx="802957" cy="337184"/>
                <a:chOff x="4919662" y="1750694"/>
                <a:chExt cx="802957" cy="337184"/>
              </a:xfrm>
            </p:grpSpPr>
            <p:sp>
              <p:nvSpPr>
                <p:cNvPr id="180" name="Freeform: Shape 179">
                  <a:extLst>
                    <a:ext uri="{FF2B5EF4-FFF2-40B4-BE49-F238E27FC236}">
                      <a16:creationId xmlns="" xmlns:a16="http://schemas.microsoft.com/office/drawing/2014/main" id="{D1A80703-3F0A-49E3-9AAD-052FDC3EB879}"/>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dirty="0"/>
                </a:p>
              </p:txBody>
            </p:sp>
            <p:sp>
              <p:nvSpPr>
                <p:cNvPr id="181" name="Freeform: Shape 180">
                  <a:extLst>
                    <a:ext uri="{FF2B5EF4-FFF2-40B4-BE49-F238E27FC236}">
                      <a16:creationId xmlns="" xmlns:a16="http://schemas.microsoft.com/office/drawing/2014/main" id="{96A8A837-42F1-40B3-8C38-1A1F1FAFB9AE}"/>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dirty="0"/>
                </a:p>
              </p:txBody>
            </p:sp>
          </p:grpSp>
          <p:grpSp>
            <p:nvGrpSpPr>
              <p:cNvPr id="168" name="Group 167">
                <a:extLst>
                  <a:ext uri="{FF2B5EF4-FFF2-40B4-BE49-F238E27FC236}">
                    <a16:creationId xmlns="" xmlns:a16="http://schemas.microsoft.com/office/drawing/2014/main" id="{7A48E2B5-520F-4B37-8823-32946726E0D3}"/>
                  </a:ext>
                </a:extLst>
              </p:cNvPr>
              <p:cNvGrpSpPr/>
              <p:nvPr/>
            </p:nvGrpSpPr>
            <p:grpSpPr>
              <a:xfrm>
                <a:off x="6122670" y="2350476"/>
                <a:ext cx="802957" cy="337184"/>
                <a:chOff x="4919662" y="1750694"/>
                <a:chExt cx="802957" cy="337184"/>
              </a:xfrm>
            </p:grpSpPr>
            <p:sp>
              <p:nvSpPr>
                <p:cNvPr id="178" name="Freeform: Shape 177">
                  <a:extLst>
                    <a:ext uri="{FF2B5EF4-FFF2-40B4-BE49-F238E27FC236}">
                      <a16:creationId xmlns="" xmlns:a16="http://schemas.microsoft.com/office/drawing/2014/main" id="{35A55B17-8063-4581-8310-EC5AC46CF16E}"/>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dirty="0"/>
                </a:p>
              </p:txBody>
            </p:sp>
            <p:sp>
              <p:nvSpPr>
                <p:cNvPr id="179" name="Freeform: Shape 178">
                  <a:extLst>
                    <a:ext uri="{FF2B5EF4-FFF2-40B4-BE49-F238E27FC236}">
                      <a16:creationId xmlns="" xmlns:a16="http://schemas.microsoft.com/office/drawing/2014/main" id="{94AC9DA8-F6E3-476F-A175-8464E7FC92A7}"/>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dirty="0"/>
                </a:p>
              </p:txBody>
            </p:sp>
          </p:grpSp>
          <p:grpSp>
            <p:nvGrpSpPr>
              <p:cNvPr id="169" name="Group 168">
                <a:extLst>
                  <a:ext uri="{FF2B5EF4-FFF2-40B4-BE49-F238E27FC236}">
                    <a16:creationId xmlns="" xmlns:a16="http://schemas.microsoft.com/office/drawing/2014/main" id="{2A436E7C-9B63-482A-A33B-4DB90CFCE73F}"/>
                  </a:ext>
                </a:extLst>
              </p:cNvPr>
              <p:cNvGrpSpPr/>
              <p:nvPr/>
            </p:nvGrpSpPr>
            <p:grpSpPr>
              <a:xfrm>
                <a:off x="6122670" y="2934358"/>
                <a:ext cx="802957" cy="337184"/>
                <a:chOff x="4919662" y="1750694"/>
                <a:chExt cx="802957" cy="337184"/>
              </a:xfrm>
            </p:grpSpPr>
            <p:sp>
              <p:nvSpPr>
                <p:cNvPr id="176" name="Freeform: Shape 175">
                  <a:extLst>
                    <a:ext uri="{FF2B5EF4-FFF2-40B4-BE49-F238E27FC236}">
                      <a16:creationId xmlns="" xmlns:a16="http://schemas.microsoft.com/office/drawing/2014/main" id="{9C596221-4A99-407E-B103-93DF33D6E1D2}"/>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dirty="0"/>
                </a:p>
              </p:txBody>
            </p:sp>
            <p:sp>
              <p:nvSpPr>
                <p:cNvPr id="177" name="Freeform: Shape 176">
                  <a:extLst>
                    <a:ext uri="{FF2B5EF4-FFF2-40B4-BE49-F238E27FC236}">
                      <a16:creationId xmlns="" xmlns:a16="http://schemas.microsoft.com/office/drawing/2014/main" id="{43B7B468-9C3C-4ED8-8C1D-710243542F28}"/>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dirty="0"/>
                </a:p>
              </p:txBody>
            </p:sp>
          </p:grpSp>
          <p:grpSp>
            <p:nvGrpSpPr>
              <p:cNvPr id="170" name="Group 169">
                <a:extLst>
                  <a:ext uri="{FF2B5EF4-FFF2-40B4-BE49-F238E27FC236}">
                    <a16:creationId xmlns="" xmlns:a16="http://schemas.microsoft.com/office/drawing/2014/main" id="{7755225F-6C6F-4AC9-8E08-F453B42031E1}"/>
                  </a:ext>
                </a:extLst>
              </p:cNvPr>
              <p:cNvGrpSpPr/>
              <p:nvPr/>
            </p:nvGrpSpPr>
            <p:grpSpPr>
              <a:xfrm>
                <a:off x="6122670" y="3518240"/>
                <a:ext cx="802957" cy="337184"/>
                <a:chOff x="4919662" y="1750694"/>
                <a:chExt cx="802957" cy="337184"/>
              </a:xfrm>
            </p:grpSpPr>
            <p:sp>
              <p:nvSpPr>
                <p:cNvPr id="174" name="Freeform: Shape 173">
                  <a:extLst>
                    <a:ext uri="{FF2B5EF4-FFF2-40B4-BE49-F238E27FC236}">
                      <a16:creationId xmlns="" xmlns:a16="http://schemas.microsoft.com/office/drawing/2014/main" id="{4E7C90EC-0455-47BB-8437-258786878572}"/>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dirty="0"/>
                </a:p>
              </p:txBody>
            </p:sp>
            <p:sp>
              <p:nvSpPr>
                <p:cNvPr id="175" name="Freeform: Shape 174">
                  <a:extLst>
                    <a:ext uri="{FF2B5EF4-FFF2-40B4-BE49-F238E27FC236}">
                      <a16:creationId xmlns="" xmlns:a16="http://schemas.microsoft.com/office/drawing/2014/main" id="{11949997-CDD6-4E6E-A1C7-F98CD25D0159}"/>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dirty="0"/>
                </a:p>
              </p:txBody>
            </p:sp>
          </p:grpSp>
          <p:grpSp>
            <p:nvGrpSpPr>
              <p:cNvPr id="171" name="Group 170">
                <a:extLst>
                  <a:ext uri="{FF2B5EF4-FFF2-40B4-BE49-F238E27FC236}">
                    <a16:creationId xmlns="" xmlns:a16="http://schemas.microsoft.com/office/drawing/2014/main" id="{104C52F1-6976-4FE3-AF4B-F2D22DAC9C7D}"/>
                  </a:ext>
                </a:extLst>
              </p:cNvPr>
              <p:cNvGrpSpPr/>
              <p:nvPr/>
            </p:nvGrpSpPr>
            <p:grpSpPr>
              <a:xfrm>
                <a:off x="6122670" y="4102122"/>
                <a:ext cx="802957" cy="337184"/>
                <a:chOff x="4919662" y="1750694"/>
                <a:chExt cx="802957" cy="337184"/>
              </a:xfrm>
            </p:grpSpPr>
            <p:sp>
              <p:nvSpPr>
                <p:cNvPr id="172" name="Freeform: Shape 171">
                  <a:extLst>
                    <a:ext uri="{FF2B5EF4-FFF2-40B4-BE49-F238E27FC236}">
                      <a16:creationId xmlns="" xmlns:a16="http://schemas.microsoft.com/office/drawing/2014/main" id="{87226E1B-D4F4-48DC-84E7-EDA0FC4C429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dirty="0"/>
                </a:p>
              </p:txBody>
            </p:sp>
            <p:sp>
              <p:nvSpPr>
                <p:cNvPr id="173" name="Freeform: Shape 172">
                  <a:extLst>
                    <a:ext uri="{FF2B5EF4-FFF2-40B4-BE49-F238E27FC236}">
                      <a16:creationId xmlns="" xmlns:a16="http://schemas.microsoft.com/office/drawing/2014/main" id="{4630FEB2-DE46-43D3-A5A9-2E3FF9C3204D}"/>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dirty="0"/>
                </a:p>
              </p:txBody>
            </p:sp>
          </p:grpSp>
        </p:grpSp>
      </p:grpSp>
      <p:sp>
        <p:nvSpPr>
          <p:cNvPr id="138" name="TextBox 137">
            <a:extLst>
              <a:ext uri="{FF2B5EF4-FFF2-40B4-BE49-F238E27FC236}">
                <a16:creationId xmlns="" xmlns:a16="http://schemas.microsoft.com/office/drawing/2014/main" id="{F480A03F-50A4-41B8-8782-EB6B0EF85957}"/>
              </a:ext>
            </a:extLst>
          </p:cNvPr>
          <p:cNvSpPr txBox="1"/>
          <p:nvPr/>
        </p:nvSpPr>
        <p:spPr>
          <a:xfrm>
            <a:off x="34857" y="431863"/>
            <a:ext cx="12192000" cy="646331"/>
          </a:xfrm>
          <a:prstGeom prst="rect">
            <a:avLst/>
          </a:prstGeom>
          <a:noFill/>
        </p:spPr>
        <p:txBody>
          <a:bodyPr wrap="square" rtlCol="0" anchor="ctr">
            <a:spAutoFit/>
          </a:bodyPr>
          <a:lstStyle/>
          <a:p>
            <a:pPr algn="ctr"/>
            <a:r>
              <a:rPr lang="en-IN" sz="3600" b="1" dirty="0" smtClean="0">
                <a:latin typeface="Times New Roman" pitchFamily="18" charset="0"/>
                <a:cs typeface="Times New Roman" pitchFamily="18" charset="0"/>
              </a:rPr>
              <a:t>“</a:t>
            </a:r>
            <a:r>
              <a:rPr lang="en-IN" sz="3600" b="1" u="sng" dirty="0" smtClean="0">
                <a:effectLst>
                  <a:outerShdw blurRad="38100" dist="38100" dir="2700000" algn="tl">
                    <a:srgbClr val="000000">
                      <a:alpha val="43137"/>
                    </a:srgbClr>
                  </a:outerShdw>
                </a:effectLst>
                <a:latin typeface="Times New Roman" pitchFamily="18" charset="0"/>
                <a:cs typeface="Times New Roman" pitchFamily="18" charset="0"/>
              </a:rPr>
              <a:t>ALEXIOS</a:t>
            </a:r>
            <a:r>
              <a:rPr lang="en-IN" sz="3600" b="1" dirty="0" smtClean="0">
                <a:latin typeface="Times New Roman" pitchFamily="18" charset="0"/>
                <a:cs typeface="Times New Roman" pitchFamily="18" charset="0"/>
              </a:rPr>
              <a:t>”</a:t>
            </a:r>
            <a:endParaRPr lang="ko-KR" altLang="en-US" sz="3600" dirty="0">
              <a:solidFill>
                <a:schemeClr val="tx1">
                  <a:lumMod val="85000"/>
                  <a:lumOff val="1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037140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 xmlns:a16="http://schemas.microsoft.com/office/drawing/2014/main" id="{26FE99D7-42C1-494F-81BC-DEF137A85FCE}"/>
              </a:ext>
            </a:extLst>
          </p:cNvPr>
          <p:cNvGrpSpPr/>
          <p:nvPr/>
        </p:nvGrpSpPr>
        <p:grpSpPr>
          <a:xfrm>
            <a:off x="0" y="-530"/>
            <a:ext cx="4664412" cy="6857155"/>
            <a:chOff x="0" y="-530"/>
            <a:chExt cx="4664412" cy="6857155"/>
          </a:xfrm>
        </p:grpSpPr>
        <p:sp>
          <p:nvSpPr>
            <p:cNvPr id="4" name="Freeform: Shape 3">
              <a:extLst>
                <a:ext uri="{FF2B5EF4-FFF2-40B4-BE49-F238E27FC236}">
                  <a16:creationId xmlns="" xmlns:a16="http://schemas.microsoft.com/office/drawing/2014/main" id="{75826E1F-20FD-4257-969E-6E4366250CAA}"/>
                </a:ext>
              </a:extLst>
            </p:cNvPr>
            <p:cNvSpPr/>
            <p:nvPr/>
          </p:nvSpPr>
          <p:spPr>
            <a:xfrm>
              <a:off x="1362649" y="181009"/>
              <a:ext cx="1720247" cy="4556772"/>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 name="connsiteX0" fmla="*/ 746091 w 751387"/>
                <a:gd name="connsiteY0" fmla="*/ 1970303 h 1981737"/>
                <a:gd name="connsiteX1" fmla="*/ 743348 w 751387"/>
                <a:gd name="connsiteY1" fmla="*/ 1778279 h 1981737"/>
                <a:gd name="connsiteX2" fmla="*/ 669967 w 751387"/>
                <a:gd name="connsiteY2" fmla="*/ 969721 h 1981737"/>
                <a:gd name="connsiteX3" fmla="*/ 565726 w 751387"/>
                <a:gd name="connsiteY3" fmla="*/ 469087 h 1981737"/>
                <a:gd name="connsiteX4" fmla="*/ 518406 w 751387"/>
                <a:gd name="connsiteY4" fmla="*/ 98069 h 1981737"/>
                <a:gd name="connsiteX5" fmla="*/ 508804 w 751387"/>
                <a:gd name="connsiteY5" fmla="*/ 85725 h 1981737"/>
                <a:gd name="connsiteX6" fmla="*/ 491659 w 751387"/>
                <a:gd name="connsiteY6" fmla="*/ 107671 h 1981737"/>
                <a:gd name="connsiteX7" fmla="*/ 409363 w 751387"/>
                <a:gd name="connsiteY7" fmla="*/ 263347 h 1981737"/>
                <a:gd name="connsiteX8" fmla="*/ 357243 w 751387"/>
                <a:gd name="connsiteY8" fmla="*/ 269519 h 1981737"/>
                <a:gd name="connsiteX9" fmla="*/ 102125 w 751387"/>
                <a:gd name="connsiteY9" fmla="*/ 59665 h 1981737"/>
                <a:gd name="connsiteX10" fmla="*/ 67835 w 751387"/>
                <a:gd name="connsiteY10" fmla="*/ 0 h 1981737"/>
                <a:gd name="connsiteX11" fmla="*/ 17772 w 751387"/>
                <a:gd name="connsiteY11" fmla="*/ 43205 h 1981737"/>
                <a:gd name="connsiteX12" fmla="*/ 1312 w 751387"/>
                <a:gd name="connsiteY12" fmla="*/ 95326 h 1981737"/>
                <a:gd name="connsiteX13" fmla="*/ 36288 w 751387"/>
                <a:gd name="connsiteY13" fmla="*/ 135788 h 1981737"/>
                <a:gd name="connsiteX14" fmla="*/ 93895 w 751387"/>
                <a:gd name="connsiteY14" fmla="*/ 211912 h 1981737"/>
                <a:gd name="connsiteX15" fmla="*/ 323638 w 751387"/>
                <a:gd name="connsiteY15" fmla="*/ 756437 h 1981737"/>
                <a:gd name="connsiteX16" fmla="*/ 368901 w 751387"/>
                <a:gd name="connsiteY16" fmla="*/ 984809 h 1981737"/>
                <a:gd name="connsiteX17" fmla="*/ 415536 w 751387"/>
                <a:gd name="connsiteY17" fmla="*/ 1261186 h 1981737"/>
                <a:gd name="connsiteX18" fmla="*/ 458055 w 751387"/>
                <a:gd name="connsiteY18" fmla="*/ 1675409 h 1981737"/>
                <a:gd name="connsiteX19" fmla="*/ 472457 w 751387"/>
                <a:gd name="connsiteY19" fmla="*/ 1942186 h 1981737"/>
                <a:gd name="connsiteX20" fmla="*/ 474514 w 751387"/>
                <a:gd name="connsiteY20" fmla="*/ 1981276 h 1981737"/>
                <a:gd name="connsiteX21" fmla="*/ 713173 w 751387"/>
                <a:gd name="connsiteY21" fmla="*/ 1971675 h 1981737"/>
                <a:gd name="connsiteX22" fmla="*/ 746091 w 751387"/>
                <a:gd name="connsiteY22" fmla="*/ 1970303 h 1981737"/>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2457 w 751387"/>
                <a:gd name="connsiteY19" fmla="*/ 1942186 h 1990354"/>
                <a:gd name="connsiteX20" fmla="*/ 474514 w 751387"/>
                <a:gd name="connsiteY20" fmla="*/ 1981276 h 1990354"/>
                <a:gd name="connsiteX21" fmla="*/ 746091 w 751387"/>
                <a:gd name="connsiteY21" fmla="*/ 1970303 h 1990354"/>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4514 w 751387"/>
                <a:gd name="connsiteY19" fmla="*/ 1981276 h 1990354"/>
                <a:gd name="connsiteX20" fmla="*/ 746091 w 751387"/>
                <a:gd name="connsiteY20" fmla="*/ 1970303 h 1990354"/>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4514 w 751387"/>
                <a:gd name="connsiteY19" fmla="*/ 1981276 h 1990354"/>
                <a:gd name="connsiteX20" fmla="*/ 746091 w 751387"/>
                <a:gd name="connsiteY20" fmla="*/ 1970303 h 199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1387" h="1990354">
                  <a:moveTo>
                    <a:pt x="746091" y="1970303"/>
                  </a:moveTo>
                  <a:cubicBezTo>
                    <a:pt x="751120" y="1938070"/>
                    <a:pt x="756035" y="194504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7885" y="1795424"/>
                    <a:pt x="468112" y="1886363"/>
                    <a:pt x="474514" y="1981276"/>
                  </a:cubicBezTo>
                  <a:cubicBezTo>
                    <a:pt x="520120" y="1985962"/>
                    <a:pt x="701285" y="2004136"/>
                    <a:pt x="746091" y="1970303"/>
                  </a:cubicBezTo>
                  <a:close/>
                </a:path>
              </a:pathLst>
            </a:custGeom>
            <a:solidFill>
              <a:schemeClr val="accent4"/>
            </a:solidFill>
            <a:ln w="685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39" name="Freeform: Shape 38">
              <a:extLst>
                <a:ext uri="{FF2B5EF4-FFF2-40B4-BE49-F238E27FC236}">
                  <a16:creationId xmlns="" xmlns:a16="http://schemas.microsoft.com/office/drawing/2014/main" id="{973E71D0-3FF1-4EEC-8E81-9F679CE0EACE}"/>
                </a:ext>
              </a:extLst>
            </p:cNvPr>
            <p:cNvSpPr/>
            <p:nvPr/>
          </p:nvSpPr>
          <p:spPr>
            <a:xfrm>
              <a:off x="700584" y="4688266"/>
              <a:ext cx="2657562" cy="2168355"/>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 name="connsiteX0" fmla="*/ 2278552 w 2666423"/>
                <a:gd name="connsiteY0" fmla="*/ 156 h 2183348"/>
                <a:gd name="connsiteX1" fmla="*/ 2250485 w 2666423"/>
                <a:gd name="connsiteY1" fmla="*/ 359 h 2183348"/>
                <a:gd name="connsiteX2" fmla="*/ 1856654 w 2666423"/>
                <a:gd name="connsiteY2" fmla="*/ 42893 h 2183348"/>
                <a:gd name="connsiteX3" fmla="*/ 241947 w 2666423"/>
                <a:gd name="connsiteY3" fmla="*/ 41317 h 2183348"/>
                <a:gd name="connsiteX4" fmla="*/ 164756 w 2666423"/>
                <a:gd name="connsiteY4" fmla="*/ 496586 h 2183348"/>
                <a:gd name="connsiteX5" fmla="*/ 70237 w 2666423"/>
                <a:gd name="connsiteY5" fmla="*/ 1396096 h 2183348"/>
                <a:gd name="connsiteX6" fmla="*/ 0 w 2666423"/>
                <a:gd name="connsiteY6" fmla="*/ 2183348 h 2183348"/>
                <a:gd name="connsiteX7" fmla="*/ 2666423 w 2666423"/>
                <a:gd name="connsiteY7" fmla="*/ 2183348 h 2183348"/>
                <a:gd name="connsiteX8" fmla="*/ 2666248 w 2666423"/>
                <a:gd name="connsiteY8" fmla="*/ 2138454 h 2183348"/>
                <a:gd name="connsiteX9" fmla="*/ 2660070 w 2666423"/>
                <a:gd name="connsiteY9" fmla="*/ 61798 h 2183348"/>
                <a:gd name="connsiteX10" fmla="*/ 2278552 w 2666423"/>
                <a:gd name="connsiteY10" fmla="*/ 156 h 2183348"/>
                <a:gd name="connsiteX0" fmla="*/ 2660070 w 2666423"/>
                <a:gd name="connsiteY0" fmla="*/ 175207 h 2296757"/>
                <a:gd name="connsiteX1" fmla="*/ 2250485 w 2666423"/>
                <a:gd name="connsiteY1" fmla="*/ 113768 h 2296757"/>
                <a:gd name="connsiteX2" fmla="*/ 1856654 w 2666423"/>
                <a:gd name="connsiteY2" fmla="*/ 156302 h 2296757"/>
                <a:gd name="connsiteX3" fmla="*/ 241947 w 2666423"/>
                <a:gd name="connsiteY3" fmla="*/ 154726 h 2296757"/>
                <a:gd name="connsiteX4" fmla="*/ 164756 w 2666423"/>
                <a:gd name="connsiteY4" fmla="*/ 609995 h 2296757"/>
                <a:gd name="connsiteX5" fmla="*/ 70237 w 2666423"/>
                <a:gd name="connsiteY5" fmla="*/ 1509505 h 2296757"/>
                <a:gd name="connsiteX6" fmla="*/ 0 w 2666423"/>
                <a:gd name="connsiteY6" fmla="*/ 2296757 h 2296757"/>
                <a:gd name="connsiteX7" fmla="*/ 2666423 w 2666423"/>
                <a:gd name="connsiteY7" fmla="*/ 2296757 h 2296757"/>
                <a:gd name="connsiteX8" fmla="*/ 2666248 w 2666423"/>
                <a:gd name="connsiteY8" fmla="*/ 2251863 h 2296757"/>
                <a:gd name="connsiteX9" fmla="*/ 2660070 w 2666423"/>
                <a:gd name="connsiteY9" fmla="*/ 175207 h 2296757"/>
                <a:gd name="connsiteX0" fmla="*/ 2660070 w 2666423"/>
                <a:gd name="connsiteY0" fmla="*/ 159487 h 2281037"/>
                <a:gd name="connsiteX1" fmla="*/ 1856654 w 2666423"/>
                <a:gd name="connsiteY1" fmla="*/ 140582 h 2281037"/>
                <a:gd name="connsiteX2" fmla="*/ 241947 w 2666423"/>
                <a:gd name="connsiteY2" fmla="*/ 139006 h 2281037"/>
                <a:gd name="connsiteX3" fmla="*/ 164756 w 2666423"/>
                <a:gd name="connsiteY3" fmla="*/ 594275 h 2281037"/>
                <a:gd name="connsiteX4" fmla="*/ 70237 w 2666423"/>
                <a:gd name="connsiteY4" fmla="*/ 1493785 h 2281037"/>
                <a:gd name="connsiteX5" fmla="*/ 0 w 2666423"/>
                <a:gd name="connsiteY5" fmla="*/ 2281037 h 2281037"/>
                <a:gd name="connsiteX6" fmla="*/ 2666423 w 2666423"/>
                <a:gd name="connsiteY6" fmla="*/ 2281037 h 2281037"/>
                <a:gd name="connsiteX7" fmla="*/ 2666248 w 2666423"/>
                <a:gd name="connsiteY7" fmla="*/ 2236143 h 2281037"/>
                <a:gd name="connsiteX8" fmla="*/ 2660070 w 2666423"/>
                <a:gd name="connsiteY8" fmla="*/ 159487 h 2281037"/>
                <a:gd name="connsiteX0" fmla="*/ 2660070 w 2666423"/>
                <a:gd name="connsiteY0" fmla="*/ 179276 h 2300826"/>
                <a:gd name="connsiteX1" fmla="*/ 241947 w 2666423"/>
                <a:gd name="connsiteY1" fmla="*/ 158795 h 2300826"/>
                <a:gd name="connsiteX2" fmla="*/ 164756 w 2666423"/>
                <a:gd name="connsiteY2" fmla="*/ 614064 h 2300826"/>
                <a:gd name="connsiteX3" fmla="*/ 70237 w 2666423"/>
                <a:gd name="connsiteY3" fmla="*/ 1513574 h 2300826"/>
                <a:gd name="connsiteX4" fmla="*/ 0 w 2666423"/>
                <a:gd name="connsiteY4" fmla="*/ 2300826 h 2300826"/>
                <a:gd name="connsiteX5" fmla="*/ 2666423 w 2666423"/>
                <a:gd name="connsiteY5" fmla="*/ 2300826 h 2300826"/>
                <a:gd name="connsiteX6" fmla="*/ 2666248 w 2666423"/>
                <a:gd name="connsiteY6" fmla="*/ 2255932 h 2300826"/>
                <a:gd name="connsiteX7" fmla="*/ 2660070 w 2666423"/>
                <a:gd name="connsiteY7" fmla="*/ 179276 h 2300826"/>
                <a:gd name="connsiteX0" fmla="*/ 2660070 w 2666423"/>
                <a:gd name="connsiteY0" fmla="*/ 78896 h 2200446"/>
                <a:gd name="connsiteX1" fmla="*/ 241947 w 2666423"/>
                <a:gd name="connsiteY1" fmla="*/ 58415 h 2200446"/>
                <a:gd name="connsiteX2" fmla="*/ 164756 w 2666423"/>
                <a:gd name="connsiteY2" fmla="*/ 513684 h 2200446"/>
                <a:gd name="connsiteX3" fmla="*/ 70237 w 2666423"/>
                <a:gd name="connsiteY3" fmla="*/ 1413194 h 2200446"/>
                <a:gd name="connsiteX4" fmla="*/ 0 w 2666423"/>
                <a:gd name="connsiteY4" fmla="*/ 2200446 h 2200446"/>
                <a:gd name="connsiteX5" fmla="*/ 2666423 w 2666423"/>
                <a:gd name="connsiteY5" fmla="*/ 2200446 h 2200446"/>
                <a:gd name="connsiteX6" fmla="*/ 2666248 w 2666423"/>
                <a:gd name="connsiteY6" fmla="*/ 2155552 h 2200446"/>
                <a:gd name="connsiteX7" fmla="*/ 2660070 w 2666423"/>
                <a:gd name="connsiteY7" fmla="*/ 78896 h 2200446"/>
                <a:gd name="connsiteX0" fmla="*/ 2660070 w 2666423"/>
                <a:gd name="connsiteY0" fmla="*/ 54035 h 2175585"/>
                <a:gd name="connsiteX1" fmla="*/ 241947 w 2666423"/>
                <a:gd name="connsiteY1" fmla="*/ 33554 h 2175585"/>
                <a:gd name="connsiteX2" fmla="*/ 164756 w 2666423"/>
                <a:gd name="connsiteY2" fmla="*/ 488823 h 2175585"/>
                <a:gd name="connsiteX3" fmla="*/ 70237 w 2666423"/>
                <a:gd name="connsiteY3" fmla="*/ 1388333 h 2175585"/>
                <a:gd name="connsiteX4" fmla="*/ 0 w 2666423"/>
                <a:gd name="connsiteY4" fmla="*/ 2175585 h 2175585"/>
                <a:gd name="connsiteX5" fmla="*/ 2666423 w 2666423"/>
                <a:gd name="connsiteY5" fmla="*/ 2175585 h 2175585"/>
                <a:gd name="connsiteX6" fmla="*/ 2666248 w 2666423"/>
                <a:gd name="connsiteY6" fmla="*/ 2130691 h 2175585"/>
                <a:gd name="connsiteX7" fmla="*/ 2660070 w 2666423"/>
                <a:gd name="connsiteY7" fmla="*/ 54035 h 217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6423" h="2175585">
                  <a:moveTo>
                    <a:pt x="2660070" y="54035"/>
                  </a:moveTo>
                  <a:cubicBezTo>
                    <a:pt x="2026658" y="-56569"/>
                    <a:pt x="782070" y="37543"/>
                    <a:pt x="241947" y="33554"/>
                  </a:cubicBezTo>
                  <a:cubicBezTo>
                    <a:pt x="180509" y="165881"/>
                    <a:pt x="182085" y="347044"/>
                    <a:pt x="164756" y="488823"/>
                  </a:cubicBezTo>
                  <a:cubicBezTo>
                    <a:pt x="128525" y="788134"/>
                    <a:pt x="98591" y="1089022"/>
                    <a:pt x="70237" y="1388333"/>
                  </a:cubicBezTo>
                  <a:lnTo>
                    <a:pt x="0" y="2175585"/>
                  </a:lnTo>
                  <a:lnTo>
                    <a:pt x="2666423" y="2175585"/>
                  </a:lnTo>
                  <a:cubicBezTo>
                    <a:pt x="2666365" y="2160620"/>
                    <a:pt x="2666306" y="2145656"/>
                    <a:pt x="2666248" y="2130691"/>
                  </a:cubicBezTo>
                  <a:cubicBezTo>
                    <a:pt x="2662506" y="1169438"/>
                    <a:pt x="2658297" y="74416"/>
                    <a:pt x="2660070" y="54035"/>
                  </a:cubicBezTo>
                  <a:close/>
                </a:path>
              </a:pathLst>
            </a:custGeom>
            <a:solidFill>
              <a:schemeClr val="tx1"/>
            </a:solidFill>
            <a:ln w="6854" cap="flat">
              <a:noFill/>
              <a:prstDash val="solid"/>
              <a:miter/>
            </a:ln>
          </p:spPr>
          <p:txBody>
            <a:bodyPr wrap="square" rtlCol="0" anchor="ctr">
              <a:noAutofit/>
            </a:bodyPr>
            <a:lstStyle/>
            <a:p>
              <a:endParaRPr lang="en-US" dirty="0">
                <a:latin typeface="Times New Roman" pitchFamily="18" charset="0"/>
                <a:cs typeface="Times New Roman" pitchFamily="18" charset="0"/>
              </a:endParaRPr>
            </a:p>
          </p:txBody>
        </p:sp>
        <p:sp>
          <p:nvSpPr>
            <p:cNvPr id="10" name="Freeform: Shape 9">
              <a:extLst>
                <a:ext uri="{FF2B5EF4-FFF2-40B4-BE49-F238E27FC236}">
                  <a16:creationId xmlns="" xmlns:a16="http://schemas.microsoft.com/office/drawing/2014/main" id="{EE4787ED-7F79-4347-876A-C2318678DC73}"/>
                </a:ext>
              </a:extLst>
            </p:cNvPr>
            <p:cNvSpPr/>
            <p:nvPr/>
          </p:nvSpPr>
          <p:spPr>
            <a:xfrm>
              <a:off x="0" y="226153"/>
              <a:ext cx="4664412" cy="6630472"/>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noFill/>
              <a:prstDash val="solid"/>
              <a:miter/>
            </a:ln>
          </p:spPr>
          <p:txBody>
            <a:bodyPr wrap="square" rtlCol="0" anchor="ctr">
              <a:noAutofit/>
            </a:bodyPr>
            <a:lstStyle/>
            <a:p>
              <a:endParaRPr lang="en-US" dirty="0">
                <a:latin typeface="Times New Roman" pitchFamily="18" charset="0"/>
                <a:cs typeface="Times New Roman" pitchFamily="18" charset="0"/>
              </a:endParaRPr>
            </a:p>
          </p:txBody>
        </p:sp>
        <p:sp>
          <p:nvSpPr>
            <p:cNvPr id="5" name="Freeform: Shape 4">
              <a:extLst>
                <a:ext uri="{FF2B5EF4-FFF2-40B4-BE49-F238E27FC236}">
                  <a16:creationId xmlns="" xmlns:a16="http://schemas.microsoft.com/office/drawing/2014/main" id="{5F33F55C-06E6-44F9-A03C-6EE1CC40FE34}"/>
                </a:ext>
              </a:extLst>
            </p:cNvPr>
            <p:cNvSpPr/>
            <p:nvPr/>
          </p:nvSpPr>
          <p:spPr>
            <a:xfrm>
              <a:off x="1506088" y="-530"/>
              <a:ext cx="1126951" cy="809234"/>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rgbClr val="FECBA3"/>
            </a:solidFill>
            <a:ln w="6350"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 name="Freeform: Shape 5">
              <a:extLst>
                <a:ext uri="{FF2B5EF4-FFF2-40B4-BE49-F238E27FC236}">
                  <a16:creationId xmlns="" xmlns:a16="http://schemas.microsoft.com/office/drawing/2014/main" id="{DA8E0C6A-96F6-44D3-A642-1A800ECC262A}"/>
                </a:ext>
              </a:extLst>
            </p:cNvPr>
            <p:cNvSpPr/>
            <p:nvPr/>
          </p:nvSpPr>
          <p:spPr>
            <a:xfrm>
              <a:off x="1717351" y="24002"/>
              <a:ext cx="800747" cy="785047"/>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tx1">
                <a:alpha val="20000"/>
              </a:schemeClr>
            </a:solidFill>
            <a:ln w="9293"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 name="Freeform: Shape 6">
              <a:extLst>
                <a:ext uri="{FF2B5EF4-FFF2-40B4-BE49-F238E27FC236}">
                  <a16:creationId xmlns="" xmlns:a16="http://schemas.microsoft.com/office/drawing/2014/main" id="{3B0CC610-6C45-407C-B61C-E9E550637BA3}"/>
                </a:ext>
              </a:extLst>
            </p:cNvPr>
            <p:cNvSpPr/>
            <p:nvPr/>
          </p:nvSpPr>
          <p:spPr>
            <a:xfrm>
              <a:off x="3979452" y="5679057"/>
              <a:ext cx="659436" cy="1177568"/>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rgbClr val="FECBA3"/>
            </a:solidFill>
            <a:ln w="6350"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 name="Freeform: Shape 7">
              <a:extLst>
                <a:ext uri="{FF2B5EF4-FFF2-40B4-BE49-F238E27FC236}">
                  <a16:creationId xmlns="" xmlns:a16="http://schemas.microsoft.com/office/drawing/2014/main" id="{9E4E12C2-50C9-4D1E-BAE1-2F07D09BD4DA}"/>
                </a:ext>
              </a:extLst>
            </p:cNvPr>
            <p:cNvSpPr/>
            <p:nvPr/>
          </p:nvSpPr>
          <p:spPr>
            <a:xfrm>
              <a:off x="4029912" y="5220842"/>
              <a:ext cx="580933" cy="549532"/>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4"/>
            </a:solidFill>
            <a:ln w="685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9" name="Freeform: Shape 8">
              <a:extLst>
                <a:ext uri="{FF2B5EF4-FFF2-40B4-BE49-F238E27FC236}">
                  <a16:creationId xmlns="" xmlns:a16="http://schemas.microsoft.com/office/drawing/2014/main" id="{AB79347A-4FB0-4381-8B80-EAF24CF24DE4}"/>
                </a:ext>
              </a:extLst>
            </p:cNvPr>
            <p:cNvSpPr/>
            <p:nvPr/>
          </p:nvSpPr>
          <p:spPr>
            <a:xfrm>
              <a:off x="3048741" y="4563135"/>
              <a:ext cx="15702" cy="109905"/>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1" name="Freeform: Shape 10">
              <a:extLst>
                <a:ext uri="{FF2B5EF4-FFF2-40B4-BE49-F238E27FC236}">
                  <a16:creationId xmlns="" xmlns:a16="http://schemas.microsoft.com/office/drawing/2014/main" id="{9E4EA0E0-405D-412C-8CFC-247D26D6B08D}"/>
                </a:ext>
              </a:extLst>
            </p:cNvPr>
            <p:cNvSpPr/>
            <p:nvPr/>
          </p:nvSpPr>
          <p:spPr>
            <a:xfrm>
              <a:off x="2051094" y="775349"/>
              <a:ext cx="942054" cy="3359992"/>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accent1"/>
            </a:solidFill>
            <a:ln w="685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 name="Freeform: Shape 11">
              <a:extLst>
                <a:ext uri="{FF2B5EF4-FFF2-40B4-BE49-F238E27FC236}">
                  <a16:creationId xmlns="" xmlns:a16="http://schemas.microsoft.com/office/drawing/2014/main" id="{CCD3B272-2F5A-48D9-B070-C8A67EEAFC41}"/>
                </a:ext>
              </a:extLst>
            </p:cNvPr>
            <p:cNvSpPr/>
            <p:nvPr/>
          </p:nvSpPr>
          <p:spPr>
            <a:xfrm>
              <a:off x="0" y="2348919"/>
              <a:ext cx="1791144" cy="2479556"/>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tx1">
                <a:lumMod val="75000"/>
                <a:lumOff val="25000"/>
              </a:schemeClr>
            </a:solidFill>
            <a:ln w="6854" cap="flat">
              <a:noFill/>
              <a:prstDash val="solid"/>
              <a:miter/>
            </a:ln>
          </p:spPr>
          <p:txBody>
            <a:bodyPr wrap="square" rtlCol="0" anchor="ctr">
              <a:noAutofit/>
            </a:bodyPr>
            <a:lstStyle/>
            <a:p>
              <a:endParaRPr lang="en-US" dirty="0">
                <a:latin typeface="Times New Roman" pitchFamily="18" charset="0"/>
                <a:cs typeface="Times New Roman" pitchFamily="18" charset="0"/>
              </a:endParaRPr>
            </a:p>
          </p:txBody>
        </p:sp>
        <p:sp>
          <p:nvSpPr>
            <p:cNvPr id="13" name="Freeform: Shape 12">
              <a:extLst>
                <a:ext uri="{FF2B5EF4-FFF2-40B4-BE49-F238E27FC236}">
                  <a16:creationId xmlns="" xmlns:a16="http://schemas.microsoft.com/office/drawing/2014/main" id="{3BAE9CA8-BE4F-4E5A-B1B3-A37EFA65675E}"/>
                </a:ext>
              </a:extLst>
            </p:cNvPr>
            <p:cNvSpPr/>
            <p:nvPr/>
          </p:nvSpPr>
          <p:spPr>
            <a:xfrm>
              <a:off x="528795" y="3244903"/>
              <a:ext cx="1067661" cy="989157"/>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rgbClr val="FECBA3"/>
            </a:solidFill>
            <a:ln w="6350"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 name="Freeform: Shape 13">
              <a:extLst>
                <a:ext uri="{FF2B5EF4-FFF2-40B4-BE49-F238E27FC236}">
                  <a16:creationId xmlns="" xmlns:a16="http://schemas.microsoft.com/office/drawing/2014/main" id="{8560509F-A33E-480A-872C-6CD0EC52A96D}"/>
                </a:ext>
              </a:extLst>
            </p:cNvPr>
            <p:cNvSpPr/>
            <p:nvPr/>
          </p:nvSpPr>
          <p:spPr>
            <a:xfrm>
              <a:off x="219866" y="3566125"/>
              <a:ext cx="619804" cy="848710"/>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 name="connsiteX0" fmla="*/ 270724 w 270724"/>
                <a:gd name="connsiteY0" fmla="*/ 294894 h 370709"/>
                <a:gd name="connsiteX1" fmla="*/ 177455 w 270724"/>
                <a:gd name="connsiteY1" fmla="*/ 337413 h 370709"/>
                <a:gd name="connsiteX2" fmla="*/ 126706 w 270724"/>
                <a:gd name="connsiteY2" fmla="*/ 355244 h 370709"/>
                <a:gd name="connsiteX3" fmla="*/ 104760 w 270724"/>
                <a:gd name="connsiteY3" fmla="*/ 361416 h 370709"/>
                <a:gd name="connsiteX4" fmla="*/ 40981 w 270724"/>
                <a:gd name="connsiteY4" fmla="*/ 330555 h 370709"/>
                <a:gd name="connsiteX5" fmla="*/ 3262 w 270724"/>
                <a:gd name="connsiteY5" fmla="*/ 52806 h 370709"/>
                <a:gd name="connsiteX6" fmla="*/ 194600 w 270724"/>
                <a:gd name="connsiteY6" fmla="*/ 0 h 370709"/>
                <a:gd name="connsiteX7" fmla="*/ 169911 w 270724"/>
                <a:gd name="connsiteY7" fmla="*/ 47320 h 370709"/>
                <a:gd name="connsiteX8" fmla="*/ 190485 w 270724"/>
                <a:gd name="connsiteY8" fmla="*/ 272262 h 370709"/>
                <a:gd name="connsiteX9" fmla="*/ 208316 w 270724"/>
                <a:gd name="connsiteY9" fmla="*/ 289407 h 370709"/>
                <a:gd name="connsiteX10" fmla="*/ 270724 w 270724"/>
                <a:gd name="connsiteY10" fmla="*/ 294894 h 37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724" h="370709">
                  <a:moveTo>
                    <a:pt x="270724" y="294894"/>
                  </a:moveTo>
                  <a:cubicBezTo>
                    <a:pt x="236434" y="324383"/>
                    <a:pt x="211059" y="325755"/>
                    <a:pt x="177455" y="337413"/>
                  </a:cubicBezTo>
                  <a:lnTo>
                    <a:pt x="126706" y="355244"/>
                  </a:lnTo>
                  <a:lnTo>
                    <a:pt x="104760" y="361416"/>
                  </a:lnTo>
                  <a:cubicBezTo>
                    <a:pt x="56754" y="377190"/>
                    <a:pt x="58811" y="376504"/>
                    <a:pt x="40981" y="330555"/>
                  </a:cubicBezTo>
                  <a:cubicBezTo>
                    <a:pt x="-4968" y="213969"/>
                    <a:pt x="-2911" y="157734"/>
                    <a:pt x="3262" y="52806"/>
                  </a:cubicBezTo>
                  <a:cubicBezTo>
                    <a:pt x="28865" y="-2287"/>
                    <a:pt x="166825" y="914"/>
                    <a:pt x="194600" y="0"/>
                  </a:cubicBezTo>
                  <a:cubicBezTo>
                    <a:pt x="180884" y="19888"/>
                    <a:pt x="175397" y="30175"/>
                    <a:pt x="169911" y="47320"/>
                  </a:cubicBezTo>
                  <a:cubicBezTo>
                    <a:pt x="147965" y="113842"/>
                    <a:pt x="181570" y="202311"/>
                    <a:pt x="190485" y="272262"/>
                  </a:cubicBezTo>
                  <a:cubicBezTo>
                    <a:pt x="191857" y="284607"/>
                    <a:pt x="197343" y="287350"/>
                    <a:pt x="208316" y="289407"/>
                  </a:cubicBezTo>
                  <a:cubicBezTo>
                    <a:pt x="242606" y="295579"/>
                    <a:pt x="236434" y="288721"/>
                    <a:pt x="270724" y="294894"/>
                  </a:cubicBezTo>
                  <a:close/>
                </a:path>
              </a:pathLst>
            </a:custGeom>
            <a:solidFill>
              <a:schemeClr val="accent4"/>
            </a:solidFill>
            <a:ln w="6854" cap="flat">
              <a:noFill/>
              <a:prstDash val="solid"/>
              <a:miter/>
            </a:ln>
          </p:spPr>
          <p:txBody>
            <a:bodyPr rtlCol="0" anchor="ctr"/>
            <a:lstStyle/>
            <a:p>
              <a:endParaRPr lang="en-US" dirty="0">
                <a:latin typeface="Times New Roman" pitchFamily="18" charset="0"/>
                <a:cs typeface="Times New Roman" pitchFamily="18" charset="0"/>
              </a:endParaRPr>
            </a:p>
          </p:txBody>
        </p:sp>
        <p:grpSp>
          <p:nvGrpSpPr>
            <p:cNvPr id="37" name="Group 36">
              <a:extLst>
                <a:ext uri="{FF2B5EF4-FFF2-40B4-BE49-F238E27FC236}">
                  <a16:creationId xmlns="" xmlns:a16="http://schemas.microsoft.com/office/drawing/2014/main" id="{CB280867-FA94-4749-A904-3DDBA59260C7}"/>
                </a:ext>
              </a:extLst>
            </p:cNvPr>
            <p:cNvGrpSpPr/>
            <p:nvPr/>
          </p:nvGrpSpPr>
          <p:grpSpPr>
            <a:xfrm>
              <a:off x="1238079" y="49762"/>
              <a:ext cx="2466332" cy="2548272"/>
              <a:chOff x="1238079" y="49762"/>
              <a:chExt cx="2466332" cy="2548272"/>
            </a:xfrm>
          </p:grpSpPr>
          <p:sp>
            <p:nvSpPr>
              <p:cNvPr id="23" name="Freeform: Shape 22">
                <a:extLst>
                  <a:ext uri="{FF2B5EF4-FFF2-40B4-BE49-F238E27FC236}">
                    <a16:creationId xmlns="" xmlns:a16="http://schemas.microsoft.com/office/drawing/2014/main" id="{C7C032A9-A3A5-4240-810F-2987E4E0831C}"/>
                  </a:ext>
                </a:extLst>
              </p:cNvPr>
              <p:cNvSpPr/>
              <p:nvPr/>
            </p:nvSpPr>
            <p:spPr>
              <a:xfrm>
                <a:off x="1238079" y="49762"/>
                <a:ext cx="304313" cy="2244313"/>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lumMod val="75000"/>
                  <a:lumOff val="25000"/>
                </a:schemeClr>
              </a:solidFill>
              <a:ln w="6854" cap="flat">
                <a:noFill/>
                <a:prstDash val="solid"/>
                <a:miter/>
              </a:ln>
            </p:spPr>
            <p:txBody>
              <a:bodyPr rtlCol="0" anchor="ctr"/>
              <a:lstStyle/>
              <a:p>
                <a:endParaRPr lang="en-US" dirty="0">
                  <a:latin typeface="Times New Roman" pitchFamily="18" charset="0"/>
                  <a:cs typeface="Times New Roman" pitchFamily="18" charset="0"/>
                </a:endParaRPr>
              </a:p>
            </p:txBody>
          </p:sp>
          <p:grpSp>
            <p:nvGrpSpPr>
              <p:cNvPr id="16" name="Group 15">
                <a:extLst>
                  <a:ext uri="{FF2B5EF4-FFF2-40B4-BE49-F238E27FC236}">
                    <a16:creationId xmlns="" xmlns:a16="http://schemas.microsoft.com/office/drawing/2014/main" id="{9D8AF34F-8296-4A48-93E5-15849C073D82}"/>
                  </a:ext>
                </a:extLst>
              </p:cNvPr>
              <p:cNvGrpSpPr/>
              <p:nvPr/>
            </p:nvGrpSpPr>
            <p:grpSpPr>
              <a:xfrm flipH="1">
                <a:off x="2570295" y="442420"/>
                <a:ext cx="1134116" cy="2094513"/>
                <a:chOff x="8696683" y="395466"/>
                <a:chExt cx="939346" cy="1734809"/>
              </a:xfrm>
            </p:grpSpPr>
            <p:sp>
              <p:nvSpPr>
                <p:cNvPr id="17" name="Freeform: Shape 16">
                  <a:extLst>
                    <a:ext uri="{FF2B5EF4-FFF2-40B4-BE49-F238E27FC236}">
                      <a16:creationId xmlns="" xmlns:a16="http://schemas.microsoft.com/office/drawing/2014/main" id="{AB99948E-4D1A-425A-8E33-FCB490A007A1}"/>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lumMod val="75000"/>
                    <a:lumOff val="25000"/>
                  </a:schemeClr>
                </a:solidFill>
                <a:ln w="685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8" name="Freeform: Shape 17">
                  <a:extLst>
                    <a:ext uri="{FF2B5EF4-FFF2-40B4-BE49-F238E27FC236}">
                      <a16:creationId xmlns="" xmlns:a16="http://schemas.microsoft.com/office/drawing/2014/main" id="{D21B655E-8E6C-40FD-B984-E0F53A4A7907}"/>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lumMod val="75000"/>
                    <a:lumOff val="25000"/>
                  </a:schemeClr>
                </a:solidFill>
                <a:ln w="6854" cap="flat">
                  <a:noFill/>
                  <a:prstDash val="solid"/>
                  <a:miter/>
                </a:ln>
              </p:spPr>
              <p:txBody>
                <a:bodyPr rtlCol="0" anchor="ctr"/>
                <a:lstStyle/>
                <a:p>
                  <a:endParaRPr lang="en-US" dirty="0">
                    <a:latin typeface="Times New Roman" pitchFamily="18" charset="0"/>
                    <a:cs typeface="Times New Roman" pitchFamily="18" charset="0"/>
                  </a:endParaRPr>
                </a:p>
              </p:txBody>
            </p:sp>
            <p:grpSp>
              <p:nvGrpSpPr>
                <p:cNvPr id="19" name="Group 18">
                  <a:extLst>
                    <a:ext uri="{FF2B5EF4-FFF2-40B4-BE49-F238E27FC236}">
                      <a16:creationId xmlns="" xmlns:a16="http://schemas.microsoft.com/office/drawing/2014/main" id="{4EA0F671-F8EA-42D2-A629-5727B11C0354}"/>
                    </a:ext>
                  </a:extLst>
                </p:cNvPr>
                <p:cNvGrpSpPr/>
                <p:nvPr/>
              </p:nvGrpSpPr>
              <p:grpSpPr>
                <a:xfrm>
                  <a:off x="8696683" y="395466"/>
                  <a:ext cx="939346" cy="1714491"/>
                  <a:chOff x="8696683" y="395466"/>
                  <a:chExt cx="939346" cy="1714491"/>
                </a:xfrm>
              </p:grpSpPr>
              <p:sp>
                <p:nvSpPr>
                  <p:cNvPr id="20" name="Freeform: Shape 19">
                    <a:extLst>
                      <a:ext uri="{FF2B5EF4-FFF2-40B4-BE49-F238E27FC236}">
                        <a16:creationId xmlns="" xmlns:a16="http://schemas.microsoft.com/office/drawing/2014/main" id="{39A02B95-66B7-4D62-BE09-0CDEB90AC502}"/>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bg1">
                      <a:lumMod val="75000"/>
                    </a:schemeClr>
                  </a:solidFill>
                  <a:ln w="685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 name="Freeform: Shape 20">
                    <a:extLst>
                      <a:ext uri="{FF2B5EF4-FFF2-40B4-BE49-F238E27FC236}">
                        <a16:creationId xmlns="" xmlns:a16="http://schemas.microsoft.com/office/drawing/2014/main" id="{89C039AC-3ED8-4970-AE74-0E5093FA3447}"/>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bg1">
                      <a:lumMod val="75000"/>
                    </a:schemeClr>
                  </a:solidFill>
                  <a:ln w="685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 name="Freeform: Shape 21">
                    <a:extLst>
                      <a:ext uri="{FF2B5EF4-FFF2-40B4-BE49-F238E27FC236}">
                        <a16:creationId xmlns="" xmlns:a16="http://schemas.microsoft.com/office/drawing/2014/main" id="{344804AE-2F95-439A-AF89-ED3AB4ECC756}"/>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lumMod val="75000"/>
                      <a:lumOff val="25000"/>
                    </a:schemeClr>
                  </a:solidFill>
                  <a:ln w="6854" cap="flat">
                    <a:noFill/>
                    <a:prstDash val="solid"/>
                    <a:miter/>
                  </a:ln>
                </p:spPr>
                <p:txBody>
                  <a:bodyPr rtlCol="0" anchor="ctr"/>
                  <a:lstStyle/>
                  <a:p>
                    <a:endParaRPr lang="en-US" dirty="0">
                      <a:latin typeface="Times New Roman" pitchFamily="18" charset="0"/>
                      <a:cs typeface="Times New Roman" pitchFamily="18" charset="0"/>
                    </a:endParaRPr>
                  </a:p>
                </p:txBody>
              </p:sp>
            </p:grpSp>
          </p:grpSp>
          <p:grpSp>
            <p:nvGrpSpPr>
              <p:cNvPr id="30" name="Group 29">
                <a:extLst>
                  <a:ext uri="{FF2B5EF4-FFF2-40B4-BE49-F238E27FC236}">
                    <a16:creationId xmlns="" xmlns:a16="http://schemas.microsoft.com/office/drawing/2014/main" id="{99347FB4-2D23-47DA-B85F-067B1216A47A}"/>
                  </a:ext>
                </a:extLst>
              </p:cNvPr>
              <p:cNvGrpSpPr/>
              <p:nvPr/>
            </p:nvGrpSpPr>
            <p:grpSpPr>
              <a:xfrm rot="11700000">
                <a:off x="1322631" y="2252611"/>
                <a:ext cx="345423" cy="345423"/>
                <a:chOff x="7123973" y="1204727"/>
                <a:chExt cx="252497" cy="252497"/>
              </a:xfrm>
            </p:grpSpPr>
            <p:grpSp>
              <p:nvGrpSpPr>
                <p:cNvPr id="31" name="Group 30">
                  <a:extLst>
                    <a:ext uri="{FF2B5EF4-FFF2-40B4-BE49-F238E27FC236}">
                      <a16:creationId xmlns="" xmlns:a16="http://schemas.microsoft.com/office/drawing/2014/main" id="{67F4A3D1-6287-4461-A538-076C4354D92D}"/>
                    </a:ext>
                  </a:extLst>
                </p:cNvPr>
                <p:cNvGrpSpPr/>
                <p:nvPr/>
              </p:nvGrpSpPr>
              <p:grpSpPr>
                <a:xfrm>
                  <a:off x="7123973" y="1204727"/>
                  <a:ext cx="252497" cy="252497"/>
                  <a:chOff x="4915373" y="1633391"/>
                  <a:chExt cx="342000" cy="342000"/>
                </a:xfrm>
              </p:grpSpPr>
              <p:sp>
                <p:nvSpPr>
                  <p:cNvPr id="34" name="Oval 33">
                    <a:extLst>
                      <a:ext uri="{FF2B5EF4-FFF2-40B4-BE49-F238E27FC236}">
                        <a16:creationId xmlns="" xmlns:a16="http://schemas.microsoft.com/office/drawing/2014/main" id="{64B6B7BF-9940-4230-AC21-1EC6A5632CAA}"/>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35" name="Oval 34">
                    <a:extLst>
                      <a:ext uri="{FF2B5EF4-FFF2-40B4-BE49-F238E27FC236}">
                        <a16:creationId xmlns="" xmlns:a16="http://schemas.microsoft.com/office/drawing/2014/main" id="{208B47BB-D735-4B37-BCFA-0495B4126452}"/>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36" name="Oval 35">
                    <a:extLst>
                      <a:ext uri="{FF2B5EF4-FFF2-40B4-BE49-F238E27FC236}">
                        <a16:creationId xmlns="" xmlns:a16="http://schemas.microsoft.com/office/drawing/2014/main" id="{4161C802-ED76-45D6-9A21-D79858724920}"/>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grpSp>
            <p:sp>
              <p:nvSpPr>
                <p:cNvPr id="32" name="Chord 31">
                  <a:extLst>
                    <a:ext uri="{FF2B5EF4-FFF2-40B4-BE49-F238E27FC236}">
                      <a16:creationId xmlns="" xmlns:a16="http://schemas.microsoft.com/office/drawing/2014/main" id="{802181C8-7C7A-41B1-817C-3870E1DBB6DE}"/>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latin typeface="Times New Roman" pitchFamily="18" charset="0"/>
                    <a:cs typeface="Times New Roman" pitchFamily="18" charset="0"/>
                  </a:endParaRPr>
                </a:p>
              </p:txBody>
            </p:sp>
            <p:sp>
              <p:nvSpPr>
                <p:cNvPr id="33" name="Chord 32">
                  <a:extLst>
                    <a:ext uri="{FF2B5EF4-FFF2-40B4-BE49-F238E27FC236}">
                      <a16:creationId xmlns="" xmlns:a16="http://schemas.microsoft.com/office/drawing/2014/main" id="{8E2CA8A9-407F-41A0-A01A-9B6DCEE72975}"/>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grpSp>
        </p:grpSp>
      </p:grpSp>
      <p:sp>
        <p:nvSpPr>
          <p:cNvPr id="41" name="TextBox 40">
            <a:extLst>
              <a:ext uri="{FF2B5EF4-FFF2-40B4-BE49-F238E27FC236}">
                <a16:creationId xmlns="" xmlns:a16="http://schemas.microsoft.com/office/drawing/2014/main" id="{46616FC4-7AA2-4FDA-B10F-D673171F0927}"/>
              </a:ext>
            </a:extLst>
          </p:cNvPr>
          <p:cNvSpPr txBox="1"/>
          <p:nvPr/>
        </p:nvSpPr>
        <p:spPr>
          <a:xfrm>
            <a:off x="7045080" y="266710"/>
            <a:ext cx="3052990" cy="935586"/>
          </a:xfrm>
          <a:prstGeom prst="rect">
            <a:avLst/>
          </a:prstGeom>
          <a:noFill/>
        </p:spPr>
        <p:txBody>
          <a:bodyPr wrap="square" rtlCol="0" anchor="ctr">
            <a:spAutoFit/>
          </a:bodyPr>
          <a:lstStyle/>
          <a:p>
            <a:r>
              <a:rPr lang="en-US" altLang="ko-KR" sz="5400" b="1" u="sng" dirty="0" smtClean="0">
                <a:effectLst>
                  <a:outerShdw blurRad="38100" dist="38100" dir="2700000" algn="tl">
                    <a:srgbClr val="000000">
                      <a:alpha val="43137"/>
                    </a:srgbClr>
                  </a:outerShdw>
                </a:effectLst>
                <a:latin typeface="Times New Roman" pitchFamily="18" charset="0"/>
                <a:cs typeface="Times New Roman" pitchFamily="18" charset="0"/>
              </a:rPr>
              <a:t>Contents</a:t>
            </a:r>
            <a:endParaRPr lang="ko-KR" altLang="en-US" sz="54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4" name="Rectangle 43">
            <a:extLst>
              <a:ext uri="{FF2B5EF4-FFF2-40B4-BE49-F238E27FC236}">
                <a16:creationId xmlns="" xmlns:a16="http://schemas.microsoft.com/office/drawing/2014/main" id="{C622190B-5BC1-46F3-8334-200CF8EC04C4}"/>
              </a:ext>
            </a:extLst>
          </p:cNvPr>
          <p:cNvSpPr/>
          <p:nvPr/>
        </p:nvSpPr>
        <p:spPr>
          <a:xfrm flipV="1">
            <a:off x="5684576" y="5388975"/>
            <a:ext cx="5773999" cy="59286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Times New Roman" pitchFamily="18" charset="0"/>
              <a:cs typeface="Times New Roman" pitchFamily="18" charset="0"/>
            </a:endParaRPr>
          </a:p>
        </p:txBody>
      </p:sp>
      <p:sp>
        <p:nvSpPr>
          <p:cNvPr id="45" name="Rectangle 44">
            <a:extLst>
              <a:ext uri="{FF2B5EF4-FFF2-40B4-BE49-F238E27FC236}">
                <a16:creationId xmlns="" xmlns:a16="http://schemas.microsoft.com/office/drawing/2014/main" id="{9178DA0F-4FC7-40AF-966F-BB147B2CB8A3}"/>
              </a:ext>
            </a:extLst>
          </p:cNvPr>
          <p:cNvSpPr/>
          <p:nvPr/>
        </p:nvSpPr>
        <p:spPr>
          <a:xfrm flipV="1">
            <a:off x="5339056" y="4144823"/>
            <a:ext cx="6119519" cy="59286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Times New Roman" pitchFamily="18" charset="0"/>
              <a:cs typeface="Times New Roman" pitchFamily="18" charset="0"/>
            </a:endParaRPr>
          </a:p>
        </p:txBody>
      </p:sp>
      <p:sp>
        <p:nvSpPr>
          <p:cNvPr id="46" name="Rectangle 45">
            <a:extLst>
              <a:ext uri="{FF2B5EF4-FFF2-40B4-BE49-F238E27FC236}">
                <a16:creationId xmlns="" xmlns:a16="http://schemas.microsoft.com/office/drawing/2014/main" id="{3E89C1F5-D39D-4088-94F3-C5F42C808719}"/>
              </a:ext>
            </a:extLst>
          </p:cNvPr>
          <p:cNvSpPr/>
          <p:nvPr/>
        </p:nvSpPr>
        <p:spPr>
          <a:xfrm flipV="1">
            <a:off x="5942717" y="2900672"/>
            <a:ext cx="5515858" cy="5928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Times New Roman" pitchFamily="18" charset="0"/>
              <a:cs typeface="Times New Roman" pitchFamily="18" charset="0"/>
            </a:endParaRPr>
          </a:p>
        </p:txBody>
      </p:sp>
      <p:sp>
        <p:nvSpPr>
          <p:cNvPr id="47" name="Rectangle 46">
            <a:extLst>
              <a:ext uri="{FF2B5EF4-FFF2-40B4-BE49-F238E27FC236}">
                <a16:creationId xmlns="" xmlns:a16="http://schemas.microsoft.com/office/drawing/2014/main" id="{721AD6D7-08A8-4F27-9FF3-9BC1CD579179}"/>
              </a:ext>
            </a:extLst>
          </p:cNvPr>
          <p:cNvSpPr/>
          <p:nvPr/>
        </p:nvSpPr>
        <p:spPr>
          <a:xfrm flipV="1">
            <a:off x="5076711" y="1656521"/>
            <a:ext cx="6381864" cy="592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Times New Roman" pitchFamily="18" charset="0"/>
              <a:cs typeface="Times New Roman" pitchFamily="18" charset="0"/>
            </a:endParaRPr>
          </a:p>
        </p:txBody>
      </p:sp>
      <p:sp>
        <p:nvSpPr>
          <p:cNvPr id="48" name="TextBox 47">
            <a:extLst>
              <a:ext uri="{FF2B5EF4-FFF2-40B4-BE49-F238E27FC236}">
                <a16:creationId xmlns="" xmlns:a16="http://schemas.microsoft.com/office/drawing/2014/main" id="{26148BE8-3D28-4C17-B5AD-216FFF8A80A8}"/>
              </a:ext>
            </a:extLst>
          </p:cNvPr>
          <p:cNvSpPr txBox="1"/>
          <p:nvPr/>
        </p:nvSpPr>
        <p:spPr>
          <a:xfrm>
            <a:off x="6638643" y="1629790"/>
            <a:ext cx="981106" cy="646331"/>
          </a:xfrm>
          <a:prstGeom prst="rect">
            <a:avLst/>
          </a:prstGeom>
          <a:noFill/>
        </p:spPr>
        <p:txBody>
          <a:bodyPr wrap="square" lIns="108000" rIns="108000" rtlCol="0">
            <a:spAutoFit/>
          </a:bodyPr>
          <a:lstStyle/>
          <a:p>
            <a:pPr algn="ctr"/>
            <a:r>
              <a:rPr lang="en-US" altLang="ko-KR" sz="3600" b="1" dirty="0">
                <a:latin typeface="Times New Roman" pitchFamily="18" charset="0"/>
                <a:cs typeface="Times New Roman" pitchFamily="18" charset="0"/>
              </a:rPr>
              <a:t>01</a:t>
            </a:r>
            <a:endParaRPr lang="ko-KR" altLang="en-US" sz="3600" b="1" dirty="0">
              <a:latin typeface="Times New Roman" pitchFamily="18" charset="0"/>
              <a:cs typeface="Times New Roman" pitchFamily="18" charset="0"/>
            </a:endParaRPr>
          </a:p>
        </p:txBody>
      </p:sp>
      <p:sp>
        <p:nvSpPr>
          <p:cNvPr id="49" name="TextBox 48">
            <a:extLst>
              <a:ext uri="{FF2B5EF4-FFF2-40B4-BE49-F238E27FC236}">
                <a16:creationId xmlns="" xmlns:a16="http://schemas.microsoft.com/office/drawing/2014/main" id="{49DA2574-4BBE-4900-8F92-9A9CC6725997}"/>
              </a:ext>
            </a:extLst>
          </p:cNvPr>
          <p:cNvSpPr txBox="1"/>
          <p:nvPr/>
        </p:nvSpPr>
        <p:spPr>
          <a:xfrm>
            <a:off x="6638643" y="2873941"/>
            <a:ext cx="981106" cy="646331"/>
          </a:xfrm>
          <a:prstGeom prst="rect">
            <a:avLst/>
          </a:prstGeom>
          <a:noFill/>
        </p:spPr>
        <p:txBody>
          <a:bodyPr wrap="square" lIns="108000" rIns="108000" rtlCol="0">
            <a:spAutoFit/>
          </a:bodyPr>
          <a:lstStyle/>
          <a:p>
            <a:pPr algn="ctr"/>
            <a:r>
              <a:rPr lang="en-US" altLang="ko-KR" sz="3600" b="1" dirty="0">
                <a:latin typeface="Times New Roman" pitchFamily="18" charset="0"/>
                <a:cs typeface="Times New Roman" pitchFamily="18" charset="0"/>
              </a:rPr>
              <a:t>02</a:t>
            </a:r>
            <a:endParaRPr lang="ko-KR" altLang="en-US" sz="3600" b="1" dirty="0">
              <a:latin typeface="Times New Roman" pitchFamily="18" charset="0"/>
              <a:cs typeface="Times New Roman" pitchFamily="18" charset="0"/>
            </a:endParaRPr>
          </a:p>
        </p:txBody>
      </p:sp>
      <p:sp>
        <p:nvSpPr>
          <p:cNvPr id="50" name="TextBox 49">
            <a:extLst>
              <a:ext uri="{FF2B5EF4-FFF2-40B4-BE49-F238E27FC236}">
                <a16:creationId xmlns="" xmlns:a16="http://schemas.microsoft.com/office/drawing/2014/main" id="{BA178BA3-40BF-40A1-AB70-5A7572B58385}"/>
              </a:ext>
            </a:extLst>
          </p:cNvPr>
          <p:cNvSpPr txBox="1"/>
          <p:nvPr/>
        </p:nvSpPr>
        <p:spPr>
          <a:xfrm>
            <a:off x="6638643" y="4118092"/>
            <a:ext cx="981106" cy="646331"/>
          </a:xfrm>
          <a:prstGeom prst="rect">
            <a:avLst/>
          </a:prstGeom>
          <a:noFill/>
        </p:spPr>
        <p:txBody>
          <a:bodyPr wrap="square" lIns="108000" rIns="108000" rtlCol="0">
            <a:spAutoFit/>
          </a:bodyPr>
          <a:lstStyle/>
          <a:p>
            <a:pPr algn="ctr"/>
            <a:r>
              <a:rPr lang="en-US" altLang="ko-KR" sz="3600" b="1" dirty="0">
                <a:latin typeface="Times New Roman" pitchFamily="18" charset="0"/>
                <a:cs typeface="Times New Roman" pitchFamily="18" charset="0"/>
              </a:rPr>
              <a:t>03</a:t>
            </a:r>
            <a:endParaRPr lang="ko-KR" altLang="en-US" sz="3600" b="1" dirty="0">
              <a:latin typeface="Times New Roman" pitchFamily="18" charset="0"/>
              <a:cs typeface="Times New Roman" pitchFamily="18" charset="0"/>
            </a:endParaRPr>
          </a:p>
        </p:txBody>
      </p:sp>
      <p:sp>
        <p:nvSpPr>
          <p:cNvPr id="51" name="TextBox 50">
            <a:extLst>
              <a:ext uri="{FF2B5EF4-FFF2-40B4-BE49-F238E27FC236}">
                <a16:creationId xmlns="" xmlns:a16="http://schemas.microsoft.com/office/drawing/2014/main" id="{1AE716FE-59D6-49F7-B797-7687511DCB82}"/>
              </a:ext>
            </a:extLst>
          </p:cNvPr>
          <p:cNvSpPr txBox="1"/>
          <p:nvPr/>
        </p:nvSpPr>
        <p:spPr>
          <a:xfrm>
            <a:off x="6638643" y="5362244"/>
            <a:ext cx="981106" cy="646331"/>
          </a:xfrm>
          <a:prstGeom prst="rect">
            <a:avLst/>
          </a:prstGeom>
          <a:noFill/>
        </p:spPr>
        <p:txBody>
          <a:bodyPr wrap="square" lIns="108000" rIns="108000" rtlCol="0">
            <a:spAutoFit/>
          </a:bodyPr>
          <a:lstStyle/>
          <a:p>
            <a:pPr algn="ctr"/>
            <a:r>
              <a:rPr lang="en-US" altLang="ko-KR" sz="3600" b="1" dirty="0">
                <a:latin typeface="Times New Roman" pitchFamily="18" charset="0"/>
                <a:cs typeface="Times New Roman" pitchFamily="18" charset="0"/>
              </a:rPr>
              <a:t>04</a:t>
            </a:r>
            <a:endParaRPr lang="ko-KR" altLang="en-US" sz="3600" b="1" dirty="0">
              <a:latin typeface="Times New Roman" pitchFamily="18" charset="0"/>
              <a:cs typeface="Times New Roman" pitchFamily="18" charset="0"/>
            </a:endParaRPr>
          </a:p>
        </p:txBody>
      </p:sp>
      <p:grpSp>
        <p:nvGrpSpPr>
          <p:cNvPr id="56" name="Group 55">
            <a:extLst>
              <a:ext uri="{FF2B5EF4-FFF2-40B4-BE49-F238E27FC236}">
                <a16:creationId xmlns="" xmlns:a16="http://schemas.microsoft.com/office/drawing/2014/main" id="{4D3A7AC3-CEAA-4E6F-AE37-4E00337FF7CF}"/>
              </a:ext>
            </a:extLst>
          </p:cNvPr>
          <p:cNvGrpSpPr/>
          <p:nvPr/>
        </p:nvGrpSpPr>
        <p:grpSpPr>
          <a:xfrm>
            <a:off x="7875747" y="1722123"/>
            <a:ext cx="3994320" cy="968823"/>
            <a:chOff x="7875747" y="1722123"/>
            <a:chExt cx="3994320" cy="968823"/>
          </a:xfrm>
        </p:grpSpPr>
        <p:sp>
          <p:nvSpPr>
            <p:cNvPr id="53" name="TextBox 52">
              <a:extLst>
                <a:ext uri="{FF2B5EF4-FFF2-40B4-BE49-F238E27FC236}">
                  <a16:creationId xmlns="" xmlns:a16="http://schemas.microsoft.com/office/drawing/2014/main" id="{9E5D97B4-8C1F-40E0-B9CB-474BE6F7753B}"/>
                </a:ext>
              </a:extLst>
            </p:cNvPr>
            <p:cNvSpPr txBox="1"/>
            <p:nvPr/>
          </p:nvSpPr>
          <p:spPr>
            <a:xfrm>
              <a:off x="7875747" y="2229281"/>
              <a:ext cx="3994320" cy="461665"/>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smtClean="0">
                  <a:latin typeface="Times New Roman" pitchFamily="18" charset="0"/>
                  <a:cs typeface="Times New Roman" pitchFamily="18" charset="0"/>
                </a:rPr>
                <a:t>What is a Chatbot ?</a:t>
              </a:r>
              <a:endParaRPr lang="en-US" altLang="ko-KR" sz="1200" dirty="0">
                <a:latin typeface="Times New Roman" pitchFamily="18" charset="0"/>
                <a:cs typeface="Times New Roman" pitchFamily="18" charset="0"/>
              </a:endParaRPr>
            </a:p>
            <a:p>
              <a:pPr marL="171450" indent="-171450">
                <a:buFont typeface="Wingdings" panose="05000000000000000000" pitchFamily="2" charset="2"/>
                <a:buChar char="§"/>
              </a:pPr>
              <a:r>
                <a:rPr lang="en-US" altLang="ko-KR" sz="1200" dirty="0" smtClean="0">
                  <a:latin typeface="Times New Roman" pitchFamily="18" charset="0"/>
                  <a:cs typeface="Times New Roman" pitchFamily="18" charset="0"/>
                </a:rPr>
                <a:t>Introduction to  </a:t>
              </a:r>
              <a:r>
                <a:rPr lang="en-US" altLang="ko-KR" sz="1200" dirty="0" smtClean="0">
                  <a:latin typeface="Times New Roman" pitchFamily="18" charset="0"/>
                  <a:cs typeface="Times New Roman" pitchFamily="18" charset="0"/>
                </a:rPr>
                <a:t>Alexios.</a:t>
              </a:r>
            </a:p>
          </p:txBody>
        </p:sp>
        <p:sp>
          <p:nvSpPr>
            <p:cNvPr id="54" name="TextBox 53">
              <a:extLst>
                <a:ext uri="{FF2B5EF4-FFF2-40B4-BE49-F238E27FC236}">
                  <a16:creationId xmlns="" xmlns:a16="http://schemas.microsoft.com/office/drawing/2014/main" id="{EDDDA87E-2832-417E-B4D6-2879FF612B8E}"/>
                </a:ext>
              </a:extLst>
            </p:cNvPr>
            <p:cNvSpPr txBox="1"/>
            <p:nvPr/>
          </p:nvSpPr>
          <p:spPr>
            <a:xfrm>
              <a:off x="7875747" y="1722123"/>
              <a:ext cx="3994320" cy="461665"/>
            </a:xfrm>
            <a:prstGeom prst="rect">
              <a:avLst/>
            </a:prstGeom>
            <a:noFill/>
          </p:spPr>
          <p:txBody>
            <a:bodyPr wrap="square" lIns="108000" rIns="108000" rtlCol="0">
              <a:spAutoFit/>
            </a:bodyPr>
            <a:lstStyle/>
            <a:p>
              <a:r>
                <a:rPr lang="en-US" altLang="ko-KR" sz="2400" b="1" dirty="0" smtClean="0">
                  <a:latin typeface="Times New Roman" pitchFamily="18" charset="0"/>
                  <a:cs typeface="Times New Roman" pitchFamily="18" charset="0"/>
                </a:rPr>
                <a:t>Introduction</a:t>
              </a:r>
              <a:endParaRPr lang="ko-KR" altLang="en-US" sz="2400" b="1" dirty="0">
                <a:latin typeface="Times New Roman" pitchFamily="18" charset="0"/>
                <a:cs typeface="Times New Roman" pitchFamily="18" charset="0"/>
              </a:endParaRPr>
            </a:p>
          </p:txBody>
        </p:sp>
      </p:grpSp>
      <p:grpSp>
        <p:nvGrpSpPr>
          <p:cNvPr id="57" name="Group 56">
            <a:extLst>
              <a:ext uri="{FF2B5EF4-FFF2-40B4-BE49-F238E27FC236}">
                <a16:creationId xmlns="" xmlns:a16="http://schemas.microsoft.com/office/drawing/2014/main" id="{67CF5D08-C79E-4E4B-A11C-B1666872F5D1}"/>
              </a:ext>
            </a:extLst>
          </p:cNvPr>
          <p:cNvGrpSpPr/>
          <p:nvPr/>
        </p:nvGrpSpPr>
        <p:grpSpPr>
          <a:xfrm>
            <a:off x="7875747" y="2966274"/>
            <a:ext cx="3994320" cy="1015663"/>
            <a:chOff x="7875747" y="1722123"/>
            <a:chExt cx="3994320" cy="1015663"/>
          </a:xfrm>
        </p:grpSpPr>
        <p:sp>
          <p:nvSpPr>
            <p:cNvPr id="58" name="TextBox 57">
              <a:extLst>
                <a:ext uri="{FF2B5EF4-FFF2-40B4-BE49-F238E27FC236}">
                  <a16:creationId xmlns="" xmlns:a16="http://schemas.microsoft.com/office/drawing/2014/main" id="{322CC64E-4285-45CA-BCCD-41773A3F8791}"/>
                </a:ext>
              </a:extLst>
            </p:cNvPr>
            <p:cNvSpPr txBox="1"/>
            <p:nvPr/>
          </p:nvSpPr>
          <p:spPr>
            <a:xfrm>
              <a:off x="7875747" y="2276121"/>
              <a:ext cx="3994320" cy="461665"/>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smtClean="0">
                  <a:latin typeface="Times New Roman" pitchFamily="18" charset="0"/>
                  <a:cs typeface="Times New Roman" pitchFamily="18" charset="0"/>
                </a:rPr>
                <a:t>Reason </a:t>
              </a:r>
              <a:r>
                <a:rPr lang="en-US" altLang="ko-KR" sz="1200" dirty="0">
                  <a:latin typeface="Times New Roman" pitchFamily="18" charset="0"/>
                  <a:cs typeface="Times New Roman" pitchFamily="18" charset="0"/>
                </a:rPr>
                <a:t>of Selecting the Topic</a:t>
              </a:r>
              <a:r>
                <a:rPr lang="en-US" altLang="ko-KR" sz="1200" dirty="0" smtClean="0">
                  <a:latin typeface="Times New Roman" pitchFamily="18" charset="0"/>
                  <a:cs typeface="Times New Roman" pitchFamily="18" charset="0"/>
                </a:rPr>
                <a:t>.</a:t>
              </a:r>
            </a:p>
            <a:p>
              <a:pPr marL="171450" indent="-171450">
                <a:buFont typeface="Wingdings" panose="05000000000000000000" pitchFamily="2" charset="2"/>
                <a:buChar char="§"/>
              </a:pPr>
              <a:r>
                <a:rPr lang="en-US" altLang="ko-KR" sz="1200" dirty="0">
                  <a:latin typeface="Times New Roman" pitchFamily="18" charset="0"/>
                  <a:cs typeface="Times New Roman" pitchFamily="18" charset="0"/>
                </a:rPr>
                <a:t>Purpose &amp; </a:t>
              </a:r>
              <a:r>
                <a:rPr lang="en-US" altLang="ko-KR" sz="1200" dirty="0" smtClean="0">
                  <a:latin typeface="Times New Roman" pitchFamily="18" charset="0"/>
                  <a:cs typeface="Times New Roman" pitchFamily="18" charset="0"/>
                </a:rPr>
                <a:t>Scope</a:t>
              </a:r>
              <a:endParaRPr lang="en-US" altLang="ko-KR" sz="1200" dirty="0">
                <a:latin typeface="Times New Roman" pitchFamily="18" charset="0"/>
                <a:cs typeface="Times New Roman" pitchFamily="18" charset="0"/>
              </a:endParaRPr>
            </a:p>
          </p:txBody>
        </p:sp>
        <p:sp>
          <p:nvSpPr>
            <p:cNvPr id="59" name="TextBox 58">
              <a:extLst>
                <a:ext uri="{FF2B5EF4-FFF2-40B4-BE49-F238E27FC236}">
                  <a16:creationId xmlns="" xmlns:a16="http://schemas.microsoft.com/office/drawing/2014/main" id="{C54B00E4-B462-4DEA-B06F-5ABCD65D3419}"/>
                </a:ext>
              </a:extLst>
            </p:cNvPr>
            <p:cNvSpPr txBox="1"/>
            <p:nvPr/>
          </p:nvSpPr>
          <p:spPr>
            <a:xfrm>
              <a:off x="7875747" y="1722123"/>
              <a:ext cx="3994320" cy="461665"/>
            </a:xfrm>
            <a:prstGeom prst="rect">
              <a:avLst/>
            </a:prstGeom>
            <a:noFill/>
          </p:spPr>
          <p:txBody>
            <a:bodyPr wrap="square" lIns="108000" rIns="108000" rtlCol="0">
              <a:spAutoFit/>
            </a:bodyPr>
            <a:lstStyle/>
            <a:p>
              <a:r>
                <a:rPr lang="en-US" altLang="ko-KR" sz="2400" b="1" dirty="0" smtClean="0">
                  <a:latin typeface="Times New Roman" pitchFamily="18" charset="0"/>
                  <a:cs typeface="Times New Roman" pitchFamily="18" charset="0"/>
                </a:rPr>
                <a:t>Objective</a:t>
              </a:r>
              <a:endParaRPr lang="ko-KR" altLang="en-US" sz="2400" b="1" dirty="0">
                <a:latin typeface="Times New Roman" pitchFamily="18" charset="0"/>
                <a:cs typeface="Times New Roman" pitchFamily="18" charset="0"/>
              </a:endParaRPr>
            </a:p>
          </p:txBody>
        </p:sp>
      </p:grpSp>
      <p:grpSp>
        <p:nvGrpSpPr>
          <p:cNvPr id="60" name="Group 59">
            <a:extLst>
              <a:ext uri="{FF2B5EF4-FFF2-40B4-BE49-F238E27FC236}">
                <a16:creationId xmlns="" xmlns:a16="http://schemas.microsoft.com/office/drawing/2014/main" id="{FFB1EC22-6AF2-4732-81E6-A1A577DCAE44}"/>
              </a:ext>
            </a:extLst>
          </p:cNvPr>
          <p:cNvGrpSpPr/>
          <p:nvPr/>
        </p:nvGrpSpPr>
        <p:grpSpPr>
          <a:xfrm>
            <a:off x="7875747" y="4210425"/>
            <a:ext cx="3994320" cy="1143964"/>
            <a:chOff x="7875747" y="1722123"/>
            <a:chExt cx="3994320" cy="1143964"/>
          </a:xfrm>
        </p:grpSpPr>
        <p:sp>
          <p:nvSpPr>
            <p:cNvPr id="61" name="TextBox 60">
              <a:extLst>
                <a:ext uri="{FF2B5EF4-FFF2-40B4-BE49-F238E27FC236}">
                  <a16:creationId xmlns="" xmlns:a16="http://schemas.microsoft.com/office/drawing/2014/main" id="{E42D6761-F52A-4A0D-AC0B-0FE7197EA81C}"/>
                </a:ext>
              </a:extLst>
            </p:cNvPr>
            <p:cNvSpPr txBox="1"/>
            <p:nvPr/>
          </p:nvSpPr>
          <p:spPr>
            <a:xfrm>
              <a:off x="7875747" y="2219756"/>
              <a:ext cx="3994320" cy="646331"/>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smtClean="0">
                  <a:latin typeface="Times New Roman" pitchFamily="18" charset="0"/>
                  <a:cs typeface="Times New Roman" pitchFamily="18" charset="0"/>
                </a:rPr>
                <a:t>Methods Used</a:t>
              </a:r>
              <a:endParaRPr lang="en-US" altLang="ko-KR" sz="1200" dirty="0">
                <a:latin typeface="Times New Roman" pitchFamily="18" charset="0"/>
                <a:cs typeface="Times New Roman" pitchFamily="18" charset="0"/>
              </a:endParaRPr>
            </a:p>
            <a:p>
              <a:pPr marL="171450" indent="-171450">
                <a:buFont typeface="Wingdings" panose="05000000000000000000" pitchFamily="2" charset="2"/>
                <a:buChar char="§"/>
              </a:pPr>
              <a:r>
                <a:rPr lang="en-US" altLang="ko-KR" sz="1200" dirty="0" smtClean="0">
                  <a:latin typeface="Times New Roman" pitchFamily="18" charset="0"/>
                  <a:cs typeface="Times New Roman" pitchFamily="18" charset="0"/>
                </a:rPr>
                <a:t>Block Diagram, DFD , Use case Diagram</a:t>
              </a:r>
            </a:p>
            <a:p>
              <a:pPr marL="171450" indent="-171450">
                <a:buFont typeface="Wingdings" panose="05000000000000000000" pitchFamily="2" charset="2"/>
                <a:buChar char="§"/>
              </a:pPr>
              <a:r>
                <a:rPr lang="en-US" altLang="ko-KR" sz="1200" dirty="0" smtClean="0">
                  <a:latin typeface="Times New Roman" pitchFamily="18" charset="0"/>
                  <a:cs typeface="Times New Roman" pitchFamily="18" charset="0"/>
                </a:rPr>
                <a:t>Output/Design (Screenshot)</a:t>
              </a:r>
              <a:endParaRPr lang="en-US" altLang="ko-KR" sz="1200" dirty="0">
                <a:latin typeface="Times New Roman" pitchFamily="18" charset="0"/>
                <a:cs typeface="Times New Roman" pitchFamily="18" charset="0"/>
              </a:endParaRPr>
            </a:p>
          </p:txBody>
        </p:sp>
        <p:sp>
          <p:nvSpPr>
            <p:cNvPr id="62" name="TextBox 61">
              <a:extLst>
                <a:ext uri="{FF2B5EF4-FFF2-40B4-BE49-F238E27FC236}">
                  <a16:creationId xmlns="" xmlns:a16="http://schemas.microsoft.com/office/drawing/2014/main" id="{3E6D5535-066A-4DBB-BC02-F99F52823D69}"/>
                </a:ext>
              </a:extLst>
            </p:cNvPr>
            <p:cNvSpPr txBox="1"/>
            <p:nvPr/>
          </p:nvSpPr>
          <p:spPr>
            <a:xfrm>
              <a:off x="7875747" y="1722123"/>
              <a:ext cx="3994320" cy="461665"/>
            </a:xfrm>
            <a:prstGeom prst="rect">
              <a:avLst/>
            </a:prstGeom>
            <a:noFill/>
          </p:spPr>
          <p:txBody>
            <a:bodyPr wrap="square" lIns="108000" rIns="108000" rtlCol="0">
              <a:spAutoFit/>
            </a:bodyPr>
            <a:lstStyle/>
            <a:p>
              <a:r>
                <a:rPr lang="en-US" altLang="ko-KR" sz="2400" b="1" dirty="0" smtClean="0">
                  <a:latin typeface="Times New Roman" pitchFamily="18" charset="0"/>
                  <a:cs typeface="Times New Roman" pitchFamily="18" charset="0"/>
                </a:rPr>
                <a:t>Methodology</a:t>
              </a:r>
              <a:endParaRPr lang="ko-KR" altLang="en-US" sz="2400" b="1" dirty="0">
                <a:latin typeface="Times New Roman" pitchFamily="18" charset="0"/>
                <a:cs typeface="Times New Roman" pitchFamily="18" charset="0"/>
              </a:endParaRPr>
            </a:p>
          </p:txBody>
        </p:sp>
      </p:grpSp>
      <p:grpSp>
        <p:nvGrpSpPr>
          <p:cNvPr id="66" name="Group 65">
            <a:extLst>
              <a:ext uri="{FF2B5EF4-FFF2-40B4-BE49-F238E27FC236}">
                <a16:creationId xmlns="" xmlns:a16="http://schemas.microsoft.com/office/drawing/2014/main" id="{8C90A629-8148-4A30-AA69-BE5CB22A9A3F}"/>
              </a:ext>
            </a:extLst>
          </p:cNvPr>
          <p:cNvGrpSpPr/>
          <p:nvPr/>
        </p:nvGrpSpPr>
        <p:grpSpPr>
          <a:xfrm>
            <a:off x="7875747" y="5454577"/>
            <a:ext cx="3994320" cy="1342430"/>
            <a:chOff x="7875747" y="5454577"/>
            <a:chExt cx="3994320" cy="1342430"/>
          </a:xfrm>
        </p:grpSpPr>
        <p:sp>
          <p:nvSpPr>
            <p:cNvPr id="64" name="TextBox 63">
              <a:extLst>
                <a:ext uri="{FF2B5EF4-FFF2-40B4-BE49-F238E27FC236}">
                  <a16:creationId xmlns="" xmlns:a16="http://schemas.microsoft.com/office/drawing/2014/main" id="{3F0F30BC-1DC7-430C-9553-736A87770ED5}"/>
                </a:ext>
              </a:extLst>
            </p:cNvPr>
            <p:cNvSpPr txBox="1"/>
            <p:nvPr/>
          </p:nvSpPr>
          <p:spPr>
            <a:xfrm>
              <a:off x="7875747" y="5966010"/>
              <a:ext cx="3994320" cy="830997"/>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smtClean="0">
                  <a:solidFill>
                    <a:schemeClr val="tx1">
                      <a:lumMod val="85000"/>
                      <a:lumOff val="15000"/>
                    </a:schemeClr>
                  </a:solidFill>
                  <a:latin typeface="Times New Roman" pitchFamily="18" charset="0"/>
                  <a:cs typeface="Times New Roman" pitchFamily="18" charset="0"/>
                </a:rPr>
                <a:t>Analysis of Report </a:t>
              </a:r>
            </a:p>
            <a:p>
              <a:pPr marL="171450" indent="-171450">
                <a:buFont typeface="Wingdings" panose="05000000000000000000" pitchFamily="2" charset="2"/>
                <a:buChar char="§"/>
              </a:pPr>
              <a:r>
                <a:rPr lang="en-US" altLang="ko-KR" sz="1200" dirty="0" smtClean="0">
                  <a:solidFill>
                    <a:schemeClr val="tx1">
                      <a:lumMod val="85000"/>
                      <a:lumOff val="15000"/>
                    </a:schemeClr>
                  </a:solidFill>
                  <a:latin typeface="Times New Roman" pitchFamily="18" charset="0"/>
                  <a:cs typeface="Times New Roman" pitchFamily="18" charset="0"/>
                </a:rPr>
                <a:t>Conclusion</a:t>
              </a:r>
            </a:p>
            <a:p>
              <a:pPr marL="171450" indent="-171450">
                <a:buFont typeface="Wingdings" panose="05000000000000000000" pitchFamily="2" charset="2"/>
                <a:buChar char="§"/>
              </a:pPr>
              <a:r>
                <a:rPr lang="en-US" altLang="ko-KR" sz="1200" dirty="0" smtClean="0">
                  <a:latin typeface="Times New Roman" pitchFamily="18" charset="0"/>
                  <a:cs typeface="Times New Roman" pitchFamily="18" charset="0"/>
                </a:rPr>
                <a:t>Future Scope</a:t>
              </a:r>
            </a:p>
            <a:p>
              <a:pPr marL="171450" indent="-171450">
                <a:buFont typeface="Wingdings" panose="05000000000000000000" pitchFamily="2" charset="2"/>
                <a:buChar char="§"/>
              </a:pPr>
              <a:r>
                <a:rPr lang="en-US" altLang="ko-KR" sz="1200" dirty="0" smtClean="0">
                  <a:latin typeface="Times New Roman" pitchFamily="18" charset="0"/>
                  <a:cs typeface="Times New Roman" pitchFamily="18" charset="0"/>
                </a:rPr>
                <a:t>References</a:t>
              </a:r>
              <a:endParaRPr lang="en-US" altLang="ko-KR" sz="1200" dirty="0">
                <a:latin typeface="Times New Roman" pitchFamily="18" charset="0"/>
                <a:cs typeface="Times New Roman" pitchFamily="18" charset="0"/>
              </a:endParaRPr>
            </a:p>
          </p:txBody>
        </p:sp>
        <p:sp>
          <p:nvSpPr>
            <p:cNvPr id="65" name="TextBox 64">
              <a:extLst>
                <a:ext uri="{FF2B5EF4-FFF2-40B4-BE49-F238E27FC236}">
                  <a16:creationId xmlns="" xmlns:a16="http://schemas.microsoft.com/office/drawing/2014/main" id="{02F2F3C0-1614-45A7-B3CA-5233DC310C30}"/>
                </a:ext>
              </a:extLst>
            </p:cNvPr>
            <p:cNvSpPr txBox="1"/>
            <p:nvPr/>
          </p:nvSpPr>
          <p:spPr>
            <a:xfrm>
              <a:off x="7875747" y="5454577"/>
              <a:ext cx="3994320" cy="461665"/>
            </a:xfrm>
            <a:prstGeom prst="rect">
              <a:avLst/>
            </a:prstGeom>
            <a:noFill/>
          </p:spPr>
          <p:txBody>
            <a:bodyPr wrap="square" lIns="108000" rIns="108000" rtlCol="0">
              <a:spAutoFit/>
            </a:bodyPr>
            <a:lstStyle/>
            <a:p>
              <a:r>
                <a:rPr lang="en-US" altLang="ko-KR" sz="2400" b="1" dirty="0" smtClean="0">
                  <a:latin typeface="Times New Roman" pitchFamily="18" charset="0"/>
                  <a:cs typeface="Times New Roman" pitchFamily="18" charset="0"/>
                </a:rPr>
                <a:t>Conclusion</a:t>
              </a:r>
              <a:endParaRPr lang="ko-KR" altLang="en-US" sz="2400" b="1" dirty="0">
                <a:latin typeface="Times New Roman" pitchFamily="18" charset="0"/>
                <a:cs typeface="Times New Roman" pitchFamily="18" charset="0"/>
              </a:endParaRPr>
            </a:p>
          </p:txBody>
        </p:sp>
      </p:grpSp>
    </p:spTree>
    <p:extLst>
      <p:ext uri="{BB962C8B-B14F-4D97-AF65-F5344CB8AC3E}">
        <p14:creationId xmlns:p14="http://schemas.microsoft.com/office/powerpoint/2010/main" val="899384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7" name="TextBox 116">
            <a:extLst>
              <a:ext uri="{FF2B5EF4-FFF2-40B4-BE49-F238E27FC236}">
                <a16:creationId xmlns="" xmlns:a16="http://schemas.microsoft.com/office/drawing/2014/main" id="{B57ADB5D-22FA-410F-B49B-A5E54B92D59B}"/>
              </a:ext>
            </a:extLst>
          </p:cNvPr>
          <p:cNvSpPr txBox="1"/>
          <p:nvPr/>
        </p:nvSpPr>
        <p:spPr>
          <a:xfrm>
            <a:off x="7294788" y="309924"/>
            <a:ext cx="3630715" cy="830997"/>
          </a:xfrm>
          <a:prstGeom prst="rect">
            <a:avLst/>
          </a:prstGeom>
          <a:noFill/>
        </p:spPr>
        <p:txBody>
          <a:bodyPr wrap="square" rtlCol="0" anchor="ctr">
            <a:spAutoFit/>
          </a:bodyPr>
          <a:lstStyle/>
          <a:p>
            <a:r>
              <a:rPr lang="en-US" altLang="ko-KR" sz="4800" b="1" u="sng"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ko-KR" altLang="en-US" sz="4800" b="1" u="sng" dirty="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8" name="TextBox 117">
            <a:extLst>
              <a:ext uri="{FF2B5EF4-FFF2-40B4-BE49-F238E27FC236}">
                <a16:creationId xmlns="" xmlns:a16="http://schemas.microsoft.com/office/drawing/2014/main" id="{155A68A0-2380-4E67-8DF4-427ED4BAFEFE}"/>
              </a:ext>
            </a:extLst>
          </p:cNvPr>
          <p:cNvSpPr txBox="1"/>
          <p:nvPr/>
        </p:nvSpPr>
        <p:spPr>
          <a:xfrm>
            <a:off x="6721597" y="1425462"/>
            <a:ext cx="4777096" cy="5016758"/>
          </a:xfrm>
          <a:prstGeom prst="rect">
            <a:avLst/>
          </a:prstGeom>
          <a:noFill/>
        </p:spPr>
        <p:txBody>
          <a:bodyPr wrap="square" rtlCol="0" anchor="ctr">
            <a:spAutoFit/>
          </a:bodyPr>
          <a:lstStyle/>
          <a:p>
            <a:pPr fontAlgn="base"/>
            <a:r>
              <a:rPr lang="en-US" sz="1600" b="1" dirty="0" smtClean="0"/>
              <a:t>What are Conversational Chatbots ?</a:t>
            </a:r>
          </a:p>
          <a:p>
            <a:pPr fontAlgn="base"/>
            <a:endParaRPr lang="en-US" sz="1600" b="1" dirty="0"/>
          </a:p>
          <a:p>
            <a:pPr algn="just" fontAlgn="base"/>
            <a:r>
              <a:rPr lang="en-US" sz="1600" dirty="0"/>
              <a:t>Conversational </a:t>
            </a:r>
            <a:r>
              <a:rPr lang="en-US" sz="1600" dirty="0" smtClean="0"/>
              <a:t>Chatbots </a:t>
            </a:r>
            <a:r>
              <a:rPr lang="en-US" sz="1600" dirty="0"/>
              <a:t>are AI-powered virtual agents that provide a more human-like experience. In opposition to rules-based chatbots, they are capable of</a:t>
            </a:r>
            <a:r>
              <a:rPr lang="en-US" sz="1600" dirty="0" smtClean="0"/>
              <a:t>:</a:t>
            </a:r>
          </a:p>
          <a:p>
            <a:pPr algn="just" fontAlgn="base"/>
            <a:endParaRPr lang="en-US" sz="1600" dirty="0"/>
          </a:p>
          <a:p>
            <a:pPr marL="285750" indent="-285750" algn="just" fontAlgn="base">
              <a:buFont typeface="Wingdings" pitchFamily="2" charset="2"/>
              <a:buChar char="v"/>
            </a:pPr>
            <a:r>
              <a:rPr lang="en-US" sz="1600" dirty="0"/>
              <a:t>C</a:t>
            </a:r>
            <a:r>
              <a:rPr lang="en-US" sz="1600" dirty="0" smtClean="0"/>
              <a:t>arrying </a:t>
            </a:r>
            <a:r>
              <a:rPr lang="en-US" sz="1600" dirty="0"/>
              <a:t>on a natural </a:t>
            </a:r>
            <a:r>
              <a:rPr lang="en-US" sz="1600" dirty="0" smtClean="0"/>
              <a:t>conversation.</a:t>
            </a:r>
            <a:endParaRPr lang="en-US" sz="1600" dirty="0"/>
          </a:p>
          <a:p>
            <a:pPr marL="285750" indent="-285750" algn="just" fontAlgn="base">
              <a:buFont typeface="Wingdings" pitchFamily="2" charset="2"/>
              <a:buChar char="v"/>
            </a:pPr>
            <a:r>
              <a:rPr lang="en-US" sz="1600" dirty="0"/>
              <a:t>U</a:t>
            </a:r>
            <a:r>
              <a:rPr lang="en-US" sz="1600" dirty="0" smtClean="0"/>
              <a:t>nderstanding </a:t>
            </a:r>
            <a:r>
              <a:rPr lang="en-US" sz="1600" dirty="0"/>
              <a:t>the meanings of </a:t>
            </a:r>
            <a:r>
              <a:rPr lang="en-US" sz="1600" dirty="0" smtClean="0"/>
              <a:t>words.</a:t>
            </a:r>
            <a:endParaRPr lang="en-US" sz="1600" dirty="0"/>
          </a:p>
          <a:p>
            <a:pPr marL="285750" indent="-285750" algn="just" fontAlgn="base">
              <a:buFont typeface="Wingdings" pitchFamily="2" charset="2"/>
              <a:buChar char="v"/>
            </a:pPr>
            <a:r>
              <a:rPr lang="en-US" sz="1600" dirty="0"/>
              <a:t>U</a:t>
            </a:r>
            <a:r>
              <a:rPr lang="en-US" sz="1600" dirty="0" smtClean="0"/>
              <a:t>nderstanding misspellings.</a:t>
            </a:r>
            <a:endParaRPr lang="en-US" sz="1600" dirty="0"/>
          </a:p>
          <a:p>
            <a:pPr marL="285750" indent="-285750" algn="just" fontAlgn="base">
              <a:buFont typeface="Wingdings" pitchFamily="2" charset="2"/>
              <a:buChar char="v"/>
            </a:pPr>
            <a:r>
              <a:rPr lang="en-US" sz="1600" dirty="0"/>
              <a:t>C</a:t>
            </a:r>
            <a:r>
              <a:rPr lang="en-US" sz="1600" dirty="0" smtClean="0"/>
              <a:t>ontinuously </a:t>
            </a:r>
            <a:r>
              <a:rPr lang="en-US" sz="1600" dirty="0"/>
              <a:t>improving over </a:t>
            </a:r>
            <a:r>
              <a:rPr lang="en-US" sz="1600" dirty="0" smtClean="0"/>
              <a:t>time.</a:t>
            </a:r>
          </a:p>
          <a:p>
            <a:pPr marL="285750" indent="-285750" algn="just" fontAlgn="base">
              <a:buFont typeface="Wingdings" pitchFamily="2" charset="2"/>
              <a:buChar char="v"/>
            </a:pPr>
            <a:r>
              <a:rPr lang="en-US" sz="1600" dirty="0" smtClean="0"/>
              <a:t>Prediction as per the Data Provided.</a:t>
            </a:r>
          </a:p>
          <a:p>
            <a:pPr algn="just" fontAlgn="base"/>
            <a:endParaRPr lang="en-US" sz="1600" dirty="0"/>
          </a:p>
          <a:p>
            <a:pPr algn="just" fontAlgn="base"/>
            <a:r>
              <a:rPr lang="en-US" sz="1600" dirty="0"/>
              <a:t>Because of these important differentiating features, conversational chatbots provide a </a:t>
            </a:r>
            <a:r>
              <a:rPr lang="en-US" sz="1600" dirty="0" smtClean="0"/>
              <a:t>great </a:t>
            </a:r>
            <a:r>
              <a:rPr lang="en-US" sz="1600" dirty="0"/>
              <a:t>user experience through the use of natural language processing </a:t>
            </a:r>
            <a:r>
              <a:rPr lang="en-US" sz="1600" dirty="0" smtClean="0"/>
              <a:t>(NLP) to </a:t>
            </a:r>
            <a:r>
              <a:rPr lang="en-US" sz="1600" dirty="0"/>
              <a:t>understand the context of what a person is saying.</a:t>
            </a:r>
          </a:p>
          <a:p>
            <a:r>
              <a:rPr lang="en-US" sz="1600" dirty="0"/>
              <a:t/>
            </a:r>
            <a:br>
              <a:rPr lang="en-US" sz="1600" dirty="0"/>
            </a:br>
            <a:endParaRPr lang="ko-KR" altLang="en-US" sz="1600" dirty="0">
              <a:solidFill>
                <a:schemeClr val="tx1">
                  <a:lumMod val="85000"/>
                  <a:lumOff val="15000"/>
                </a:schemeClr>
              </a:solidFill>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81" y="583323"/>
            <a:ext cx="5313111" cy="5407573"/>
          </a:xfrm>
          <a:prstGeom prst="rect">
            <a:avLst/>
          </a:prstGeom>
        </p:spPr>
      </p:pic>
    </p:spTree>
    <p:extLst>
      <p:ext uri="{BB962C8B-B14F-4D97-AF65-F5344CB8AC3E}">
        <p14:creationId xmlns:p14="http://schemas.microsoft.com/office/powerpoint/2010/main" val="2007459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4800" u="sng" dirty="0" smtClean="0">
                <a:effectLst>
                  <a:outerShdw blurRad="38100" dist="38100" dir="2700000" algn="tl">
                    <a:srgbClr val="000000">
                      <a:alpha val="43137"/>
                    </a:srgbClr>
                  </a:outerShdw>
                </a:effectLst>
                <a:latin typeface="Times New Roman" pitchFamily="18" charset="0"/>
                <a:cs typeface="Times New Roman" pitchFamily="18" charset="0"/>
              </a:rPr>
              <a:t>Introduction to Alexios - </a:t>
            </a:r>
            <a:endParaRPr lang="en-US" sz="4800"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9" name="TextBox 38">
            <a:extLst>
              <a:ext uri="{FF2B5EF4-FFF2-40B4-BE49-F238E27FC236}">
                <a16:creationId xmlns="" xmlns:a16="http://schemas.microsoft.com/office/drawing/2014/main" id="{B85D85D4-BF24-4AAB-B11C-68487D1C1A40}"/>
              </a:ext>
            </a:extLst>
          </p:cNvPr>
          <p:cNvSpPr txBox="1"/>
          <p:nvPr/>
        </p:nvSpPr>
        <p:spPr>
          <a:xfrm>
            <a:off x="2633456" y="4945077"/>
            <a:ext cx="355185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 name="Rectangle 3"/>
          <p:cNvSpPr/>
          <p:nvPr/>
        </p:nvSpPr>
        <p:spPr>
          <a:xfrm>
            <a:off x="859222" y="1754908"/>
            <a:ext cx="10263352" cy="2862322"/>
          </a:xfrm>
          <a:prstGeom prst="rect">
            <a:avLst/>
          </a:prstGeom>
        </p:spPr>
        <p:txBody>
          <a:bodyPr wrap="square">
            <a:spAutoFit/>
          </a:bodyPr>
          <a:lstStyle/>
          <a:p>
            <a:pPr algn="just"/>
            <a:r>
              <a:rPr lang="en-IN" sz="1200" dirty="0"/>
              <a:t>Chatbots are the substitute of humans, which communicate using text or voice medium and users obtain reply through AI enabled interface where user can have the sense of interacting with human. Chatbots are utilized in applications like ecommerce customer service, call </a:t>
            </a:r>
            <a:r>
              <a:rPr lang="en-IN" sz="1200" dirty="0" smtClean="0"/>
              <a:t>centres </a:t>
            </a:r>
            <a:r>
              <a:rPr lang="en-IN" sz="1200" dirty="0"/>
              <a:t>and Internet gaming. </a:t>
            </a:r>
          </a:p>
          <a:p>
            <a:pPr algn="just"/>
            <a:r>
              <a:rPr lang="en-IN" sz="1200" dirty="0"/>
              <a:t> </a:t>
            </a:r>
          </a:p>
          <a:p>
            <a:pPr algn="just"/>
            <a:r>
              <a:rPr lang="en-IN" sz="1200" dirty="0"/>
              <a:t>Bots are often programmed to reply an equivalent way whenever, to reply differently to messages containing certain keywords and even to use machine learning to adapt their responses to fit the situation. A developing number of hospitals, nursing homes, and even private </a:t>
            </a:r>
            <a:r>
              <a:rPr lang="en-IN" sz="1200" dirty="0" smtClean="0"/>
              <a:t>centres, </a:t>
            </a:r>
            <a:r>
              <a:rPr lang="en-IN" sz="1200" dirty="0"/>
              <a:t>presently utilize online Chat bots for human services on their sites. These bots connect with potential patients visiting the hospitals, helping them discover specialists, booking their appointments, and getting them access to the right treatment. An ML(machine learning) model has got to be created wherein we could give any text input and on the ground of training data it must </a:t>
            </a:r>
            <a:r>
              <a:rPr lang="en-IN" sz="1200" dirty="0" smtClean="0"/>
              <a:t>analyse </a:t>
            </a:r>
            <a:r>
              <a:rPr lang="en-IN" sz="1200" dirty="0"/>
              <a:t>the symptoms. A Supervised Logistic Regression machine learning algorithm can be implemented to train the model with data sets containing various diseases CSV files. The goal is to </a:t>
            </a:r>
            <a:r>
              <a:rPr lang="en-IN" sz="1200" dirty="0" smtClean="0"/>
              <a:t>analyse </a:t>
            </a:r>
            <a:r>
              <a:rPr lang="en-IN" sz="1200" dirty="0"/>
              <a:t>outputs of numerous models and suggest the most effective model which will be used for symptoms in </a:t>
            </a:r>
            <a:r>
              <a:rPr lang="en-IN" sz="1200" dirty="0" smtClean="0"/>
              <a:t>real-world </a:t>
            </a:r>
            <a:r>
              <a:rPr lang="en-IN" sz="1200" dirty="0"/>
              <a:t>inputs. Data set contains CSV file having all diseases compiled together. The logistic regression algorithm in ML allows us to process the data efficiently. The goal here is to model the underlying structure or distribution of the data so as to learn more from the training </a:t>
            </a:r>
            <a:r>
              <a:rPr lang="en-IN" sz="1200" dirty="0" smtClean="0"/>
              <a:t>set. This </a:t>
            </a:r>
            <a:r>
              <a:rPr lang="en-IN" sz="1200" dirty="0"/>
              <a:t>healthcare chat bot system will help healthcare system to provide support online 24 x 7; it answers deep as well as general questions. It also helps to generate leads and automatically delivers the information of leads to sales. By asking the questions in series it helps patients by guiding what exactly he/she is trying to find.</a:t>
            </a: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4800" u="sng" dirty="0" smtClean="0">
                <a:effectLst>
                  <a:outerShdw blurRad="38100" dist="38100" dir="2700000" algn="tl">
                    <a:srgbClr val="000000">
                      <a:alpha val="43137"/>
                    </a:srgbClr>
                  </a:outerShdw>
                </a:effectLst>
                <a:latin typeface="Times New Roman" pitchFamily="18" charset="0"/>
                <a:cs typeface="Times New Roman" pitchFamily="18" charset="0"/>
              </a:rPr>
              <a:t>Reason of Selecting the topic - </a:t>
            </a:r>
            <a:endParaRPr lang="en-US" sz="4800"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9" name="TextBox 38">
            <a:extLst>
              <a:ext uri="{FF2B5EF4-FFF2-40B4-BE49-F238E27FC236}">
                <a16:creationId xmlns="" xmlns:a16="http://schemas.microsoft.com/office/drawing/2014/main" id="{B85D85D4-BF24-4AAB-B11C-68487D1C1A40}"/>
              </a:ext>
            </a:extLst>
          </p:cNvPr>
          <p:cNvSpPr txBox="1"/>
          <p:nvPr/>
        </p:nvSpPr>
        <p:spPr>
          <a:xfrm>
            <a:off x="2633456" y="4945077"/>
            <a:ext cx="355185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 name="Rectangle 3"/>
          <p:cNvSpPr/>
          <p:nvPr/>
        </p:nvSpPr>
        <p:spPr>
          <a:xfrm>
            <a:off x="3389586" y="2141162"/>
            <a:ext cx="5412827" cy="2400657"/>
          </a:xfrm>
          <a:prstGeom prst="rect">
            <a:avLst/>
          </a:prstGeom>
        </p:spPr>
        <p:txBody>
          <a:bodyPr wrap="square">
            <a:spAutoFit/>
          </a:bodyPr>
          <a:lstStyle/>
          <a:p>
            <a:pPr marL="285750" indent="-285750" algn="just">
              <a:buFont typeface="Wingdings" pitchFamily="2" charset="2"/>
              <a:buChar char="v"/>
            </a:pPr>
            <a:r>
              <a:rPr lang="en-US" sz="1400" b="1" dirty="0">
                <a:latin typeface="Times New Roman" pitchFamily="18" charset="0"/>
                <a:cs typeface="Times New Roman" pitchFamily="18" charset="0"/>
              </a:rPr>
              <a:t>Availability and ongoing health </a:t>
            </a:r>
            <a:r>
              <a:rPr lang="en-US" sz="1400" b="1" dirty="0" smtClean="0">
                <a:latin typeface="Times New Roman" pitchFamily="18" charset="0"/>
                <a:cs typeface="Times New Roman" pitchFamily="18" charset="0"/>
              </a:rPr>
              <a:t>monitoring.</a:t>
            </a:r>
          </a:p>
          <a:p>
            <a:pPr marL="285750" indent="-285750" algn="just">
              <a:buFont typeface="Wingdings" pitchFamily="2" charset="2"/>
              <a:buChar char="v"/>
            </a:pPr>
            <a:endParaRPr lang="en-US" sz="1400" b="1" dirty="0">
              <a:latin typeface="Times New Roman" pitchFamily="18" charset="0"/>
              <a:cs typeface="Times New Roman" pitchFamily="18" charset="0"/>
            </a:endParaRPr>
          </a:p>
          <a:p>
            <a:pPr marL="285750" indent="-285750" algn="just">
              <a:buFont typeface="Wingdings" pitchFamily="2" charset="2"/>
              <a:buChar char="v"/>
            </a:pPr>
            <a:r>
              <a:rPr lang="en-US" sz="1400" b="1" dirty="0">
                <a:latin typeface="Times New Roman" pitchFamily="18" charset="0"/>
                <a:cs typeface="Times New Roman" pitchFamily="18" charset="0"/>
              </a:rPr>
              <a:t>Providing information fast when there is not a moment to </a:t>
            </a:r>
            <a:r>
              <a:rPr lang="en-US" sz="1400" b="1" dirty="0" smtClean="0">
                <a:latin typeface="Times New Roman" pitchFamily="18" charset="0"/>
                <a:cs typeface="Times New Roman" pitchFamily="18" charset="0"/>
              </a:rPr>
              <a:t>lose.</a:t>
            </a:r>
          </a:p>
          <a:p>
            <a:pPr marL="285750" indent="-285750" algn="just">
              <a:buFont typeface="Wingdings" pitchFamily="2" charset="2"/>
              <a:buChar char="v"/>
            </a:pPr>
            <a:endParaRPr lang="en-US" sz="1400" b="1" dirty="0">
              <a:latin typeface="Times New Roman" pitchFamily="18" charset="0"/>
              <a:cs typeface="Times New Roman" pitchFamily="18" charset="0"/>
            </a:endParaRPr>
          </a:p>
          <a:p>
            <a:pPr marL="285750" indent="-285750" algn="just">
              <a:buFont typeface="Wingdings" pitchFamily="2" charset="2"/>
              <a:buChar char="v"/>
            </a:pPr>
            <a:r>
              <a:rPr lang="en-US" sz="1400" b="1" dirty="0">
                <a:latin typeface="Times New Roman" pitchFamily="18" charset="0"/>
                <a:cs typeface="Times New Roman" pitchFamily="18" charset="0"/>
              </a:rPr>
              <a:t>Gaining the trust of </a:t>
            </a:r>
            <a:r>
              <a:rPr lang="en-US" sz="1400" b="1" dirty="0" smtClean="0">
                <a:latin typeface="Times New Roman" pitchFamily="18" charset="0"/>
                <a:cs typeface="Times New Roman" pitchFamily="18" charset="0"/>
              </a:rPr>
              <a:t>patients.</a:t>
            </a:r>
          </a:p>
          <a:p>
            <a:pPr marL="285750" indent="-285750" algn="just">
              <a:buFont typeface="Wingdings" pitchFamily="2" charset="2"/>
              <a:buChar char="v"/>
            </a:pPr>
            <a:endParaRPr lang="en-US" sz="1400" b="1" dirty="0">
              <a:latin typeface="Times New Roman" pitchFamily="18" charset="0"/>
              <a:cs typeface="Times New Roman" pitchFamily="18" charset="0"/>
            </a:endParaRPr>
          </a:p>
          <a:p>
            <a:pPr marL="285750" indent="-285750" algn="just">
              <a:buFont typeface="Wingdings" pitchFamily="2" charset="2"/>
              <a:buChar char="v"/>
            </a:pPr>
            <a:r>
              <a:rPr lang="en-IN" sz="1400" b="1" dirty="0">
                <a:latin typeface="Times New Roman" pitchFamily="18" charset="0"/>
                <a:cs typeface="Times New Roman" pitchFamily="18" charset="0"/>
              </a:rPr>
              <a:t>Scheduling </a:t>
            </a:r>
            <a:r>
              <a:rPr lang="en-IN" sz="1400" b="1" dirty="0" smtClean="0">
                <a:latin typeface="Times New Roman" pitchFamily="18" charset="0"/>
                <a:cs typeface="Times New Roman" pitchFamily="18" charset="0"/>
              </a:rPr>
              <a:t>appointments.</a:t>
            </a:r>
          </a:p>
          <a:p>
            <a:pPr marL="285750" indent="-285750" algn="just">
              <a:buFont typeface="Wingdings" pitchFamily="2" charset="2"/>
              <a:buChar char="v"/>
            </a:pPr>
            <a:endParaRPr lang="en-IN" sz="1400" b="1" dirty="0" smtClean="0">
              <a:latin typeface="Times New Roman" pitchFamily="18" charset="0"/>
              <a:cs typeface="Times New Roman" pitchFamily="18" charset="0"/>
            </a:endParaRPr>
          </a:p>
          <a:p>
            <a:pPr marL="285750" indent="-285750" algn="just">
              <a:buFont typeface="Wingdings" pitchFamily="2" charset="2"/>
              <a:buChar char="v"/>
            </a:pPr>
            <a:r>
              <a:rPr lang="en-US" sz="1400" b="1" dirty="0">
                <a:latin typeface="Times New Roman" pitchFamily="18" charset="0"/>
                <a:cs typeface="Times New Roman" pitchFamily="18" charset="0"/>
              </a:rPr>
              <a:t>Providing support and additional </a:t>
            </a:r>
            <a:r>
              <a:rPr lang="en-US" sz="1400" b="1" dirty="0" smtClean="0">
                <a:latin typeface="Times New Roman" pitchFamily="18" charset="0"/>
                <a:cs typeface="Times New Roman" pitchFamily="18" charset="0"/>
              </a:rPr>
              <a:t>information.</a:t>
            </a:r>
            <a:endParaRPr lang="en-US" sz="1400" b="1" dirty="0">
              <a:latin typeface="Times New Roman" pitchFamily="18" charset="0"/>
              <a:cs typeface="Times New Roman" pitchFamily="18" charset="0"/>
            </a:endParaRPr>
          </a:p>
          <a:p>
            <a:pPr marL="171450" indent="-171450" algn="just">
              <a:buFont typeface="Wingdings" pitchFamily="2" charset="2"/>
              <a:buChar char="v"/>
            </a:pPr>
            <a:endParaRPr lang="en-IN" sz="1200" b="1" dirty="0"/>
          </a:p>
          <a:p>
            <a:pPr marL="171450" indent="-171450" algn="just">
              <a:buFont typeface="Wingdings" pitchFamily="2" charset="2"/>
              <a:buChar char="v"/>
            </a:pPr>
            <a:endParaRPr lang="en-IN" sz="1200" b="1" dirty="0"/>
          </a:p>
        </p:txBody>
      </p:sp>
    </p:spTree>
    <p:extLst>
      <p:ext uri="{BB962C8B-B14F-4D97-AF65-F5344CB8AC3E}">
        <p14:creationId xmlns:p14="http://schemas.microsoft.com/office/powerpoint/2010/main" val="3213406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 xmlns:a16="http://schemas.microsoft.com/office/drawing/2014/main" id="{B85D85D4-BF24-4AAB-B11C-68487D1C1A40}"/>
              </a:ext>
            </a:extLst>
          </p:cNvPr>
          <p:cNvSpPr txBox="1"/>
          <p:nvPr/>
        </p:nvSpPr>
        <p:spPr>
          <a:xfrm>
            <a:off x="2633456" y="4945077"/>
            <a:ext cx="355185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 xmlns:a16="http://schemas.microsoft.com/office/drawing/2014/main" id="{CF10C8FF-1FED-49A8-9F76-B2532323DA07}"/>
              </a:ext>
            </a:extLst>
          </p:cNvPr>
          <p:cNvSpPr txBox="1"/>
          <p:nvPr/>
        </p:nvSpPr>
        <p:spPr>
          <a:xfrm>
            <a:off x="6219495" y="561463"/>
            <a:ext cx="4655057" cy="738664"/>
          </a:xfrm>
          <a:prstGeom prst="rect">
            <a:avLst/>
          </a:prstGeom>
          <a:noFill/>
        </p:spPr>
        <p:txBody>
          <a:bodyPr wrap="square" lIns="48000" tIns="0" rIns="24000" bIns="0" rtlCol="0">
            <a:spAutoFit/>
          </a:bodyPr>
          <a:lstStyle/>
          <a:p>
            <a:pPr algn="r"/>
            <a:r>
              <a:rPr lang="en-US" altLang="ko-KR" sz="4800" u="sng" dirty="0" smtClean="0">
                <a:effectLst>
                  <a:outerShdw blurRad="38100" dist="38100" dir="2700000" algn="tl">
                    <a:srgbClr val="000000">
                      <a:alpha val="43137"/>
                    </a:srgbClr>
                  </a:outerShdw>
                </a:effectLst>
                <a:latin typeface="Times New Roman" pitchFamily="18" charset="0"/>
                <a:cs typeface="Times New Roman" pitchFamily="18" charset="0"/>
              </a:rPr>
              <a:t>Purpose &amp; Scope</a:t>
            </a:r>
            <a:endParaRPr lang="ko-KR" altLang="en-US" sz="4800"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Rectangle 8"/>
          <p:cNvSpPr/>
          <p:nvPr/>
        </p:nvSpPr>
        <p:spPr>
          <a:xfrm>
            <a:off x="5499023" y="1997839"/>
            <a:ext cx="6096000" cy="1815882"/>
          </a:xfrm>
          <a:prstGeom prst="rect">
            <a:avLst/>
          </a:prstGeom>
        </p:spPr>
        <p:txBody>
          <a:bodyPr>
            <a:spAutoFit/>
          </a:bodyPr>
          <a:lstStyle/>
          <a:p>
            <a:pPr algn="just"/>
            <a:r>
              <a:rPr lang="en-US" sz="1400" dirty="0"/>
              <a:t>Almost everyone kept on hold while operators connect you to a customer care executive. On an average people spend around 7 minutes until they are assigned to a person. Gone are the frustrating days of waiting in a queue for the next available operative. They are replacing live chat and other forms of slower contact methods such as emails and phone calls. Since chat bots are basically virtual robots they never get tired and continue to obey your command. They will continue to operate every day throughout the year without requiring taking a break.</a:t>
            </a:r>
            <a:endParaRPr lang="en-IN"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51" y="815164"/>
            <a:ext cx="4404591" cy="4404591"/>
          </a:xfrm>
          <a:prstGeom prst="rect">
            <a:avLst/>
          </a:prstGeom>
        </p:spPr>
      </p:pic>
    </p:spTree>
    <p:extLst>
      <p:ext uri="{BB962C8B-B14F-4D97-AF65-F5344CB8AC3E}">
        <p14:creationId xmlns:p14="http://schemas.microsoft.com/office/powerpoint/2010/main" val="3642076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 xmlns:a16="http://schemas.microsoft.com/office/drawing/2014/main" id="{B85D85D4-BF24-4AAB-B11C-68487D1C1A40}"/>
              </a:ext>
            </a:extLst>
          </p:cNvPr>
          <p:cNvSpPr txBox="1"/>
          <p:nvPr/>
        </p:nvSpPr>
        <p:spPr>
          <a:xfrm>
            <a:off x="2633456" y="4945077"/>
            <a:ext cx="355185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 xmlns:a16="http://schemas.microsoft.com/office/drawing/2014/main" id="{CF10C8FF-1FED-49A8-9F76-B2532323DA07}"/>
              </a:ext>
            </a:extLst>
          </p:cNvPr>
          <p:cNvSpPr txBox="1"/>
          <p:nvPr/>
        </p:nvSpPr>
        <p:spPr>
          <a:xfrm>
            <a:off x="3768471" y="498401"/>
            <a:ext cx="4655057" cy="738664"/>
          </a:xfrm>
          <a:prstGeom prst="rect">
            <a:avLst/>
          </a:prstGeom>
          <a:noFill/>
        </p:spPr>
        <p:txBody>
          <a:bodyPr wrap="square" lIns="48000" tIns="0" rIns="24000" bIns="0" rtlCol="0">
            <a:spAutoFit/>
          </a:bodyPr>
          <a:lstStyle/>
          <a:p>
            <a:pPr algn="ctr"/>
            <a:r>
              <a:rPr lang="en-US" altLang="ko-KR" sz="4800" u="sng" dirty="0" smtClean="0">
                <a:effectLst>
                  <a:outerShdw blurRad="38100" dist="38100" dir="2700000" algn="tl">
                    <a:srgbClr val="000000">
                      <a:alpha val="43137"/>
                    </a:srgbClr>
                  </a:outerShdw>
                </a:effectLst>
                <a:latin typeface="Times New Roman" pitchFamily="18" charset="0"/>
                <a:cs typeface="Times New Roman" pitchFamily="18" charset="0"/>
              </a:rPr>
              <a:t>Methodology</a:t>
            </a:r>
            <a:endParaRPr lang="ko-KR" altLang="en-US" sz="4800"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Rectangle 8"/>
          <p:cNvSpPr/>
          <p:nvPr/>
        </p:nvSpPr>
        <p:spPr>
          <a:xfrm>
            <a:off x="1236278" y="1997839"/>
            <a:ext cx="9719442" cy="3108543"/>
          </a:xfrm>
          <a:prstGeom prst="rect">
            <a:avLst/>
          </a:prstGeom>
        </p:spPr>
        <p:txBody>
          <a:bodyPr wrap="square">
            <a:spAutoFit/>
          </a:bodyPr>
          <a:lstStyle/>
          <a:p>
            <a:pPr algn="just">
              <a:lnSpc>
                <a:spcPct val="150000"/>
              </a:lnSpc>
            </a:pPr>
            <a:r>
              <a:rPr lang="en-US" sz="1400" dirty="0">
                <a:latin typeface="Times New Roman" pitchFamily="18" charset="0"/>
                <a:cs typeface="Times New Roman" pitchFamily="18" charset="0"/>
              </a:rPr>
              <a:t>The Health-Care Chat Bot System should be written in Python, GUI links, and a simple, accessible network API. The system must provide a capacity for parallel operation and system design should not introduce scalability issues about the number of surface computers, tablets, or displays connected at any one time. The end system should also allow for seamless recovery, without data loss, from individual device failure. There must be a strong audit chain with all system actions logged. While interfaces are worth noting that this system is likely to conform to what is available. With that in mind, the most adaptable and portable technologies should be used for the implementation. The system has criticality in so far as it is a live system. If the system is down, then customers must not notice or notice that the system recovers quickly (seconds). The system must be reliable enough to run; crash and glitch-free more or less indefinitely, or facilitate error recovery strong enough such that glitches are never revealed to its end-users.</a:t>
            </a:r>
            <a:endParaRPr lang="en-IN" sz="1400" dirty="0">
              <a:latin typeface="Times New Roman" pitchFamily="18" charset="0"/>
              <a:cs typeface="Times New Roman" pitchFamily="18" charset="0"/>
            </a:endParaRPr>
          </a:p>
          <a:p>
            <a:r>
              <a:rPr lang="en-US" sz="1400" b="1" dirty="0"/>
              <a:t/>
            </a:r>
            <a:br>
              <a:rPr lang="en-US" sz="1400" b="1" dirty="0"/>
            </a:br>
            <a:endParaRPr lang="en-IN" sz="1400" dirty="0"/>
          </a:p>
        </p:txBody>
      </p:sp>
    </p:spTree>
    <p:extLst>
      <p:ext uri="{BB962C8B-B14F-4D97-AF65-F5344CB8AC3E}">
        <p14:creationId xmlns:p14="http://schemas.microsoft.com/office/powerpoint/2010/main" val="449602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 xmlns:a16="http://schemas.microsoft.com/office/drawing/2014/main" id="{B85D85D4-BF24-4AAB-B11C-68487D1C1A40}"/>
              </a:ext>
            </a:extLst>
          </p:cNvPr>
          <p:cNvSpPr txBox="1"/>
          <p:nvPr/>
        </p:nvSpPr>
        <p:spPr>
          <a:xfrm>
            <a:off x="2633456" y="4945077"/>
            <a:ext cx="355185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 xmlns:a16="http://schemas.microsoft.com/office/drawing/2014/main" id="{CF10C8FF-1FED-49A8-9F76-B2532323DA07}"/>
              </a:ext>
            </a:extLst>
          </p:cNvPr>
          <p:cNvSpPr txBox="1"/>
          <p:nvPr/>
        </p:nvSpPr>
        <p:spPr>
          <a:xfrm>
            <a:off x="363119" y="2630058"/>
            <a:ext cx="4655057" cy="738664"/>
          </a:xfrm>
          <a:prstGeom prst="rect">
            <a:avLst/>
          </a:prstGeom>
          <a:noFill/>
        </p:spPr>
        <p:txBody>
          <a:bodyPr wrap="square" lIns="48000" tIns="0" rIns="24000" bIns="0" rtlCol="0">
            <a:spAutoFit/>
          </a:bodyPr>
          <a:lstStyle/>
          <a:p>
            <a:pPr algn="ctr"/>
            <a:r>
              <a:rPr lang="en-US" altLang="ko-KR" sz="4800" u="sng" dirty="0" smtClean="0">
                <a:effectLst>
                  <a:outerShdw blurRad="38100" dist="38100" dir="2700000" algn="tl">
                    <a:srgbClr val="000000">
                      <a:alpha val="43137"/>
                    </a:srgbClr>
                  </a:outerShdw>
                </a:effectLst>
                <a:latin typeface="Times New Roman" pitchFamily="18" charset="0"/>
                <a:cs typeface="Times New Roman" pitchFamily="18" charset="0"/>
              </a:rPr>
              <a:t>Block-Diagram</a:t>
            </a:r>
            <a:endParaRPr lang="ko-KR" altLang="en-US" sz="4800" u="sng"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487" y="110359"/>
            <a:ext cx="6482768" cy="5778062"/>
          </a:xfrm>
          <a:prstGeom prst="rect">
            <a:avLst/>
          </a:prstGeom>
        </p:spPr>
      </p:pic>
    </p:spTree>
    <p:extLst>
      <p:ext uri="{BB962C8B-B14F-4D97-AF65-F5344CB8AC3E}">
        <p14:creationId xmlns:p14="http://schemas.microsoft.com/office/powerpoint/2010/main" val="2733501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Custom 1">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C0DEF6"/>
      </a:accent5>
      <a:accent6>
        <a:srgbClr val="5B5B5B"/>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2029</TotalTime>
  <Words>991</Words>
  <Application>Microsoft Office PowerPoint</Application>
  <PresentationFormat>Custom</PresentationFormat>
  <Paragraphs>86</Paragraphs>
  <Slides>17</Slides>
  <Notes>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Yash Sharma</cp:lastModifiedBy>
  <cp:revision>75</cp:revision>
  <dcterms:created xsi:type="dcterms:W3CDTF">2020-01-20T05:08:25Z</dcterms:created>
  <dcterms:modified xsi:type="dcterms:W3CDTF">2021-06-26T03:41:59Z</dcterms:modified>
</cp:coreProperties>
</file>