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7" r:id="rId13"/>
    <p:sldId id="273" r:id="rId14"/>
    <p:sldId id="274" r:id="rId15"/>
    <p:sldId id="268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40446-B684-4590-943D-E92E36AE0B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685541-CAB5-4CD9-8279-182D07E96DBE}">
      <dgm:prSet/>
      <dgm:spPr/>
      <dgm:t>
        <a:bodyPr/>
        <a:lstStyle/>
        <a:p>
          <a:r>
            <a:rPr lang="en-US"/>
            <a:t>File Information:</a:t>
          </a:r>
        </a:p>
      </dgm:t>
    </dgm:pt>
    <dgm:pt modelId="{AE465747-B42A-4DAF-AE11-AF2904A62921}" type="parTrans" cxnId="{D02812C7-F6FA-444D-B1B6-77472DA4BB99}">
      <dgm:prSet/>
      <dgm:spPr/>
      <dgm:t>
        <a:bodyPr/>
        <a:lstStyle/>
        <a:p>
          <a:endParaRPr lang="en-US"/>
        </a:p>
      </dgm:t>
    </dgm:pt>
    <dgm:pt modelId="{7C35E85E-AAC7-4159-9BA5-4B20BB5D84A6}" type="sibTrans" cxnId="{D02812C7-F6FA-444D-B1B6-77472DA4BB99}">
      <dgm:prSet/>
      <dgm:spPr/>
      <dgm:t>
        <a:bodyPr/>
        <a:lstStyle/>
        <a:p>
          <a:endParaRPr lang="en-US"/>
        </a:p>
      </dgm:t>
    </dgm:pt>
    <dgm:pt modelId="{366CAE22-A16B-456C-8338-F11DB1607828}">
      <dgm:prSet/>
      <dgm:spPr/>
      <dgm:t>
        <a:bodyPr/>
        <a:lstStyle/>
        <a:p>
          <a:r>
            <a:rPr lang="en-US"/>
            <a:t>Total Rows: 3,900</a:t>
          </a:r>
        </a:p>
      </dgm:t>
    </dgm:pt>
    <dgm:pt modelId="{B3EBEE09-2F83-4943-B978-94C278BD66B7}" type="parTrans" cxnId="{663A1DDD-F4D9-4637-9822-EF56AF774711}">
      <dgm:prSet/>
      <dgm:spPr/>
      <dgm:t>
        <a:bodyPr/>
        <a:lstStyle/>
        <a:p>
          <a:endParaRPr lang="en-US"/>
        </a:p>
      </dgm:t>
    </dgm:pt>
    <dgm:pt modelId="{128A1E93-78D4-41EA-BCF2-2D7C2266AF6A}" type="sibTrans" cxnId="{663A1DDD-F4D9-4637-9822-EF56AF774711}">
      <dgm:prSet/>
      <dgm:spPr/>
      <dgm:t>
        <a:bodyPr/>
        <a:lstStyle/>
        <a:p>
          <a:endParaRPr lang="en-US"/>
        </a:p>
      </dgm:t>
    </dgm:pt>
    <dgm:pt modelId="{12C6D046-8C38-42EE-AF9D-780602783A01}">
      <dgm:prSet/>
      <dgm:spPr/>
      <dgm:t>
        <a:bodyPr/>
        <a:lstStyle/>
        <a:p>
          <a:r>
            <a:rPr lang="en-US" dirty="0"/>
            <a:t>Total Columns: 19</a:t>
          </a:r>
        </a:p>
      </dgm:t>
    </dgm:pt>
    <dgm:pt modelId="{1C653F2B-12E0-46DF-AB23-4EE5DD5FF9E7}" type="parTrans" cxnId="{3CE051E8-C708-458C-961C-2EE52F73C796}">
      <dgm:prSet/>
      <dgm:spPr/>
      <dgm:t>
        <a:bodyPr/>
        <a:lstStyle/>
        <a:p>
          <a:endParaRPr lang="en-US"/>
        </a:p>
      </dgm:t>
    </dgm:pt>
    <dgm:pt modelId="{BC4AC204-6815-4838-BA50-AE052DD1C3C2}" type="sibTrans" cxnId="{3CE051E8-C708-458C-961C-2EE52F73C796}">
      <dgm:prSet/>
      <dgm:spPr/>
      <dgm:t>
        <a:bodyPr/>
        <a:lstStyle/>
        <a:p>
          <a:endParaRPr lang="en-US"/>
        </a:p>
      </dgm:t>
    </dgm:pt>
    <dgm:pt modelId="{AA1932E3-C363-43AB-B498-A1DA04F1AD11}">
      <dgm:prSet/>
      <dgm:spPr/>
      <dgm:t>
        <a:bodyPr/>
        <a:lstStyle/>
        <a:p>
          <a:r>
            <a:rPr lang="en-US"/>
            <a:t>Customer ID</a:t>
          </a:r>
        </a:p>
      </dgm:t>
    </dgm:pt>
    <dgm:pt modelId="{E8834F38-C43D-45F7-837B-86ED8E60B993}" type="parTrans" cxnId="{567E2D11-4901-40D9-8AE3-46C46B418FC1}">
      <dgm:prSet/>
      <dgm:spPr/>
      <dgm:t>
        <a:bodyPr/>
        <a:lstStyle/>
        <a:p>
          <a:endParaRPr lang="en-US"/>
        </a:p>
      </dgm:t>
    </dgm:pt>
    <dgm:pt modelId="{494DE947-E35E-4D18-93DC-F8E660B8D655}" type="sibTrans" cxnId="{567E2D11-4901-40D9-8AE3-46C46B418FC1}">
      <dgm:prSet/>
      <dgm:spPr/>
      <dgm:t>
        <a:bodyPr/>
        <a:lstStyle/>
        <a:p>
          <a:endParaRPr lang="en-US"/>
        </a:p>
      </dgm:t>
    </dgm:pt>
    <dgm:pt modelId="{360C7F9F-F1CC-405F-8B81-0EE2E782D86F}">
      <dgm:prSet/>
      <dgm:spPr/>
      <dgm:t>
        <a:bodyPr/>
        <a:lstStyle/>
        <a:p>
          <a:r>
            <a:rPr lang="en-US"/>
            <a:t>Age</a:t>
          </a:r>
        </a:p>
      </dgm:t>
    </dgm:pt>
    <dgm:pt modelId="{542F81BE-EAA4-44AB-82D9-87599BA1564C}" type="parTrans" cxnId="{1379F6AF-FD50-4CB0-9F95-F2721E82D3A3}">
      <dgm:prSet/>
      <dgm:spPr/>
      <dgm:t>
        <a:bodyPr/>
        <a:lstStyle/>
        <a:p>
          <a:endParaRPr lang="en-US"/>
        </a:p>
      </dgm:t>
    </dgm:pt>
    <dgm:pt modelId="{5135D3E7-2887-4F81-A586-5DFF783C7785}" type="sibTrans" cxnId="{1379F6AF-FD50-4CB0-9F95-F2721E82D3A3}">
      <dgm:prSet/>
      <dgm:spPr/>
      <dgm:t>
        <a:bodyPr/>
        <a:lstStyle/>
        <a:p>
          <a:endParaRPr lang="en-US"/>
        </a:p>
      </dgm:t>
    </dgm:pt>
    <dgm:pt modelId="{43CCD5CD-9643-433A-829A-87B31BC1DBF2}">
      <dgm:prSet/>
      <dgm:spPr/>
      <dgm:t>
        <a:bodyPr/>
        <a:lstStyle/>
        <a:p>
          <a:r>
            <a:rPr lang="en-US"/>
            <a:t>Gender</a:t>
          </a:r>
        </a:p>
      </dgm:t>
    </dgm:pt>
    <dgm:pt modelId="{D1503E6D-51C7-4675-B4BA-C3BB87A7FA88}" type="parTrans" cxnId="{F0582E56-282C-456E-BB8E-D0844E0AD50A}">
      <dgm:prSet/>
      <dgm:spPr/>
      <dgm:t>
        <a:bodyPr/>
        <a:lstStyle/>
        <a:p>
          <a:endParaRPr lang="en-US"/>
        </a:p>
      </dgm:t>
    </dgm:pt>
    <dgm:pt modelId="{56A41FCD-791A-4EE4-B05B-CBB23CB43AD4}" type="sibTrans" cxnId="{F0582E56-282C-456E-BB8E-D0844E0AD50A}">
      <dgm:prSet/>
      <dgm:spPr/>
      <dgm:t>
        <a:bodyPr/>
        <a:lstStyle/>
        <a:p>
          <a:endParaRPr lang="en-US"/>
        </a:p>
      </dgm:t>
    </dgm:pt>
    <dgm:pt modelId="{A0ED4EC1-464A-4CB1-AAD9-F461654E677B}">
      <dgm:prSet/>
      <dgm:spPr/>
      <dgm:t>
        <a:bodyPr/>
        <a:lstStyle/>
        <a:p>
          <a:r>
            <a:rPr lang="en-US"/>
            <a:t>Item Purchased</a:t>
          </a:r>
        </a:p>
      </dgm:t>
    </dgm:pt>
    <dgm:pt modelId="{F04BB144-4E63-4DB5-9179-16C260198EE6}" type="parTrans" cxnId="{E90781F4-9161-45FB-96ED-C727FFAD13E2}">
      <dgm:prSet/>
      <dgm:spPr/>
      <dgm:t>
        <a:bodyPr/>
        <a:lstStyle/>
        <a:p>
          <a:endParaRPr lang="en-US"/>
        </a:p>
      </dgm:t>
    </dgm:pt>
    <dgm:pt modelId="{1E0F3B3A-C206-44E0-8BB6-3C5033E7FEE0}" type="sibTrans" cxnId="{E90781F4-9161-45FB-96ED-C727FFAD13E2}">
      <dgm:prSet/>
      <dgm:spPr/>
      <dgm:t>
        <a:bodyPr/>
        <a:lstStyle/>
        <a:p>
          <a:endParaRPr lang="en-US"/>
        </a:p>
      </dgm:t>
    </dgm:pt>
    <dgm:pt modelId="{8AC6FE43-2289-47C4-8B7B-CDF37584CAD2}">
      <dgm:prSet/>
      <dgm:spPr/>
      <dgm:t>
        <a:bodyPr/>
        <a:lstStyle/>
        <a:p>
          <a:r>
            <a:rPr lang="en-US"/>
            <a:t>Category</a:t>
          </a:r>
        </a:p>
      </dgm:t>
    </dgm:pt>
    <dgm:pt modelId="{81412E47-A3D6-4CB4-8D54-F59CC420312B}" type="parTrans" cxnId="{D1145D33-8308-45E5-B21B-CB3B21C740E5}">
      <dgm:prSet/>
      <dgm:spPr/>
      <dgm:t>
        <a:bodyPr/>
        <a:lstStyle/>
        <a:p>
          <a:endParaRPr lang="en-US"/>
        </a:p>
      </dgm:t>
    </dgm:pt>
    <dgm:pt modelId="{8A708187-3A9A-46F8-B130-20AE52000037}" type="sibTrans" cxnId="{D1145D33-8308-45E5-B21B-CB3B21C740E5}">
      <dgm:prSet/>
      <dgm:spPr/>
      <dgm:t>
        <a:bodyPr/>
        <a:lstStyle/>
        <a:p>
          <a:endParaRPr lang="en-US"/>
        </a:p>
      </dgm:t>
    </dgm:pt>
    <dgm:pt modelId="{6A1A1C8B-87BC-49A5-B879-3F6D76DE241B}">
      <dgm:prSet/>
      <dgm:spPr/>
      <dgm:t>
        <a:bodyPr/>
        <a:lstStyle/>
        <a:p>
          <a:r>
            <a:rPr lang="en-US"/>
            <a:t>Purchase Amount (USD)</a:t>
          </a:r>
        </a:p>
      </dgm:t>
    </dgm:pt>
    <dgm:pt modelId="{B18C150C-0592-44E6-884C-A81E9CF42C96}" type="parTrans" cxnId="{A0E8948F-8E2A-4085-826E-E42B3397A28D}">
      <dgm:prSet/>
      <dgm:spPr/>
      <dgm:t>
        <a:bodyPr/>
        <a:lstStyle/>
        <a:p>
          <a:endParaRPr lang="en-US"/>
        </a:p>
      </dgm:t>
    </dgm:pt>
    <dgm:pt modelId="{262F41F3-BA12-439E-89BA-C05EB810CE5A}" type="sibTrans" cxnId="{A0E8948F-8E2A-4085-826E-E42B3397A28D}">
      <dgm:prSet/>
      <dgm:spPr/>
      <dgm:t>
        <a:bodyPr/>
        <a:lstStyle/>
        <a:p>
          <a:endParaRPr lang="en-US"/>
        </a:p>
      </dgm:t>
    </dgm:pt>
    <dgm:pt modelId="{921D1A20-4493-4CBF-80A9-C89CEBE922A4}">
      <dgm:prSet/>
      <dgm:spPr/>
      <dgm:t>
        <a:bodyPr/>
        <a:lstStyle/>
        <a:p>
          <a:r>
            <a:rPr lang="en-US"/>
            <a:t>Location</a:t>
          </a:r>
        </a:p>
      </dgm:t>
    </dgm:pt>
    <dgm:pt modelId="{45FB65FF-3E5C-4738-8F22-C86F40E461C1}" type="parTrans" cxnId="{F105AAF3-993C-48E8-B7A5-64FEDA3B01A5}">
      <dgm:prSet/>
      <dgm:spPr/>
      <dgm:t>
        <a:bodyPr/>
        <a:lstStyle/>
        <a:p>
          <a:endParaRPr lang="en-US"/>
        </a:p>
      </dgm:t>
    </dgm:pt>
    <dgm:pt modelId="{45A2B06A-5444-42F0-A644-CA8F55A39837}" type="sibTrans" cxnId="{F105AAF3-993C-48E8-B7A5-64FEDA3B01A5}">
      <dgm:prSet/>
      <dgm:spPr/>
      <dgm:t>
        <a:bodyPr/>
        <a:lstStyle/>
        <a:p>
          <a:endParaRPr lang="en-US"/>
        </a:p>
      </dgm:t>
    </dgm:pt>
    <dgm:pt modelId="{40E8BCE9-03A3-4934-A5F3-E5275B77C46D}">
      <dgm:prSet/>
      <dgm:spPr/>
      <dgm:t>
        <a:bodyPr/>
        <a:lstStyle/>
        <a:p>
          <a:r>
            <a:rPr lang="en-US"/>
            <a:t>Size</a:t>
          </a:r>
        </a:p>
      </dgm:t>
    </dgm:pt>
    <dgm:pt modelId="{B1C6B76D-059F-44AB-B361-ED66BD335967}" type="parTrans" cxnId="{73EE3812-117A-4F9C-87D8-BAE2F8C21328}">
      <dgm:prSet/>
      <dgm:spPr/>
      <dgm:t>
        <a:bodyPr/>
        <a:lstStyle/>
        <a:p>
          <a:endParaRPr lang="en-US"/>
        </a:p>
      </dgm:t>
    </dgm:pt>
    <dgm:pt modelId="{7F42B361-415A-4909-9C29-1B3CCA83FABF}" type="sibTrans" cxnId="{73EE3812-117A-4F9C-87D8-BAE2F8C21328}">
      <dgm:prSet/>
      <dgm:spPr/>
      <dgm:t>
        <a:bodyPr/>
        <a:lstStyle/>
        <a:p>
          <a:endParaRPr lang="en-US"/>
        </a:p>
      </dgm:t>
    </dgm:pt>
    <dgm:pt modelId="{1F5FE4EE-A990-4301-A937-4451BAC3CEEA}">
      <dgm:prSet/>
      <dgm:spPr/>
      <dgm:t>
        <a:bodyPr/>
        <a:lstStyle/>
        <a:p>
          <a:r>
            <a:rPr lang="en-US"/>
            <a:t>Season</a:t>
          </a:r>
        </a:p>
      </dgm:t>
    </dgm:pt>
    <dgm:pt modelId="{477E9ABF-5C2F-403F-ACFB-9241FD15B0B0}" type="parTrans" cxnId="{C0AD4026-4C91-4118-B27D-D7458E0CF984}">
      <dgm:prSet/>
      <dgm:spPr/>
      <dgm:t>
        <a:bodyPr/>
        <a:lstStyle/>
        <a:p>
          <a:endParaRPr lang="en-US"/>
        </a:p>
      </dgm:t>
    </dgm:pt>
    <dgm:pt modelId="{15BC5A01-2894-4291-910B-EEEA67EE2A04}" type="sibTrans" cxnId="{C0AD4026-4C91-4118-B27D-D7458E0CF984}">
      <dgm:prSet/>
      <dgm:spPr/>
      <dgm:t>
        <a:bodyPr/>
        <a:lstStyle/>
        <a:p>
          <a:endParaRPr lang="en-US"/>
        </a:p>
      </dgm:t>
    </dgm:pt>
    <dgm:pt modelId="{230ECF6C-C76B-4528-9A97-56D5A0E6EDCC}">
      <dgm:prSet/>
      <dgm:spPr/>
      <dgm:t>
        <a:bodyPr/>
        <a:lstStyle/>
        <a:p>
          <a:r>
            <a:rPr lang="en-US"/>
            <a:t>Review Rating</a:t>
          </a:r>
        </a:p>
      </dgm:t>
    </dgm:pt>
    <dgm:pt modelId="{16B1D332-3708-48F2-A6EF-A44EF3533274}" type="parTrans" cxnId="{FD1422D4-BE4D-418F-85CA-76EA606072B6}">
      <dgm:prSet/>
      <dgm:spPr/>
      <dgm:t>
        <a:bodyPr/>
        <a:lstStyle/>
        <a:p>
          <a:endParaRPr lang="en-US"/>
        </a:p>
      </dgm:t>
    </dgm:pt>
    <dgm:pt modelId="{3958480E-691A-4276-9F21-5B1254FBBEAA}" type="sibTrans" cxnId="{FD1422D4-BE4D-418F-85CA-76EA606072B6}">
      <dgm:prSet/>
      <dgm:spPr/>
      <dgm:t>
        <a:bodyPr/>
        <a:lstStyle/>
        <a:p>
          <a:endParaRPr lang="en-US"/>
        </a:p>
      </dgm:t>
    </dgm:pt>
    <dgm:pt modelId="{158EC700-5BE6-4214-A5D8-03514534CCB0}">
      <dgm:prSet/>
      <dgm:spPr/>
      <dgm:t>
        <a:bodyPr/>
        <a:lstStyle/>
        <a:p>
          <a:r>
            <a:rPr lang="en-US"/>
            <a:t>Subscription Status</a:t>
          </a:r>
        </a:p>
      </dgm:t>
    </dgm:pt>
    <dgm:pt modelId="{13156F8F-4BCA-4BFE-88AC-2DD46AAE84F8}" type="parTrans" cxnId="{E82A1BA4-22C6-48DD-9A6C-AAAFD7D7A77D}">
      <dgm:prSet/>
      <dgm:spPr/>
      <dgm:t>
        <a:bodyPr/>
        <a:lstStyle/>
        <a:p>
          <a:endParaRPr lang="en-US"/>
        </a:p>
      </dgm:t>
    </dgm:pt>
    <dgm:pt modelId="{20B6E3F4-538A-4D14-979E-3797F489BDD5}" type="sibTrans" cxnId="{E82A1BA4-22C6-48DD-9A6C-AAAFD7D7A77D}">
      <dgm:prSet/>
      <dgm:spPr/>
      <dgm:t>
        <a:bodyPr/>
        <a:lstStyle/>
        <a:p>
          <a:endParaRPr lang="en-US"/>
        </a:p>
      </dgm:t>
    </dgm:pt>
    <dgm:pt modelId="{66DC868C-EB1A-4D60-8059-FA2563F4CB02}">
      <dgm:prSet/>
      <dgm:spPr/>
      <dgm:t>
        <a:bodyPr/>
        <a:lstStyle/>
        <a:p>
          <a:r>
            <a:rPr lang="en-US"/>
            <a:t>Payment Method</a:t>
          </a:r>
        </a:p>
      </dgm:t>
    </dgm:pt>
    <dgm:pt modelId="{69F39124-70E5-4078-AEC1-250F4D61BA1B}" type="parTrans" cxnId="{174A77E3-8340-4ACF-BDB6-131238DF19A2}">
      <dgm:prSet/>
      <dgm:spPr/>
      <dgm:t>
        <a:bodyPr/>
        <a:lstStyle/>
        <a:p>
          <a:endParaRPr lang="en-US"/>
        </a:p>
      </dgm:t>
    </dgm:pt>
    <dgm:pt modelId="{C0763AF7-B986-42F9-B770-93FB2C429AC0}" type="sibTrans" cxnId="{174A77E3-8340-4ACF-BDB6-131238DF19A2}">
      <dgm:prSet/>
      <dgm:spPr/>
      <dgm:t>
        <a:bodyPr/>
        <a:lstStyle/>
        <a:p>
          <a:endParaRPr lang="en-US"/>
        </a:p>
      </dgm:t>
    </dgm:pt>
    <dgm:pt modelId="{D7CF152F-C222-48B6-8640-58287D818F56}">
      <dgm:prSet/>
      <dgm:spPr/>
      <dgm:t>
        <a:bodyPr/>
        <a:lstStyle/>
        <a:p>
          <a:r>
            <a:rPr lang="en-US" dirty="0"/>
            <a:t>Preferred Payment Method</a:t>
          </a:r>
        </a:p>
      </dgm:t>
    </dgm:pt>
    <dgm:pt modelId="{E324812D-E813-4949-9880-34E67C350290}" type="parTrans" cxnId="{033A6D44-D890-4E4B-BA95-BE1ACE4D8938}">
      <dgm:prSet/>
      <dgm:spPr/>
      <dgm:t>
        <a:bodyPr/>
        <a:lstStyle/>
        <a:p>
          <a:endParaRPr lang="en-US"/>
        </a:p>
      </dgm:t>
    </dgm:pt>
    <dgm:pt modelId="{7416AF75-5026-4279-9EB0-EE7934D0F27F}" type="sibTrans" cxnId="{033A6D44-D890-4E4B-BA95-BE1ACE4D8938}">
      <dgm:prSet/>
      <dgm:spPr/>
      <dgm:t>
        <a:bodyPr/>
        <a:lstStyle/>
        <a:p>
          <a:endParaRPr lang="en-US"/>
        </a:p>
      </dgm:t>
    </dgm:pt>
    <dgm:pt modelId="{203A4592-47AB-478F-AD32-6CB73F0F4DCD}" type="pres">
      <dgm:prSet presAssocID="{A5A40446-B684-4590-943D-E92E36AE0B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85CFE5-4A0E-4727-8659-C6EDFA9CF71B}" type="pres">
      <dgm:prSet presAssocID="{CC685541-CAB5-4CD9-8279-182D07E96DBE}" presName="thickLine" presStyleLbl="alignNode1" presStyleIdx="0" presStyleCnt="16"/>
      <dgm:spPr/>
    </dgm:pt>
    <dgm:pt modelId="{285D539B-B01A-4FB0-A80A-CDD7A3DAC7E3}" type="pres">
      <dgm:prSet presAssocID="{CC685541-CAB5-4CD9-8279-182D07E96DBE}" presName="horz1" presStyleCnt="0"/>
      <dgm:spPr/>
    </dgm:pt>
    <dgm:pt modelId="{A527FBC2-BBD8-4580-863E-52B0C2EF80B9}" type="pres">
      <dgm:prSet presAssocID="{CC685541-CAB5-4CD9-8279-182D07E96DBE}" presName="tx1" presStyleLbl="revTx" presStyleIdx="0" presStyleCnt="16"/>
      <dgm:spPr/>
      <dgm:t>
        <a:bodyPr/>
        <a:lstStyle/>
        <a:p>
          <a:endParaRPr lang="en-US"/>
        </a:p>
      </dgm:t>
    </dgm:pt>
    <dgm:pt modelId="{70FCA259-1BE8-49C1-9A46-482D2DCC5E85}" type="pres">
      <dgm:prSet presAssocID="{CC685541-CAB5-4CD9-8279-182D07E96DBE}" presName="vert1" presStyleCnt="0"/>
      <dgm:spPr/>
    </dgm:pt>
    <dgm:pt modelId="{7E721AEB-4B1D-4D7D-B996-3DC8A49D296D}" type="pres">
      <dgm:prSet presAssocID="{366CAE22-A16B-456C-8338-F11DB1607828}" presName="thickLine" presStyleLbl="alignNode1" presStyleIdx="1" presStyleCnt="16"/>
      <dgm:spPr/>
    </dgm:pt>
    <dgm:pt modelId="{A63F291F-0B4A-4C6B-9A58-14F9B3645D29}" type="pres">
      <dgm:prSet presAssocID="{366CAE22-A16B-456C-8338-F11DB1607828}" presName="horz1" presStyleCnt="0"/>
      <dgm:spPr/>
    </dgm:pt>
    <dgm:pt modelId="{865DA118-EBF0-44AD-8355-4BCEA8F271DE}" type="pres">
      <dgm:prSet presAssocID="{366CAE22-A16B-456C-8338-F11DB1607828}" presName="tx1" presStyleLbl="revTx" presStyleIdx="1" presStyleCnt="16"/>
      <dgm:spPr/>
      <dgm:t>
        <a:bodyPr/>
        <a:lstStyle/>
        <a:p>
          <a:endParaRPr lang="en-US"/>
        </a:p>
      </dgm:t>
    </dgm:pt>
    <dgm:pt modelId="{33B23F49-2D8B-434D-905E-E0229BD39D59}" type="pres">
      <dgm:prSet presAssocID="{366CAE22-A16B-456C-8338-F11DB1607828}" presName="vert1" presStyleCnt="0"/>
      <dgm:spPr/>
    </dgm:pt>
    <dgm:pt modelId="{7A86E451-CAD5-4DE4-8E93-6233E387EFC4}" type="pres">
      <dgm:prSet presAssocID="{12C6D046-8C38-42EE-AF9D-780602783A01}" presName="thickLine" presStyleLbl="alignNode1" presStyleIdx="2" presStyleCnt="16"/>
      <dgm:spPr/>
    </dgm:pt>
    <dgm:pt modelId="{B2A71009-E5A1-4CA3-8E1E-EE0B3FAB8545}" type="pres">
      <dgm:prSet presAssocID="{12C6D046-8C38-42EE-AF9D-780602783A01}" presName="horz1" presStyleCnt="0"/>
      <dgm:spPr/>
    </dgm:pt>
    <dgm:pt modelId="{80437FAE-A720-4088-B988-369FAA72494E}" type="pres">
      <dgm:prSet presAssocID="{12C6D046-8C38-42EE-AF9D-780602783A01}" presName="tx1" presStyleLbl="revTx" presStyleIdx="2" presStyleCnt="16"/>
      <dgm:spPr/>
      <dgm:t>
        <a:bodyPr/>
        <a:lstStyle/>
        <a:p>
          <a:endParaRPr lang="en-US"/>
        </a:p>
      </dgm:t>
    </dgm:pt>
    <dgm:pt modelId="{0144EBF2-5CEA-4A6E-BCB0-56C61ADC47E3}" type="pres">
      <dgm:prSet presAssocID="{12C6D046-8C38-42EE-AF9D-780602783A01}" presName="vert1" presStyleCnt="0"/>
      <dgm:spPr/>
    </dgm:pt>
    <dgm:pt modelId="{486F974A-BD37-4E07-8E02-72F84FAB0F45}" type="pres">
      <dgm:prSet presAssocID="{AA1932E3-C363-43AB-B498-A1DA04F1AD11}" presName="thickLine" presStyleLbl="alignNode1" presStyleIdx="3" presStyleCnt="16"/>
      <dgm:spPr/>
    </dgm:pt>
    <dgm:pt modelId="{D3A5E594-125F-4867-A3A3-16F8C6C1C228}" type="pres">
      <dgm:prSet presAssocID="{AA1932E3-C363-43AB-B498-A1DA04F1AD11}" presName="horz1" presStyleCnt="0"/>
      <dgm:spPr/>
    </dgm:pt>
    <dgm:pt modelId="{190D949A-C7E8-4F4E-B041-54BFF088BBB3}" type="pres">
      <dgm:prSet presAssocID="{AA1932E3-C363-43AB-B498-A1DA04F1AD11}" presName="tx1" presStyleLbl="revTx" presStyleIdx="3" presStyleCnt="16"/>
      <dgm:spPr/>
      <dgm:t>
        <a:bodyPr/>
        <a:lstStyle/>
        <a:p>
          <a:endParaRPr lang="en-US"/>
        </a:p>
      </dgm:t>
    </dgm:pt>
    <dgm:pt modelId="{FAE74F15-CE68-4573-9B5B-37D3AC309CA6}" type="pres">
      <dgm:prSet presAssocID="{AA1932E3-C363-43AB-B498-A1DA04F1AD11}" presName="vert1" presStyleCnt="0"/>
      <dgm:spPr/>
    </dgm:pt>
    <dgm:pt modelId="{63E6AFF3-7793-45FD-BD95-78A16FC76832}" type="pres">
      <dgm:prSet presAssocID="{360C7F9F-F1CC-405F-8B81-0EE2E782D86F}" presName="thickLine" presStyleLbl="alignNode1" presStyleIdx="4" presStyleCnt="16"/>
      <dgm:spPr/>
    </dgm:pt>
    <dgm:pt modelId="{6A07BF58-F193-46BC-9B20-4E2463EE009A}" type="pres">
      <dgm:prSet presAssocID="{360C7F9F-F1CC-405F-8B81-0EE2E782D86F}" presName="horz1" presStyleCnt="0"/>
      <dgm:spPr/>
    </dgm:pt>
    <dgm:pt modelId="{888CA983-2211-4AD1-A73E-D3B4FD842D5B}" type="pres">
      <dgm:prSet presAssocID="{360C7F9F-F1CC-405F-8B81-0EE2E782D86F}" presName="tx1" presStyleLbl="revTx" presStyleIdx="4" presStyleCnt="16"/>
      <dgm:spPr/>
      <dgm:t>
        <a:bodyPr/>
        <a:lstStyle/>
        <a:p>
          <a:endParaRPr lang="en-US"/>
        </a:p>
      </dgm:t>
    </dgm:pt>
    <dgm:pt modelId="{90FCA4A5-FC71-4F2C-9C08-F95617B93632}" type="pres">
      <dgm:prSet presAssocID="{360C7F9F-F1CC-405F-8B81-0EE2E782D86F}" presName="vert1" presStyleCnt="0"/>
      <dgm:spPr/>
    </dgm:pt>
    <dgm:pt modelId="{9612BABF-9F53-41AA-B9DD-20BB1CCDA063}" type="pres">
      <dgm:prSet presAssocID="{43CCD5CD-9643-433A-829A-87B31BC1DBF2}" presName="thickLine" presStyleLbl="alignNode1" presStyleIdx="5" presStyleCnt="16"/>
      <dgm:spPr/>
    </dgm:pt>
    <dgm:pt modelId="{307B6059-5527-4887-A3FA-0F9173AC4AE5}" type="pres">
      <dgm:prSet presAssocID="{43CCD5CD-9643-433A-829A-87B31BC1DBF2}" presName="horz1" presStyleCnt="0"/>
      <dgm:spPr/>
    </dgm:pt>
    <dgm:pt modelId="{7FB30800-6608-47DE-B356-17835ACA52A9}" type="pres">
      <dgm:prSet presAssocID="{43CCD5CD-9643-433A-829A-87B31BC1DBF2}" presName="tx1" presStyleLbl="revTx" presStyleIdx="5" presStyleCnt="16"/>
      <dgm:spPr/>
      <dgm:t>
        <a:bodyPr/>
        <a:lstStyle/>
        <a:p>
          <a:endParaRPr lang="en-US"/>
        </a:p>
      </dgm:t>
    </dgm:pt>
    <dgm:pt modelId="{3302DE4F-F11A-4B9C-88BE-F7CACF72E18E}" type="pres">
      <dgm:prSet presAssocID="{43CCD5CD-9643-433A-829A-87B31BC1DBF2}" presName="vert1" presStyleCnt="0"/>
      <dgm:spPr/>
    </dgm:pt>
    <dgm:pt modelId="{D8C14D45-82F1-4CB3-9762-DC3AEC8054E2}" type="pres">
      <dgm:prSet presAssocID="{A0ED4EC1-464A-4CB1-AAD9-F461654E677B}" presName="thickLine" presStyleLbl="alignNode1" presStyleIdx="6" presStyleCnt="16"/>
      <dgm:spPr/>
    </dgm:pt>
    <dgm:pt modelId="{1355FB1A-CB96-4A1C-B446-B956597B3EE8}" type="pres">
      <dgm:prSet presAssocID="{A0ED4EC1-464A-4CB1-AAD9-F461654E677B}" presName="horz1" presStyleCnt="0"/>
      <dgm:spPr/>
    </dgm:pt>
    <dgm:pt modelId="{3D76677E-1C0C-441F-ACE8-8735F0B3DD0D}" type="pres">
      <dgm:prSet presAssocID="{A0ED4EC1-464A-4CB1-AAD9-F461654E677B}" presName="tx1" presStyleLbl="revTx" presStyleIdx="6" presStyleCnt="16"/>
      <dgm:spPr/>
      <dgm:t>
        <a:bodyPr/>
        <a:lstStyle/>
        <a:p>
          <a:endParaRPr lang="en-US"/>
        </a:p>
      </dgm:t>
    </dgm:pt>
    <dgm:pt modelId="{ED25CE28-C06E-43BB-97D9-5A7899B2FF32}" type="pres">
      <dgm:prSet presAssocID="{A0ED4EC1-464A-4CB1-AAD9-F461654E677B}" presName="vert1" presStyleCnt="0"/>
      <dgm:spPr/>
    </dgm:pt>
    <dgm:pt modelId="{F49E4992-254C-4C75-830E-5C615B9035E9}" type="pres">
      <dgm:prSet presAssocID="{8AC6FE43-2289-47C4-8B7B-CDF37584CAD2}" presName="thickLine" presStyleLbl="alignNode1" presStyleIdx="7" presStyleCnt="16"/>
      <dgm:spPr/>
    </dgm:pt>
    <dgm:pt modelId="{8DFEB0B3-78D9-4E7A-A455-C9B51C069506}" type="pres">
      <dgm:prSet presAssocID="{8AC6FE43-2289-47C4-8B7B-CDF37584CAD2}" presName="horz1" presStyleCnt="0"/>
      <dgm:spPr/>
    </dgm:pt>
    <dgm:pt modelId="{831CE08C-4200-4D9B-AA48-225DF21D8C74}" type="pres">
      <dgm:prSet presAssocID="{8AC6FE43-2289-47C4-8B7B-CDF37584CAD2}" presName="tx1" presStyleLbl="revTx" presStyleIdx="7" presStyleCnt="16"/>
      <dgm:spPr/>
      <dgm:t>
        <a:bodyPr/>
        <a:lstStyle/>
        <a:p>
          <a:endParaRPr lang="en-US"/>
        </a:p>
      </dgm:t>
    </dgm:pt>
    <dgm:pt modelId="{AED64322-7F99-4986-9F52-0757964ABAFD}" type="pres">
      <dgm:prSet presAssocID="{8AC6FE43-2289-47C4-8B7B-CDF37584CAD2}" presName="vert1" presStyleCnt="0"/>
      <dgm:spPr/>
    </dgm:pt>
    <dgm:pt modelId="{5E6097D8-C1D0-4746-8BBF-635CD1298F74}" type="pres">
      <dgm:prSet presAssocID="{6A1A1C8B-87BC-49A5-B879-3F6D76DE241B}" presName="thickLine" presStyleLbl="alignNode1" presStyleIdx="8" presStyleCnt="16"/>
      <dgm:spPr/>
    </dgm:pt>
    <dgm:pt modelId="{887AB5DD-ACCD-4221-ADBC-5D5CEEF8A4F2}" type="pres">
      <dgm:prSet presAssocID="{6A1A1C8B-87BC-49A5-B879-3F6D76DE241B}" presName="horz1" presStyleCnt="0"/>
      <dgm:spPr/>
    </dgm:pt>
    <dgm:pt modelId="{13643468-CC50-459A-8C2E-F84BC51F40CD}" type="pres">
      <dgm:prSet presAssocID="{6A1A1C8B-87BC-49A5-B879-3F6D76DE241B}" presName="tx1" presStyleLbl="revTx" presStyleIdx="8" presStyleCnt="16"/>
      <dgm:spPr/>
      <dgm:t>
        <a:bodyPr/>
        <a:lstStyle/>
        <a:p>
          <a:endParaRPr lang="en-US"/>
        </a:p>
      </dgm:t>
    </dgm:pt>
    <dgm:pt modelId="{B82CA524-1175-4521-885D-32A23C64D75C}" type="pres">
      <dgm:prSet presAssocID="{6A1A1C8B-87BC-49A5-B879-3F6D76DE241B}" presName="vert1" presStyleCnt="0"/>
      <dgm:spPr/>
    </dgm:pt>
    <dgm:pt modelId="{17DE5925-136F-4A88-899D-79C082238806}" type="pres">
      <dgm:prSet presAssocID="{921D1A20-4493-4CBF-80A9-C89CEBE922A4}" presName="thickLine" presStyleLbl="alignNode1" presStyleIdx="9" presStyleCnt="16"/>
      <dgm:spPr/>
    </dgm:pt>
    <dgm:pt modelId="{28D59CEB-FE60-4E60-A32B-40386AFA05FE}" type="pres">
      <dgm:prSet presAssocID="{921D1A20-4493-4CBF-80A9-C89CEBE922A4}" presName="horz1" presStyleCnt="0"/>
      <dgm:spPr/>
    </dgm:pt>
    <dgm:pt modelId="{7E859AE7-6269-435F-8AD4-2DC32B81CDDC}" type="pres">
      <dgm:prSet presAssocID="{921D1A20-4493-4CBF-80A9-C89CEBE922A4}" presName="tx1" presStyleLbl="revTx" presStyleIdx="9" presStyleCnt="16"/>
      <dgm:spPr/>
      <dgm:t>
        <a:bodyPr/>
        <a:lstStyle/>
        <a:p>
          <a:endParaRPr lang="en-US"/>
        </a:p>
      </dgm:t>
    </dgm:pt>
    <dgm:pt modelId="{C9EE2550-F6B1-43E2-8629-6B2F0EB8B5B7}" type="pres">
      <dgm:prSet presAssocID="{921D1A20-4493-4CBF-80A9-C89CEBE922A4}" presName="vert1" presStyleCnt="0"/>
      <dgm:spPr/>
    </dgm:pt>
    <dgm:pt modelId="{EFF9BEEC-A0C6-4EDC-A384-776AF419482B}" type="pres">
      <dgm:prSet presAssocID="{40E8BCE9-03A3-4934-A5F3-E5275B77C46D}" presName="thickLine" presStyleLbl="alignNode1" presStyleIdx="10" presStyleCnt="16"/>
      <dgm:spPr/>
    </dgm:pt>
    <dgm:pt modelId="{3DCB783D-2C59-4E4D-9BB4-72E9D7F9F6F9}" type="pres">
      <dgm:prSet presAssocID="{40E8BCE9-03A3-4934-A5F3-E5275B77C46D}" presName="horz1" presStyleCnt="0"/>
      <dgm:spPr/>
    </dgm:pt>
    <dgm:pt modelId="{283343E8-CE8C-4B29-BC1B-A714323B32FA}" type="pres">
      <dgm:prSet presAssocID="{40E8BCE9-03A3-4934-A5F3-E5275B77C46D}" presName="tx1" presStyleLbl="revTx" presStyleIdx="10" presStyleCnt="16"/>
      <dgm:spPr/>
      <dgm:t>
        <a:bodyPr/>
        <a:lstStyle/>
        <a:p>
          <a:endParaRPr lang="en-US"/>
        </a:p>
      </dgm:t>
    </dgm:pt>
    <dgm:pt modelId="{2132BECA-C1A8-42BB-AC58-D92D0A28407C}" type="pres">
      <dgm:prSet presAssocID="{40E8BCE9-03A3-4934-A5F3-E5275B77C46D}" presName="vert1" presStyleCnt="0"/>
      <dgm:spPr/>
    </dgm:pt>
    <dgm:pt modelId="{D4FB6F9C-E6E0-4E10-AB70-614357BAF92A}" type="pres">
      <dgm:prSet presAssocID="{1F5FE4EE-A990-4301-A937-4451BAC3CEEA}" presName="thickLine" presStyleLbl="alignNode1" presStyleIdx="11" presStyleCnt="16"/>
      <dgm:spPr/>
    </dgm:pt>
    <dgm:pt modelId="{36B99EB1-6BDF-4C9C-88A7-CB0BFCA00ACB}" type="pres">
      <dgm:prSet presAssocID="{1F5FE4EE-A990-4301-A937-4451BAC3CEEA}" presName="horz1" presStyleCnt="0"/>
      <dgm:spPr/>
    </dgm:pt>
    <dgm:pt modelId="{45E283DF-F5DD-4C16-B7F3-B3067CFD4992}" type="pres">
      <dgm:prSet presAssocID="{1F5FE4EE-A990-4301-A937-4451BAC3CEEA}" presName="tx1" presStyleLbl="revTx" presStyleIdx="11" presStyleCnt="16"/>
      <dgm:spPr/>
      <dgm:t>
        <a:bodyPr/>
        <a:lstStyle/>
        <a:p>
          <a:endParaRPr lang="en-US"/>
        </a:p>
      </dgm:t>
    </dgm:pt>
    <dgm:pt modelId="{7029C807-C998-43B2-A3E9-54ED5AC4B88F}" type="pres">
      <dgm:prSet presAssocID="{1F5FE4EE-A990-4301-A937-4451BAC3CEEA}" presName="vert1" presStyleCnt="0"/>
      <dgm:spPr/>
    </dgm:pt>
    <dgm:pt modelId="{1A0952A2-7D57-44CD-B081-66C5BF672B22}" type="pres">
      <dgm:prSet presAssocID="{230ECF6C-C76B-4528-9A97-56D5A0E6EDCC}" presName="thickLine" presStyleLbl="alignNode1" presStyleIdx="12" presStyleCnt="16"/>
      <dgm:spPr/>
    </dgm:pt>
    <dgm:pt modelId="{6D8D0BE1-B2C6-4597-ACB3-02AE13F839AA}" type="pres">
      <dgm:prSet presAssocID="{230ECF6C-C76B-4528-9A97-56D5A0E6EDCC}" presName="horz1" presStyleCnt="0"/>
      <dgm:spPr/>
    </dgm:pt>
    <dgm:pt modelId="{9D15F7D1-FD98-4581-8F66-F3751186AE73}" type="pres">
      <dgm:prSet presAssocID="{230ECF6C-C76B-4528-9A97-56D5A0E6EDCC}" presName="tx1" presStyleLbl="revTx" presStyleIdx="12" presStyleCnt="16"/>
      <dgm:spPr/>
      <dgm:t>
        <a:bodyPr/>
        <a:lstStyle/>
        <a:p>
          <a:endParaRPr lang="en-US"/>
        </a:p>
      </dgm:t>
    </dgm:pt>
    <dgm:pt modelId="{F42D31C6-C729-44CD-9C4E-C72E9123E7E7}" type="pres">
      <dgm:prSet presAssocID="{230ECF6C-C76B-4528-9A97-56D5A0E6EDCC}" presName="vert1" presStyleCnt="0"/>
      <dgm:spPr/>
    </dgm:pt>
    <dgm:pt modelId="{DC9E4BB9-1935-431E-A979-BF6CB64A0B24}" type="pres">
      <dgm:prSet presAssocID="{158EC700-5BE6-4214-A5D8-03514534CCB0}" presName="thickLine" presStyleLbl="alignNode1" presStyleIdx="13" presStyleCnt="16"/>
      <dgm:spPr/>
    </dgm:pt>
    <dgm:pt modelId="{16DAB9D1-271B-44DC-8E7C-D4CDB9246C80}" type="pres">
      <dgm:prSet presAssocID="{158EC700-5BE6-4214-A5D8-03514534CCB0}" presName="horz1" presStyleCnt="0"/>
      <dgm:spPr/>
    </dgm:pt>
    <dgm:pt modelId="{42454D8C-4426-4DC3-BDB1-D68A274E6D77}" type="pres">
      <dgm:prSet presAssocID="{158EC700-5BE6-4214-A5D8-03514534CCB0}" presName="tx1" presStyleLbl="revTx" presStyleIdx="13" presStyleCnt="16"/>
      <dgm:spPr/>
      <dgm:t>
        <a:bodyPr/>
        <a:lstStyle/>
        <a:p>
          <a:endParaRPr lang="en-US"/>
        </a:p>
      </dgm:t>
    </dgm:pt>
    <dgm:pt modelId="{477757B6-0D39-43D5-B468-87C120D30BE2}" type="pres">
      <dgm:prSet presAssocID="{158EC700-5BE6-4214-A5D8-03514534CCB0}" presName="vert1" presStyleCnt="0"/>
      <dgm:spPr/>
    </dgm:pt>
    <dgm:pt modelId="{C60AE571-4CAE-4104-915B-EEA7CA25ACB0}" type="pres">
      <dgm:prSet presAssocID="{66DC868C-EB1A-4D60-8059-FA2563F4CB02}" presName="thickLine" presStyleLbl="alignNode1" presStyleIdx="14" presStyleCnt="16"/>
      <dgm:spPr/>
    </dgm:pt>
    <dgm:pt modelId="{DE2887AE-F2E9-46D4-AC38-DBF6FE5C9A51}" type="pres">
      <dgm:prSet presAssocID="{66DC868C-EB1A-4D60-8059-FA2563F4CB02}" presName="horz1" presStyleCnt="0"/>
      <dgm:spPr/>
    </dgm:pt>
    <dgm:pt modelId="{BFB40DFB-CB1B-45F7-9CE7-0ABF6902C6FC}" type="pres">
      <dgm:prSet presAssocID="{66DC868C-EB1A-4D60-8059-FA2563F4CB02}" presName="tx1" presStyleLbl="revTx" presStyleIdx="14" presStyleCnt="16"/>
      <dgm:spPr/>
      <dgm:t>
        <a:bodyPr/>
        <a:lstStyle/>
        <a:p>
          <a:endParaRPr lang="en-US"/>
        </a:p>
      </dgm:t>
    </dgm:pt>
    <dgm:pt modelId="{45ECC1AF-6B66-4586-B2E2-D11BB63A10AB}" type="pres">
      <dgm:prSet presAssocID="{66DC868C-EB1A-4D60-8059-FA2563F4CB02}" presName="vert1" presStyleCnt="0"/>
      <dgm:spPr/>
    </dgm:pt>
    <dgm:pt modelId="{92110EA3-2E8A-4FFF-A728-FE4D9E92B983}" type="pres">
      <dgm:prSet presAssocID="{D7CF152F-C222-48B6-8640-58287D818F56}" presName="thickLine" presStyleLbl="alignNode1" presStyleIdx="15" presStyleCnt="16"/>
      <dgm:spPr/>
    </dgm:pt>
    <dgm:pt modelId="{FE0CA255-676D-4D34-963B-5BB6E6DA1930}" type="pres">
      <dgm:prSet presAssocID="{D7CF152F-C222-48B6-8640-58287D818F56}" presName="horz1" presStyleCnt="0"/>
      <dgm:spPr/>
    </dgm:pt>
    <dgm:pt modelId="{23C1A6AE-2AAC-4F65-87AF-4EA0A0168713}" type="pres">
      <dgm:prSet presAssocID="{D7CF152F-C222-48B6-8640-58287D818F56}" presName="tx1" presStyleLbl="revTx" presStyleIdx="15" presStyleCnt="16"/>
      <dgm:spPr/>
      <dgm:t>
        <a:bodyPr/>
        <a:lstStyle/>
        <a:p>
          <a:endParaRPr lang="en-US"/>
        </a:p>
      </dgm:t>
    </dgm:pt>
    <dgm:pt modelId="{D96918A1-C90C-4CB9-9B84-AD06747E2260}" type="pres">
      <dgm:prSet presAssocID="{D7CF152F-C222-48B6-8640-58287D818F56}" presName="vert1" presStyleCnt="0"/>
      <dgm:spPr/>
    </dgm:pt>
  </dgm:ptLst>
  <dgm:cxnLst>
    <dgm:cxn modelId="{72BABF00-E9A0-40A5-A9B8-ABCBDD590221}" type="presOf" srcId="{A0ED4EC1-464A-4CB1-AAD9-F461654E677B}" destId="{3D76677E-1C0C-441F-ACE8-8735F0B3DD0D}" srcOrd="0" destOrd="0" presId="urn:microsoft.com/office/officeart/2008/layout/LinedList"/>
    <dgm:cxn modelId="{315B9B8C-8362-4806-9755-6B19B98CA5F6}" type="presOf" srcId="{8AC6FE43-2289-47C4-8B7B-CDF37584CAD2}" destId="{831CE08C-4200-4D9B-AA48-225DF21D8C74}" srcOrd="0" destOrd="0" presId="urn:microsoft.com/office/officeart/2008/layout/LinedList"/>
    <dgm:cxn modelId="{0C0E2540-E697-4044-A994-996553F61E32}" type="presOf" srcId="{366CAE22-A16B-456C-8338-F11DB1607828}" destId="{865DA118-EBF0-44AD-8355-4BCEA8F271DE}" srcOrd="0" destOrd="0" presId="urn:microsoft.com/office/officeart/2008/layout/LinedList"/>
    <dgm:cxn modelId="{F105AAF3-993C-48E8-B7A5-64FEDA3B01A5}" srcId="{A5A40446-B684-4590-943D-E92E36AE0B28}" destId="{921D1A20-4493-4CBF-80A9-C89CEBE922A4}" srcOrd="9" destOrd="0" parTransId="{45FB65FF-3E5C-4738-8F22-C86F40E461C1}" sibTransId="{45A2B06A-5444-42F0-A644-CA8F55A39837}"/>
    <dgm:cxn modelId="{D02812C7-F6FA-444D-B1B6-77472DA4BB99}" srcId="{A5A40446-B684-4590-943D-E92E36AE0B28}" destId="{CC685541-CAB5-4CD9-8279-182D07E96DBE}" srcOrd="0" destOrd="0" parTransId="{AE465747-B42A-4DAF-AE11-AF2904A62921}" sibTransId="{7C35E85E-AAC7-4159-9BA5-4B20BB5D84A6}"/>
    <dgm:cxn modelId="{2D0F133C-20F9-4014-ACDC-60D394D42113}" type="presOf" srcId="{AA1932E3-C363-43AB-B498-A1DA04F1AD11}" destId="{190D949A-C7E8-4F4E-B041-54BFF088BBB3}" srcOrd="0" destOrd="0" presId="urn:microsoft.com/office/officeart/2008/layout/LinedList"/>
    <dgm:cxn modelId="{663A1DDD-F4D9-4637-9822-EF56AF774711}" srcId="{A5A40446-B684-4590-943D-E92E36AE0B28}" destId="{366CAE22-A16B-456C-8338-F11DB1607828}" srcOrd="1" destOrd="0" parTransId="{B3EBEE09-2F83-4943-B978-94C278BD66B7}" sibTransId="{128A1E93-78D4-41EA-BCF2-2D7C2266AF6A}"/>
    <dgm:cxn modelId="{033A6D44-D890-4E4B-BA95-BE1ACE4D8938}" srcId="{A5A40446-B684-4590-943D-E92E36AE0B28}" destId="{D7CF152F-C222-48B6-8640-58287D818F56}" srcOrd="15" destOrd="0" parTransId="{E324812D-E813-4949-9880-34E67C350290}" sibTransId="{7416AF75-5026-4279-9EB0-EE7934D0F27F}"/>
    <dgm:cxn modelId="{C0AD4026-4C91-4118-B27D-D7458E0CF984}" srcId="{A5A40446-B684-4590-943D-E92E36AE0B28}" destId="{1F5FE4EE-A990-4301-A937-4451BAC3CEEA}" srcOrd="11" destOrd="0" parTransId="{477E9ABF-5C2F-403F-ACFB-9241FD15B0B0}" sibTransId="{15BC5A01-2894-4291-910B-EEEA67EE2A04}"/>
    <dgm:cxn modelId="{567E2D11-4901-40D9-8AE3-46C46B418FC1}" srcId="{A5A40446-B684-4590-943D-E92E36AE0B28}" destId="{AA1932E3-C363-43AB-B498-A1DA04F1AD11}" srcOrd="3" destOrd="0" parTransId="{E8834F38-C43D-45F7-837B-86ED8E60B993}" sibTransId="{494DE947-E35E-4D18-93DC-F8E660B8D655}"/>
    <dgm:cxn modelId="{1379F6AF-FD50-4CB0-9F95-F2721E82D3A3}" srcId="{A5A40446-B684-4590-943D-E92E36AE0B28}" destId="{360C7F9F-F1CC-405F-8B81-0EE2E782D86F}" srcOrd="4" destOrd="0" parTransId="{542F81BE-EAA4-44AB-82D9-87599BA1564C}" sibTransId="{5135D3E7-2887-4F81-A586-5DFF783C7785}"/>
    <dgm:cxn modelId="{C44F8F9B-5793-4479-B9D8-57156E9DBA27}" type="presOf" srcId="{1F5FE4EE-A990-4301-A937-4451BAC3CEEA}" destId="{45E283DF-F5DD-4C16-B7F3-B3067CFD4992}" srcOrd="0" destOrd="0" presId="urn:microsoft.com/office/officeart/2008/layout/LinedList"/>
    <dgm:cxn modelId="{A0E8948F-8E2A-4085-826E-E42B3397A28D}" srcId="{A5A40446-B684-4590-943D-E92E36AE0B28}" destId="{6A1A1C8B-87BC-49A5-B879-3F6D76DE241B}" srcOrd="8" destOrd="0" parTransId="{B18C150C-0592-44E6-884C-A81E9CF42C96}" sibTransId="{262F41F3-BA12-439E-89BA-C05EB810CE5A}"/>
    <dgm:cxn modelId="{31B2BA30-6670-47CD-AD9B-3B5463068B3F}" type="presOf" srcId="{921D1A20-4493-4CBF-80A9-C89CEBE922A4}" destId="{7E859AE7-6269-435F-8AD4-2DC32B81CDDC}" srcOrd="0" destOrd="0" presId="urn:microsoft.com/office/officeart/2008/layout/LinedList"/>
    <dgm:cxn modelId="{73EE3812-117A-4F9C-87D8-BAE2F8C21328}" srcId="{A5A40446-B684-4590-943D-E92E36AE0B28}" destId="{40E8BCE9-03A3-4934-A5F3-E5275B77C46D}" srcOrd="10" destOrd="0" parTransId="{B1C6B76D-059F-44AB-B361-ED66BD335967}" sibTransId="{7F42B361-415A-4909-9C29-1B3CCA83FABF}"/>
    <dgm:cxn modelId="{D1145D33-8308-45E5-B21B-CB3B21C740E5}" srcId="{A5A40446-B684-4590-943D-E92E36AE0B28}" destId="{8AC6FE43-2289-47C4-8B7B-CDF37584CAD2}" srcOrd="7" destOrd="0" parTransId="{81412E47-A3D6-4CB4-8D54-F59CC420312B}" sibTransId="{8A708187-3A9A-46F8-B130-20AE52000037}"/>
    <dgm:cxn modelId="{93B7F09A-6509-45FB-897E-C35F68FEE331}" type="presOf" srcId="{A5A40446-B684-4590-943D-E92E36AE0B28}" destId="{203A4592-47AB-478F-AD32-6CB73F0F4DCD}" srcOrd="0" destOrd="0" presId="urn:microsoft.com/office/officeart/2008/layout/LinedList"/>
    <dgm:cxn modelId="{FD1422D4-BE4D-418F-85CA-76EA606072B6}" srcId="{A5A40446-B684-4590-943D-E92E36AE0B28}" destId="{230ECF6C-C76B-4528-9A97-56D5A0E6EDCC}" srcOrd="12" destOrd="0" parTransId="{16B1D332-3708-48F2-A6EF-A44EF3533274}" sibTransId="{3958480E-691A-4276-9F21-5B1254FBBEAA}"/>
    <dgm:cxn modelId="{1D98C59E-87EC-4B09-8733-E02DA244BEF8}" type="presOf" srcId="{360C7F9F-F1CC-405F-8B81-0EE2E782D86F}" destId="{888CA983-2211-4AD1-A73E-D3B4FD842D5B}" srcOrd="0" destOrd="0" presId="urn:microsoft.com/office/officeart/2008/layout/LinedList"/>
    <dgm:cxn modelId="{174A77E3-8340-4ACF-BDB6-131238DF19A2}" srcId="{A5A40446-B684-4590-943D-E92E36AE0B28}" destId="{66DC868C-EB1A-4D60-8059-FA2563F4CB02}" srcOrd="14" destOrd="0" parTransId="{69F39124-70E5-4078-AEC1-250F4D61BA1B}" sibTransId="{C0763AF7-B986-42F9-B770-93FB2C429AC0}"/>
    <dgm:cxn modelId="{123BAA4D-F53F-430F-88ED-B7DEF28E5D9A}" type="presOf" srcId="{43CCD5CD-9643-433A-829A-87B31BC1DBF2}" destId="{7FB30800-6608-47DE-B356-17835ACA52A9}" srcOrd="0" destOrd="0" presId="urn:microsoft.com/office/officeart/2008/layout/LinedList"/>
    <dgm:cxn modelId="{47A9FCF3-BEAC-4D6A-ACB8-23F164F8B654}" type="presOf" srcId="{CC685541-CAB5-4CD9-8279-182D07E96DBE}" destId="{A527FBC2-BBD8-4580-863E-52B0C2EF80B9}" srcOrd="0" destOrd="0" presId="urn:microsoft.com/office/officeart/2008/layout/LinedList"/>
    <dgm:cxn modelId="{598D8B1F-E739-48C9-94D6-DD20B8E773B6}" type="presOf" srcId="{66DC868C-EB1A-4D60-8059-FA2563F4CB02}" destId="{BFB40DFB-CB1B-45F7-9CE7-0ABF6902C6FC}" srcOrd="0" destOrd="0" presId="urn:microsoft.com/office/officeart/2008/layout/LinedList"/>
    <dgm:cxn modelId="{CFF5DD3C-E6FB-45D7-B5E7-080AB96930AF}" type="presOf" srcId="{40E8BCE9-03A3-4934-A5F3-E5275B77C46D}" destId="{283343E8-CE8C-4B29-BC1B-A714323B32FA}" srcOrd="0" destOrd="0" presId="urn:microsoft.com/office/officeart/2008/layout/LinedList"/>
    <dgm:cxn modelId="{E90781F4-9161-45FB-96ED-C727FFAD13E2}" srcId="{A5A40446-B684-4590-943D-E92E36AE0B28}" destId="{A0ED4EC1-464A-4CB1-AAD9-F461654E677B}" srcOrd="6" destOrd="0" parTransId="{F04BB144-4E63-4DB5-9179-16C260198EE6}" sibTransId="{1E0F3B3A-C206-44E0-8BB6-3C5033E7FEE0}"/>
    <dgm:cxn modelId="{E82A1BA4-22C6-48DD-9A6C-AAAFD7D7A77D}" srcId="{A5A40446-B684-4590-943D-E92E36AE0B28}" destId="{158EC700-5BE6-4214-A5D8-03514534CCB0}" srcOrd="13" destOrd="0" parTransId="{13156F8F-4BCA-4BFE-88AC-2DD46AAE84F8}" sibTransId="{20B6E3F4-538A-4D14-979E-3797F489BDD5}"/>
    <dgm:cxn modelId="{3EB50319-863A-43CC-BCD9-06913E311F70}" type="presOf" srcId="{230ECF6C-C76B-4528-9A97-56D5A0E6EDCC}" destId="{9D15F7D1-FD98-4581-8F66-F3751186AE73}" srcOrd="0" destOrd="0" presId="urn:microsoft.com/office/officeart/2008/layout/LinedList"/>
    <dgm:cxn modelId="{EA0534BE-F869-4BEF-998B-D62DA42C29B0}" type="presOf" srcId="{6A1A1C8B-87BC-49A5-B879-3F6D76DE241B}" destId="{13643468-CC50-459A-8C2E-F84BC51F40CD}" srcOrd="0" destOrd="0" presId="urn:microsoft.com/office/officeart/2008/layout/LinedList"/>
    <dgm:cxn modelId="{33059BEC-4C3F-4EA1-A146-64C922C155A5}" type="presOf" srcId="{D7CF152F-C222-48B6-8640-58287D818F56}" destId="{23C1A6AE-2AAC-4F65-87AF-4EA0A0168713}" srcOrd="0" destOrd="0" presId="urn:microsoft.com/office/officeart/2008/layout/LinedList"/>
    <dgm:cxn modelId="{3CE051E8-C708-458C-961C-2EE52F73C796}" srcId="{A5A40446-B684-4590-943D-E92E36AE0B28}" destId="{12C6D046-8C38-42EE-AF9D-780602783A01}" srcOrd="2" destOrd="0" parTransId="{1C653F2B-12E0-46DF-AB23-4EE5DD5FF9E7}" sibTransId="{BC4AC204-6815-4838-BA50-AE052DD1C3C2}"/>
    <dgm:cxn modelId="{C9941971-947F-42BE-832E-5F490F00BC9F}" type="presOf" srcId="{12C6D046-8C38-42EE-AF9D-780602783A01}" destId="{80437FAE-A720-4088-B988-369FAA72494E}" srcOrd="0" destOrd="0" presId="urn:microsoft.com/office/officeart/2008/layout/LinedList"/>
    <dgm:cxn modelId="{BA8F5C80-2F0E-4FA9-B9D3-F75593529527}" type="presOf" srcId="{158EC700-5BE6-4214-A5D8-03514534CCB0}" destId="{42454D8C-4426-4DC3-BDB1-D68A274E6D77}" srcOrd="0" destOrd="0" presId="urn:microsoft.com/office/officeart/2008/layout/LinedList"/>
    <dgm:cxn modelId="{F0582E56-282C-456E-BB8E-D0844E0AD50A}" srcId="{A5A40446-B684-4590-943D-E92E36AE0B28}" destId="{43CCD5CD-9643-433A-829A-87B31BC1DBF2}" srcOrd="5" destOrd="0" parTransId="{D1503E6D-51C7-4675-B4BA-C3BB87A7FA88}" sibTransId="{56A41FCD-791A-4EE4-B05B-CBB23CB43AD4}"/>
    <dgm:cxn modelId="{C87964C5-9547-4DE3-A3DA-850DD25344B0}" type="presParOf" srcId="{203A4592-47AB-478F-AD32-6CB73F0F4DCD}" destId="{E985CFE5-4A0E-4727-8659-C6EDFA9CF71B}" srcOrd="0" destOrd="0" presId="urn:microsoft.com/office/officeart/2008/layout/LinedList"/>
    <dgm:cxn modelId="{D8D16DCC-B8E8-4D93-9587-50C87E3017BA}" type="presParOf" srcId="{203A4592-47AB-478F-AD32-6CB73F0F4DCD}" destId="{285D539B-B01A-4FB0-A80A-CDD7A3DAC7E3}" srcOrd="1" destOrd="0" presId="urn:microsoft.com/office/officeart/2008/layout/LinedList"/>
    <dgm:cxn modelId="{A6B30DE0-D804-4CE4-BA03-E0A336DCE8B1}" type="presParOf" srcId="{285D539B-B01A-4FB0-A80A-CDD7A3DAC7E3}" destId="{A527FBC2-BBD8-4580-863E-52B0C2EF80B9}" srcOrd="0" destOrd="0" presId="urn:microsoft.com/office/officeart/2008/layout/LinedList"/>
    <dgm:cxn modelId="{A1125E06-163F-40FA-9CAA-0679FFD70180}" type="presParOf" srcId="{285D539B-B01A-4FB0-A80A-CDD7A3DAC7E3}" destId="{70FCA259-1BE8-49C1-9A46-482D2DCC5E85}" srcOrd="1" destOrd="0" presId="urn:microsoft.com/office/officeart/2008/layout/LinedList"/>
    <dgm:cxn modelId="{497AF85D-20C7-4D18-96DB-B3C3924239AF}" type="presParOf" srcId="{203A4592-47AB-478F-AD32-6CB73F0F4DCD}" destId="{7E721AEB-4B1D-4D7D-B996-3DC8A49D296D}" srcOrd="2" destOrd="0" presId="urn:microsoft.com/office/officeart/2008/layout/LinedList"/>
    <dgm:cxn modelId="{E3520712-5C04-452B-8CC9-68FC121A24C3}" type="presParOf" srcId="{203A4592-47AB-478F-AD32-6CB73F0F4DCD}" destId="{A63F291F-0B4A-4C6B-9A58-14F9B3645D29}" srcOrd="3" destOrd="0" presId="urn:microsoft.com/office/officeart/2008/layout/LinedList"/>
    <dgm:cxn modelId="{2165AA50-C487-44A3-B671-AD74E4C2ACBF}" type="presParOf" srcId="{A63F291F-0B4A-4C6B-9A58-14F9B3645D29}" destId="{865DA118-EBF0-44AD-8355-4BCEA8F271DE}" srcOrd="0" destOrd="0" presId="urn:microsoft.com/office/officeart/2008/layout/LinedList"/>
    <dgm:cxn modelId="{92765B16-E12C-4EB4-9EB3-496D9B7962D1}" type="presParOf" srcId="{A63F291F-0B4A-4C6B-9A58-14F9B3645D29}" destId="{33B23F49-2D8B-434D-905E-E0229BD39D59}" srcOrd="1" destOrd="0" presId="urn:microsoft.com/office/officeart/2008/layout/LinedList"/>
    <dgm:cxn modelId="{F3006505-F724-4442-B201-5F80C18BC8DC}" type="presParOf" srcId="{203A4592-47AB-478F-AD32-6CB73F0F4DCD}" destId="{7A86E451-CAD5-4DE4-8E93-6233E387EFC4}" srcOrd="4" destOrd="0" presId="urn:microsoft.com/office/officeart/2008/layout/LinedList"/>
    <dgm:cxn modelId="{984AF9D6-8AB7-48E8-8FDC-E20ECA993BAB}" type="presParOf" srcId="{203A4592-47AB-478F-AD32-6CB73F0F4DCD}" destId="{B2A71009-E5A1-4CA3-8E1E-EE0B3FAB8545}" srcOrd="5" destOrd="0" presId="urn:microsoft.com/office/officeart/2008/layout/LinedList"/>
    <dgm:cxn modelId="{10CED27D-8359-48C9-99A0-F28BA4126DFC}" type="presParOf" srcId="{B2A71009-E5A1-4CA3-8E1E-EE0B3FAB8545}" destId="{80437FAE-A720-4088-B988-369FAA72494E}" srcOrd="0" destOrd="0" presId="urn:microsoft.com/office/officeart/2008/layout/LinedList"/>
    <dgm:cxn modelId="{5E5A8755-6870-497A-BA39-E7583E74C5D4}" type="presParOf" srcId="{B2A71009-E5A1-4CA3-8E1E-EE0B3FAB8545}" destId="{0144EBF2-5CEA-4A6E-BCB0-56C61ADC47E3}" srcOrd="1" destOrd="0" presId="urn:microsoft.com/office/officeart/2008/layout/LinedList"/>
    <dgm:cxn modelId="{74AEDD05-9A9C-4416-B7A5-A52E146BAAFE}" type="presParOf" srcId="{203A4592-47AB-478F-AD32-6CB73F0F4DCD}" destId="{486F974A-BD37-4E07-8E02-72F84FAB0F45}" srcOrd="6" destOrd="0" presId="urn:microsoft.com/office/officeart/2008/layout/LinedList"/>
    <dgm:cxn modelId="{FE3A4A75-B3AF-4D4C-BF4D-798BCDC68286}" type="presParOf" srcId="{203A4592-47AB-478F-AD32-6CB73F0F4DCD}" destId="{D3A5E594-125F-4867-A3A3-16F8C6C1C228}" srcOrd="7" destOrd="0" presId="urn:microsoft.com/office/officeart/2008/layout/LinedList"/>
    <dgm:cxn modelId="{3F882663-5884-4A89-A777-1EFC337E7F83}" type="presParOf" srcId="{D3A5E594-125F-4867-A3A3-16F8C6C1C228}" destId="{190D949A-C7E8-4F4E-B041-54BFF088BBB3}" srcOrd="0" destOrd="0" presId="urn:microsoft.com/office/officeart/2008/layout/LinedList"/>
    <dgm:cxn modelId="{105AEF74-5919-4213-87C5-248854BA259F}" type="presParOf" srcId="{D3A5E594-125F-4867-A3A3-16F8C6C1C228}" destId="{FAE74F15-CE68-4573-9B5B-37D3AC309CA6}" srcOrd="1" destOrd="0" presId="urn:microsoft.com/office/officeart/2008/layout/LinedList"/>
    <dgm:cxn modelId="{A3E5AB22-BDC3-40FA-8A2C-72BE5F4FA9B1}" type="presParOf" srcId="{203A4592-47AB-478F-AD32-6CB73F0F4DCD}" destId="{63E6AFF3-7793-45FD-BD95-78A16FC76832}" srcOrd="8" destOrd="0" presId="urn:microsoft.com/office/officeart/2008/layout/LinedList"/>
    <dgm:cxn modelId="{08694AAA-0CF0-4909-A47F-9383DB527EF4}" type="presParOf" srcId="{203A4592-47AB-478F-AD32-6CB73F0F4DCD}" destId="{6A07BF58-F193-46BC-9B20-4E2463EE009A}" srcOrd="9" destOrd="0" presId="urn:microsoft.com/office/officeart/2008/layout/LinedList"/>
    <dgm:cxn modelId="{2DC0D845-27B4-48A1-9B16-5035F4698C85}" type="presParOf" srcId="{6A07BF58-F193-46BC-9B20-4E2463EE009A}" destId="{888CA983-2211-4AD1-A73E-D3B4FD842D5B}" srcOrd="0" destOrd="0" presId="urn:microsoft.com/office/officeart/2008/layout/LinedList"/>
    <dgm:cxn modelId="{748A76F6-4D56-438A-A245-D054D9E12369}" type="presParOf" srcId="{6A07BF58-F193-46BC-9B20-4E2463EE009A}" destId="{90FCA4A5-FC71-4F2C-9C08-F95617B93632}" srcOrd="1" destOrd="0" presId="urn:microsoft.com/office/officeart/2008/layout/LinedList"/>
    <dgm:cxn modelId="{4961CD6D-97A7-45A0-A947-07603D5D07E0}" type="presParOf" srcId="{203A4592-47AB-478F-AD32-6CB73F0F4DCD}" destId="{9612BABF-9F53-41AA-B9DD-20BB1CCDA063}" srcOrd="10" destOrd="0" presId="urn:microsoft.com/office/officeart/2008/layout/LinedList"/>
    <dgm:cxn modelId="{F7230686-848B-4D9A-BF4E-72A8A6E5CF3D}" type="presParOf" srcId="{203A4592-47AB-478F-AD32-6CB73F0F4DCD}" destId="{307B6059-5527-4887-A3FA-0F9173AC4AE5}" srcOrd="11" destOrd="0" presId="urn:microsoft.com/office/officeart/2008/layout/LinedList"/>
    <dgm:cxn modelId="{B873FC0E-92BE-4280-9529-2D35AA9B91A7}" type="presParOf" srcId="{307B6059-5527-4887-A3FA-0F9173AC4AE5}" destId="{7FB30800-6608-47DE-B356-17835ACA52A9}" srcOrd="0" destOrd="0" presId="urn:microsoft.com/office/officeart/2008/layout/LinedList"/>
    <dgm:cxn modelId="{CF60DABC-1340-4B40-915E-EDF7449B581C}" type="presParOf" srcId="{307B6059-5527-4887-A3FA-0F9173AC4AE5}" destId="{3302DE4F-F11A-4B9C-88BE-F7CACF72E18E}" srcOrd="1" destOrd="0" presId="urn:microsoft.com/office/officeart/2008/layout/LinedList"/>
    <dgm:cxn modelId="{DD4320D9-F5D8-44CA-A70D-0B25187B4A13}" type="presParOf" srcId="{203A4592-47AB-478F-AD32-6CB73F0F4DCD}" destId="{D8C14D45-82F1-4CB3-9762-DC3AEC8054E2}" srcOrd="12" destOrd="0" presId="urn:microsoft.com/office/officeart/2008/layout/LinedList"/>
    <dgm:cxn modelId="{0A4474EE-EDB5-4824-9B25-3E842B18613D}" type="presParOf" srcId="{203A4592-47AB-478F-AD32-6CB73F0F4DCD}" destId="{1355FB1A-CB96-4A1C-B446-B956597B3EE8}" srcOrd="13" destOrd="0" presId="urn:microsoft.com/office/officeart/2008/layout/LinedList"/>
    <dgm:cxn modelId="{691EDA91-7B27-4AEF-9D4B-1D543824103D}" type="presParOf" srcId="{1355FB1A-CB96-4A1C-B446-B956597B3EE8}" destId="{3D76677E-1C0C-441F-ACE8-8735F0B3DD0D}" srcOrd="0" destOrd="0" presId="urn:microsoft.com/office/officeart/2008/layout/LinedList"/>
    <dgm:cxn modelId="{8DBE0594-D5F1-4530-BFF4-D4511476B714}" type="presParOf" srcId="{1355FB1A-CB96-4A1C-B446-B956597B3EE8}" destId="{ED25CE28-C06E-43BB-97D9-5A7899B2FF32}" srcOrd="1" destOrd="0" presId="urn:microsoft.com/office/officeart/2008/layout/LinedList"/>
    <dgm:cxn modelId="{A8C66CB3-4F06-4B06-8AE5-E49FBB8DC8C6}" type="presParOf" srcId="{203A4592-47AB-478F-AD32-6CB73F0F4DCD}" destId="{F49E4992-254C-4C75-830E-5C615B9035E9}" srcOrd="14" destOrd="0" presId="urn:microsoft.com/office/officeart/2008/layout/LinedList"/>
    <dgm:cxn modelId="{E700ACC6-DBC3-4B91-8055-A835196B653B}" type="presParOf" srcId="{203A4592-47AB-478F-AD32-6CB73F0F4DCD}" destId="{8DFEB0B3-78D9-4E7A-A455-C9B51C069506}" srcOrd="15" destOrd="0" presId="urn:microsoft.com/office/officeart/2008/layout/LinedList"/>
    <dgm:cxn modelId="{CFF39E4F-3CB2-42C0-8559-9E6579739B0D}" type="presParOf" srcId="{8DFEB0B3-78D9-4E7A-A455-C9B51C069506}" destId="{831CE08C-4200-4D9B-AA48-225DF21D8C74}" srcOrd="0" destOrd="0" presId="urn:microsoft.com/office/officeart/2008/layout/LinedList"/>
    <dgm:cxn modelId="{C3FF30BA-0151-46BC-98DD-1ACB5C73BBC4}" type="presParOf" srcId="{8DFEB0B3-78D9-4E7A-A455-C9B51C069506}" destId="{AED64322-7F99-4986-9F52-0757964ABAFD}" srcOrd="1" destOrd="0" presId="urn:microsoft.com/office/officeart/2008/layout/LinedList"/>
    <dgm:cxn modelId="{42AF7661-0C94-4EC4-B6B9-81F5361414E6}" type="presParOf" srcId="{203A4592-47AB-478F-AD32-6CB73F0F4DCD}" destId="{5E6097D8-C1D0-4746-8BBF-635CD1298F74}" srcOrd="16" destOrd="0" presId="urn:microsoft.com/office/officeart/2008/layout/LinedList"/>
    <dgm:cxn modelId="{C65DAFF7-F19C-49CE-8012-AF3B91383B79}" type="presParOf" srcId="{203A4592-47AB-478F-AD32-6CB73F0F4DCD}" destId="{887AB5DD-ACCD-4221-ADBC-5D5CEEF8A4F2}" srcOrd="17" destOrd="0" presId="urn:microsoft.com/office/officeart/2008/layout/LinedList"/>
    <dgm:cxn modelId="{6B2389F0-E7B2-468C-B0D6-F65D1BC9F6DF}" type="presParOf" srcId="{887AB5DD-ACCD-4221-ADBC-5D5CEEF8A4F2}" destId="{13643468-CC50-459A-8C2E-F84BC51F40CD}" srcOrd="0" destOrd="0" presId="urn:microsoft.com/office/officeart/2008/layout/LinedList"/>
    <dgm:cxn modelId="{459CEA1B-4BBC-42FD-8768-9D4B0F91D6A5}" type="presParOf" srcId="{887AB5DD-ACCD-4221-ADBC-5D5CEEF8A4F2}" destId="{B82CA524-1175-4521-885D-32A23C64D75C}" srcOrd="1" destOrd="0" presId="urn:microsoft.com/office/officeart/2008/layout/LinedList"/>
    <dgm:cxn modelId="{38CDC453-E300-4621-B6B4-4EC81AFF4C44}" type="presParOf" srcId="{203A4592-47AB-478F-AD32-6CB73F0F4DCD}" destId="{17DE5925-136F-4A88-899D-79C082238806}" srcOrd="18" destOrd="0" presId="urn:microsoft.com/office/officeart/2008/layout/LinedList"/>
    <dgm:cxn modelId="{7F6277DA-BF5A-481D-B340-163360D41FC7}" type="presParOf" srcId="{203A4592-47AB-478F-AD32-6CB73F0F4DCD}" destId="{28D59CEB-FE60-4E60-A32B-40386AFA05FE}" srcOrd="19" destOrd="0" presId="urn:microsoft.com/office/officeart/2008/layout/LinedList"/>
    <dgm:cxn modelId="{A87ADC6A-FEEE-43AE-A0DE-D64E73582CEE}" type="presParOf" srcId="{28D59CEB-FE60-4E60-A32B-40386AFA05FE}" destId="{7E859AE7-6269-435F-8AD4-2DC32B81CDDC}" srcOrd="0" destOrd="0" presId="urn:microsoft.com/office/officeart/2008/layout/LinedList"/>
    <dgm:cxn modelId="{11245385-450F-4434-B708-751E8AF26E2F}" type="presParOf" srcId="{28D59CEB-FE60-4E60-A32B-40386AFA05FE}" destId="{C9EE2550-F6B1-43E2-8629-6B2F0EB8B5B7}" srcOrd="1" destOrd="0" presId="urn:microsoft.com/office/officeart/2008/layout/LinedList"/>
    <dgm:cxn modelId="{E5117749-F97B-42C1-B261-8884D1403B2B}" type="presParOf" srcId="{203A4592-47AB-478F-AD32-6CB73F0F4DCD}" destId="{EFF9BEEC-A0C6-4EDC-A384-776AF419482B}" srcOrd="20" destOrd="0" presId="urn:microsoft.com/office/officeart/2008/layout/LinedList"/>
    <dgm:cxn modelId="{F756F810-09F4-4C3F-AED3-459D7C22009E}" type="presParOf" srcId="{203A4592-47AB-478F-AD32-6CB73F0F4DCD}" destId="{3DCB783D-2C59-4E4D-9BB4-72E9D7F9F6F9}" srcOrd="21" destOrd="0" presId="urn:microsoft.com/office/officeart/2008/layout/LinedList"/>
    <dgm:cxn modelId="{A2E9DC38-7E03-4775-ABDF-9AAC25967D11}" type="presParOf" srcId="{3DCB783D-2C59-4E4D-9BB4-72E9D7F9F6F9}" destId="{283343E8-CE8C-4B29-BC1B-A714323B32FA}" srcOrd="0" destOrd="0" presId="urn:microsoft.com/office/officeart/2008/layout/LinedList"/>
    <dgm:cxn modelId="{EF3B77CD-E083-4754-B93B-6A19791D1469}" type="presParOf" srcId="{3DCB783D-2C59-4E4D-9BB4-72E9D7F9F6F9}" destId="{2132BECA-C1A8-42BB-AC58-D92D0A28407C}" srcOrd="1" destOrd="0" presId="urn:microsoft.com/office/officeart/2008/layout/LinedList"/>
    <dgm:cxn modelId="{EBC8703B-7389-425D-9DA9-2F1D4F362784}" type="presParOf" srcId="{203A4592-47AB-478F-AD32-6CB73F0F4DCD}" destId="{D4FB6F9C-E6E0-4E10-AB70-614357BAF92A}" srcOrd="22" destOrd="0" presId="urn:microsoft.com/office/officeart/2008/layout/LinedList"/>
    <dgm:cxn modelId="{C119A043-8127-46D8-8E1D-370ACDBE04C2}" type="presParOf" srcId="{203A4592-47AB-478F-AD32-6CB73F0F4DCD}" destId="{36B99EB1-6BDF-4C9C-88A7-CB0BFCA00ACB}" srcOrd="23" destOrd="0" presId="urn:microsoft.com/office/officeart/2008/layout/LinedList"/>
    <dgm:cxn modelId="{6254EDBC-6801-4259-9F8F-00CE061982FC}" type="presParOf" srcId="{36B99EB1-6BDF-4C9C-88A7-CB0BFCA00ACB}" destId="{45E283DF-F5DD-4C16-B7F3-B3067CFD4992}" srcOrd="0" destOrd="0" presId="urn:microsoft.com/office/officeart/2008/layout/LinedList"/>
    <dgm:cxn modelId="{BEA5A86F-3703-417B-95E3-5AB0A01CAA77}" type="presParOf" srcId="{36B99EB1-6BDF-4C9C-88A7-CB0BFCA00ACB}" destId="{7029C807-C998-43B2-A3E9-54ED5AC4B88F}" srcOrd="1" destOrd="0" presId="urn:microsoft.com/office/officeart/2008/layout/LinedList"/>
    <dgm:cxn modelId="{EACAE77D-118C-46EE-B453-E1C2C589A532}" type="presParOf" srcId="{203A4592-47AB-478F-AD32-6CB73F0F4DCD}" destId="{1A0952A2-7D57-44CD-B081-66C5BF672B22}" srcOrd="24" destOrd="0" presId="urn:microsoft.com/office/officeart/2008/layout/LinedList"/>
    <dgm:cxn modelId="{546DB619-6FC4-4D29-BA63-75A6A15D7847}" type="presParOf" srcId="{203A4592-47AB-478F-AD32-6CB73F0F4DCD}" destId="{6D8D0BE1-B2C6-4597-ACB3-02AE13F839AA}" srcOrd="25" destOrd="0" presId="urn:microsoft.com/office/officeart/2008/layout/LinedList"/>
    <dgm:cxn modelId="{A59AB3CC-AAA6-459D-8C7E-8C09E66C2B6E}" type="presParOf" srcId="{6D8D0BE1-B2C6-4597-ACB3-02AE13F839AA}" destId="{9D15F7D1-FD98-4581-8F66-F3751186AE73}" srcOrd="0" destOrd="0" presId="urn:microsoft.com/office/officeart/2008/layout/LinedList"/>
    <dgm:cxn modelId="{E0B577B5-4A13-46D9-B196-C7ADF2CEE96A}" type="presParOf" srcId="{6D8D0BE1-B2C6-4597-ACB3-02AE13F839AA}" destId="{F42D31C6-C729-44CD-9C4E-C72E9123E7E7}" srcOrd="1" destOrd="0" presId="urn:microsoft.com/office/officeart/2008/layout/LinedList"/>
    <dgm:cxn modelId="{8EDD63B2-3885-40C1-980D-F44F29FAE344}" type="presParOf" srcId="{203A4592-47AB-478F-AD32-6CB73F0F4DCD}" destId="{DC9E4BB9-1935-431E-A979-BF6CB64A0B24}" srcOrd="26" destOrd="0" presId="urn:microsoft.com/office/officeart/2008/layout/LinedList"/>
    <dgm:cxn modelId="{3589D61A-A3FF-451D-AD46-1F6EF7654D05}" type="presParOf" srcId="{203A4592-47AB-478F-AD32-6CB73F0F4DCD}" destId="{16DAB9D1-271B-44DC-8E7C-D4CDB9246C80}" srcOrd="27" destOrd="0" presId="urn:microsoft.com/office/officeart/2008/layout/LinedList"/>
    <dgm:cxn modelId="{4F492E96-9863-46D3-A1A4-4590A486E107}" type="presParOf" srcId="{16DAB9D1-271B-44DC-8E7C-D4CDB9246C80}" destId="{42454D8C-4426-4DC3-BDB1-D68A274E6D77}" srcOrd="0" destOrd="0" presId="urn:microsoft.com/office/officeart/2008/layout/LinedList"/>
    <dgm:cxn modelId="{B74B9526-A73A-4472-A5A1-AE2C4E4490FB}" type="presParOf" srcId="{16DAB9D1-271B-44DC-8E7C-D4CDB9246C80}" destId="{477757B6-0D39-43D5-B468-87C120D30BE2}" srcOrd="1" destOrd="0" presId="urn:microsoft.com/office/officeart/2008/layout/LinedList"/>
    <dgm:cxn modelId="{93656F9B-4890-4090-92FD-15E51DAC510A}" type="presParOf" srcId="{203A4592-47AB-478F-AD32-6CB73F0F4DCD}" destId="{C60AE571-4CAE-4104-915B-EEA7CA25ACB0}" srcOrd="28" destOrd="0" presId="urn:microsoft.com/office/officeart/2008/layout/LinedList"/>
    <dgm:cxn modelId="{5B4E4C4C-971A-4979-802B-D4DE75EA26D0}" type="presParOf" srcId="{203A4592-47AB-478F-AD32-6CB73F0F4DCD}" destId="{DE2887AE-F2E9-46D4-AC38-DBF6FE5C9A51}" srcOrd="29" destOrd="0" presId="urn:microsoft.com/office/officeart/2008/layout/LinedList"/>
    <dgm:cxn modelId="{5070FEB1-DABF-4DC6-8446-E843327BAF11}" type="presParOf" srcId="{DE2887AE-F2E9-46D4-AC38-DBF6FE5C9A51}" destId="{BFB40DFB-CB1B-45F7-9CE7-0ABF6902C6FC}" srcOrd="0" destOrd="0" presId="urn:microsoft.com/office/officeart/2008/layout/LinedList"/>
    <dgm:cxn modelId="{7C2BC6C1-CB0B-4B50-A8C4-FADEBF7684ED}" type="presParOf" srcId="{DE2887AE-F2E9-46D4-AC38-DBF6FE5C9A51}" destId="{45ECC1AF-6B66-4586-B2E2-D11BB63A10AB}" srcOrd="1" destOrd="0" presId="urn:microsoft.com/office/officeart/2008/layout/LinedList"/>
    <dgm:cxn modelId="{2623858E-19FE-466E-83BF-BD3F8526A4C3}" type="presParOf" srcId="{203A4592-47AB-478F-AD32-6CB73F0F4DCD}" destId="{92110EA3-2E8A-4FFF-A728-FE4D9E92B983}" srcOrd="30" destOrd="0" presId="urn:microsoft.com/office/officeart/2008/layout/LinedList"/>
    <dgm:cxn modelId="{43C5718F-4E4E-4BAA-A4D1-14FED25A3261}" type="presParOf" srcId="{203A4592-47AB-478F-AD32-6CB73F0F4DCD}" destId="{FE0CA255-676D-4D34-963B-5BB6E6DA1930}" srcOrd="31" destOrd="0" presId="urn:microsoft.com/office/officeart/2008/layout/LinedList"/>
    <dgm:cxn modelId="{E03B9CD0-0C86-4016-9433-4352E9B9AE92}" type="presParOf" srcId="{FE0CA255-676D-4D34-963B-5BB6E6DA1930}" destId="{23C1A6AE-2AAC-4F65-87AF-4EA0A0168713}" srcOrd="0" destOrd="0" presId="urn:microsoft.com/office/officeart/2008/layout/LinedList"/>
    <dgm:cxn modelId="{67F1D3F2-3CF1-455B-86FF-516E481611CF}" type="presParOf" srcId="{FE0CA255-676D-4D34-963B-5BB6E6DA1930}" destId="{D96918A1-C90C-4CB9-9B84-AD06747E22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5CFE5-4A0E-4727-8659-C6EDFA9CF71B}">
      <dsp:nvSpPr>
        <dsp:cNvPr id="0" name=""/>
        <dsp:cNvSpPr/>
      </dsp:nvSpPr>
      <dsp:spPr>
        <a:xfrm>
          <a:off x="0" y="0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7FBC2-BBD8-4580-863E-52B0C2EF80B9}">
      <dsp:nvSpPr>
        <dsp:cNvPr id="0" name=""/>
        <dsp:cNvSpPr/>
      </dsp:nvSpPr>
      <dsp:spPr>
        <a:xfrm>
          <a:off x="0" y="0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File Information:</a:t>
          </a:r>
        </a:p>
      </dsp:txBody>
      <dsp:txXfrm>
        <a:off x="0" y="0"/>
        <a:ext cx="3427542" cy="356016"/>
      </dsp:txXfrm>
    </dsp:sp>
    <dsp:sp modelId="{7E721AEB-4B1D-4D7D-B996-3DC8A49D296D}">
      <dsp:nvSpPr>
        <dsp:cNvPr id="0" name=""/>
        <dsp:cNvSpPr/>
      </dsp:nvSpPr>
      <dsp:spPr>
        <a:xfrm>
          <a:off x="0" y="356016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DA118-EBF0-44AD-8355-4BCEA8F271DE}">
      <dsp:nvSpPr>
        <dsp:cNvPr id="0" name=""/>
        <dsp:cNvSpPr/>
      </dsp:nvSpPr>
      <dsp:spPr>
        <a:xfrm>
          <a:off x="0" y="356016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Total Rows: 3,900</a:t>
          </a:r>
        </a:p>
      </dsp:txBody>
      <dsp:txXfrm>
        <a:off x="0" y="356016"/>
        <a:ext cx="3427542" cy="356016"/>
      </dsp:txXfrm>
    </dsp:sp>
    <dsp:sp modelId="{7A86E451-CAD5-4DE4-8E93-6233E387EFC4}">
      <dsp:nvSpPr>
        <dsp:cNvPr id="0" name=""/>
        <dsp:cNvSpPr/>
      </dsp:nvSpPr>
      <dsp:spPr>
        <a:xfrm>
          <a:off x="0" y="712032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37FAE-A720-4088-B988-369FAA72494E}">
      <dsp:nvSpPr>
        <dsp:cNvPr id="0" name=""/>
        <dsp:cNvSpPr/>
      </dsp:nvSpPr>
      <dsp:spPr>
        <a:xfrm>
          <a:off x="0" y="712032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Total Columns: 19</a:t>
          </a:r>
        </a:p>
      </dsp:txBody>
      <dsp:txXfrm>
        <a:off x="0" y="712032"/>
        <a:ext cx="3427542" cy="356016"/>
      </dsp:txXfrm>
    </dsp:sp>
    <dsp:sp modelId="{486F974A-BD37-4E07-8E02-72F84FAB0F45}">
      <dsp:nvSpPr>
        <dsp:cNvPr id="0" name=""/>
        <dsp:cNvSpPr/>
      </dsp:nvSpPr>
      <dsp:spPr>
        <a:xfrm>
          <a:off x="0" y="1068049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D949A-C7E8-4F4E-B041-54BFF088BBB3}">
      <dsp:nvSpPr>
        <dsp:cNvPr id="0" name=""/>
        <dsp:cNvSpPr/>
      </dsp:nvSpPr>
      <dsp:spPr>
        <a:xfrm>
          <a:off x="0" y="1068049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Customer ID</a:t>
          </a:r>
        </a:p>
      </dsp:txBody>
      <dsp:txXfrm>
        <a:off x="0" y="1068049"/>
        <a:ext cx="3427542" cy="356016"/>
      </dsp:txXfrm>
    </dsp:sp>
    <dsp:sp modelId="{63E6AFF3-7793-45FD-BD95-78A16FC76832}">
      <dsp:nvSpPr>
        <dsp:cNvPr id="0" name=""/>
        <dsp:cNvSpPr/>
      </dsp:nvSpPr>
      <dsp:spPr>
        <a:xfrm>
          <a:off x="0" y="1424065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CA983-2211-4AD1-A73E-D3B4FD842D5B}">
      <dsp:nvSpPr>
        <dsp:cNvPr id="0" name=""/>
        <dsp:cNvSpPr/>
      </dsp:nvSpPr>
      <dsp:spPr>
        <a:xfrm>
          <a:off x="0" y="1424065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Age</a:t>
          </a:r>
        </a:p>
      </dsp:txBody>
      <dsp:txXfrm>
        <a:off x="0" y="1424065"/>
        <a:ext cx="3427542" cy="356016"/>
      </dsp:txXfrm>
    </dsp:sp>
    <dsp:sp modelId="{9612BABF-9F53-41AA-B9DD-20BB1CCDA063}">
      <dsp:nvSpPr>
        <dsp:cNvPr id="0" name=""/>
        <dsp:cNvSpPr/>
      </dsp:nvSpPr>
      <dsp:spPr>
        <a:xfrm>
          <a:off x="0" y="1780081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0800-6608-47DE-B356-17835ACA52A9}">
      <dsp:nvSpPr>
        <dsp:cNvPr id="0" name=""/>
        <dsp:cNvSpPr/>
      </dsp:nvSpPr>
      <dsp:spPr>
        <a:xfrm>
          <a:off x="0" y="1780081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Gender</a:t>
          </a:r>
        </a:p>
      </dsp:txBody>
      <dsp:txXfrm>
        <a:off x="0" y="1780081"/>
        <a:ext cx="3427542" cy="356016"/>
      </dsp:txXfrm>
    </dsp:sp>
    <dsp:sp modelId="{D8C14D45-82F1-4CB3-9762-DC3AEC8054E2}">
      <dsp:nvSpPr>
        <dsp:cNvPr id="0" name=""/>
        <dsp:cNvSpPr/>
      </dsp:nvSpPr>
      <dsp:spPr>
        <a:xfrm>
          <a:off x="0" y="2136098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6677E-1C0C-441F-ACE8-8735F0B3DD0D}">
      <dsp:nvSpPr>
        <dsp:cNvPr id="0" name=""/>
        <dsp:cNvSpPr/>
      </dsp:nvSpPr>
      <dsp:spPr>
        <a:xfrm>
          <a:off x="0" y="2136098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Item Purchased</a:t>
          </a:r>
        </a:p>
      </dsp:txBody>
      <dsp:txXfrm>
        <a:off x="0" y="2136098"/>
        <a:ext cx="3427542" cy="356016"/>
      </dsp:txXfrm>
    </dsp:sp>
    <dsp:sp modelId="{F49E4992-254C-4C75-830E-5C615B9035E9}">
      <dsp:nvSpPr>
        <dsp:cNvPr id="0" name=""/>
        <dsp:cNvSpPr/>
      </dsp:nvSpPr>
      <dsp:spPr>
        <a:xfrm>
          <a:off x="0" y="2492114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CE08C-4200-4D9B-AA48-225DF21D8C74}">
      <dsp:nvSpPr>
        <dsp:cNvPr id="0" name=""/>
        <dsp:cNvSpPr/>
      </dsp:nvSpPr>
      <dsp:spPr>
        <a:xfrm>
          <a:off x="0" y="2492114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Category</a:t>
          </a:r>
        </a:p>
      </dsp:txBody>
      <dsp:txXfrm>
        <a:off x="0" y="2492114"/>
        <a:ext cx="3427542" cy="356016"/>
      </dsp:txXfrm>
    </dsp:sp>
    <dsp:sp modelId="{5E6097D8-C1D0-4746-8BBF-635CD1298F74}">
      <dsp:nvSpPr>
        <dsp:cNvPr id="0" name=""/>
        <dsp:cNvSpPr/>
      </dsp:nvSpPr>
      <dsp:spPr>
        <a:xfrm>
          <a:off x="0" y="2848130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3468-CC50-459A-8C2E-F84BC51F40CD}">
      <dsp:nvSpPr>
        <dsp:cNvPr id="0" name=""/>
        <dsp:cNvSpPr/>
      </dsp:nvSpPr>
      <dsp:spPr>
        <a:xfrm>
          <a:off x="0" y="2848130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Purchase Amount (USD)</a:t>
          </a:r>
        </a:p>
      </dsp:txBody>
      <dsp:txXfrm>
        <a:off x="0" y="2848130"/>
        <a:ext cx="3427542" cy="356016"/>
      </dsp:txXfrm>
    </dsp:sp>
    <dsp:sp modelId="{17DE5925-136F-4A88-899D-79C082238806}">
      <dsp:nvSpPr>
        <dsp:cNvPr id="0" name=""/>
        <dsp:cNvSpPr/>
      </dsp:nvSpPr>
      <dsp:spPr>
        <a:xfrm>
          <a:off x="0" y="3204147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59AE7-6269-435F-8AD4-2DC32B81CDDC}">
      <dsp:nvSpPr>
        <dsp:cNvPr id="0" name=""/>
        <dsp:cNvSpPr/>
      </dsp:nvSpPr>
      <dsp:spPr>
        <a:xfrm>
          <a:off x="0" y="3204147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Location</a:t>
          </a:r>
        </a:p>
      </dsp:txBody>
      <dsp:txXfrm>
        <a:off x="0" y="3204147"/>
        <a:ext cx="3427542" cy="356016"/>
      </dsp:txXfrm>
    </dsp:sp>
    <dsp:sp modelId="{EFF9BEEC-A0C6-4EDC-A384-776AF419482B}">
      <dsp:nvSpPr>
        <dsp:cNvPr id="0" name=""/>
        <dsp:cNvSpPr/>
      </dsp:nvSpPr>
      <dsp:spPr>
        <a:xfrm>
          <a:off x="0" y="3560163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43E8-CE8C-4B29-BC1B-A714323B32FA}">
      <dsp:nvSpPr>
        <dsp:cNvPr id="0" name=""/>
        <dsp:cNvSpPr/>
      </dsp:nvSpPr>
      <dsp:spPr>
        <a:xfrm>
          <a:off x="0" y="3560163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Size</a:t>
          </a:r>
        </a:p>
      </dsp:txBody>
      <dsp:txXfrm>
        <a:off x="0" y="3560163"/>
        <a:ext cx="3427542" cy="356016"/>
      </dsp:txXfrm>
    </dsp:sp>
    <dsp:sp modelId="{D4FB6F9C-E6E0-4E10-AB70-614357BAF92A}">
      <dsp:nvSpPr>
        <dsp:cNvPr id="0" name=""/>
        <dsp:cNvSpPr/>
      </dsp:nvSpPr>
      <dsp:spPr>
        <a:xfrm>
          <a:off x="0" y="3916180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83DF-F5DD-4C16-B7F3-B3067CFD4992}">
      <dsp:nvSpPr>
        <dsp:cNvPr id="0" name=""/>
        <dsp:cNvSpPr/>
      </dsp:nvSpPr>
      <dsp:spPr>
        <a:xfrm>
          <a:off x="0" y="3916180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Season</a:t>
          </a:r>
        </a:p>
      </dsp:txBody>
      <dsp:txXfrm>
        <a:off x="0" y="3916180"/>
        <a:ext cx="3427542" cy="356016"/>
      </dsp:txXfrm>
    </dsp:sp>
    <dsp:sp modelId="{1A0952A2-7D57-44CD-B081-66C5BF672B22}">
      <dsp:nvSpPr>
        <dsp:cNvPr id="0" name=""/>
        <dsp:cNvSpPr/>
      </dsp:nvSpPr>
      <dsp:spPr>
        <a:xfrm>
          <a:off x="0" y="4272196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5F7D1-FD98-4581-8F66-F3751186AE73}">
      <dsp:nvSpPr>
        <dsp:cNvPr id="0" name=""/>
        <dsp:cNvSpPr/>
      </dsp:nvSpPr>
      <dsp:spPr>
        <a:xfrm>
          <a:off x="0" y="4272196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Review Rating</a:t>
          </a:r>
        </a:p>
      </dsp:txBody>
      <dsp:txXfrm>
        <a:off x="0" y="4272196"/>
        <a:ext cx="3427542" cy="356016"/>
      </dsp:txXfrm>
    </dsp:sp>
    <dsp:sp modelId="{DC9E4BB9-1935-431E-A979-BF6CB64A0B24}">
      <dsp:nvSpPr>
        <dsp:cNvPr id="0" name=""/>
        <dsp:cNvSpPr/>
      </dsp:nvSpPr>
      <dsp:spPr>
        <a:xfrm>
          <a:off x="0" y="4628212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4D8C-4426-4DC3-BDB1-D68A274E6D77}">
      <dsp:nvSpPr>
        <dsp:cNvPr id="0" name=""/>
        <dsp:cNvSpPr/>
      </dsp:nvSpPr>
      <dsp:spPr>
        <a:xfrm>
          <a:off x="0" y="4628212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Subscription Status</a:t>
          </a:r>
        </a:p>
      </dsp:txBody>
      <dsp:txXfrm>
        <a:off x="0" y="4628212"/>
        <a:ext cx="3427542" cy="356016"/>
      </dsp:txXfrm>
    </dsp:sp>
    <dsp:sp modelId="{C60AE571-4CAE-4104-915B-EEA7CA25ACB0}">
      <dsp:nvSpPr>
        <dsp:cNvPr id="0" name=""/>
        <dsp:cNvSpPr/>
      </dsp:nvSpPr>
      <dsp:spPr>
        <a:xfrm>
          <a:off x="0" y="4984229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40DFB-CB1B-45F7-9CE7-0ABF6902C6FC}">
      <dsp:nvSpPr>
        <dsp:cNvPr id="0" name=""/>
        <dsp:cNvSpPr/>
      </dsp:nvSpPr>
      <dsp:spPr>
        <a:xfrm>
          <a:off x="0" y="4984229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Payment Method</a:t>
          </a:r>
        </a:p>
      </dsp:txBody>
      <dsp:txXfrm>
        <a:off x="0" y="4984229"/>
        <a:ext cx="3427542" cy="356016"/>
      </dsp:txXfrm>
    </dsp:sp>
    <dsp:sp modelId="{92110EA3-2E8A-4FFF-A728-FE4D9E92B983}">
      <dsp:nvSpPr>
        <dsp:cNvPr id="0" name=""/>
        <dsp:cNvSpPr/>
      </dsp:nvSpPr>
      <dsp:spPr>
        <a:xfrm>
          <a:off x="0" y="5340245"/>
          <a:ext cx="34275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A6AE-2AAC-4F65-87AF-4EA0A0168713}">
      <dsp:nvSpPr>
        <dsp:cNvPr id="0" name=""/>
        <dsp:cNvSpPr/>
      </dsp:nvSpPr>
      <dsp:spPr>
        <a:xfrm>
          <a:off x="0" y="5340245"/>
          <a:ext cx="3427542" cy="356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Preferred Payment Method</a:t>
          </a:r>
        </a:p>
      </dsp:txBody>
      <dsp:txXfrm>
        <a:off x="0" y="5340245"/>
        <a:ext cx="3427542" cy="356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7E4B9-9C52-4B24-9649-713C6C86753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FC0C-9D2E-4B98-8A4C-F658E20FE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4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FC0C-9D2E-4B98-8A4C-F658E20FE0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FC0C-9D2E-4B98-8A4C-F658E20FE0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5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2F537-875A-4B38-B29B-88CD73FE5FF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E5D6A-079E-4748-B359-191A53C53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hadramohit/customer-shopping-latest-trends-dataset/dat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D0C61-50B2-4B8F-A8BC-5EF90204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199" y="3741468"/>
            <a:ext cx="6655814" cy="21046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Shopping Trends: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Purchase Behavior and Patterns</a:t>
            </a:r>
          </a:p>
        </p:txBody>
      </p:sp>
      <p:pic>
        <p:nvPicPr>
          <p:cNvPr id="3074" name="Picture 2" descr="A group of people carrying bags&#10;&#10;Description automatically generated">
            <a:extLst>
              <a:ext uri="{FF2B5EF4-FFF2-40B4-BE49-F238E27FC236}">
                <a16:creationId xmlns:a16="http://schemas.microsoft.com/office/drawing/2014/main" id="{D625CAF8-BD82-7AEC-237D-DF717AEA1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4" b="113"/>
          <a:stretch/>
        </p:blipFill>
        <p:spPr bwMode="auto">
          <a:xfrm>
            <a:off x="20" y="433"/>
            <a:ext cx="12191980" cy="36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882B49-EFD3-EB60-E2DC-458F81A93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2664" y="3924385"/>
            <a:ext cx="3325137" cy="247598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ITKM-548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Team-6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Manoj Ravipati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Joshi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A. Patel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Bhhanu  Kanamarlapudi</a:t>
            </a:r>
          </a:p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B772-B229-D471-5159-B5B9441B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D3C5-74CD-02E6-5304-1E33845D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6" y="1760706"/>
            <a:ext cx="5396618" cy="47321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 plot illustrates review ratings and purchase amounts segmented by gender.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 ratings mostly fall between 3.6 and 3.9 for both genders.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amounts range from $20 to $100, showing no significant pattern related to gender differences.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890419"/>
            <a:ext cx="5573949" cy="533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47" y="560352"/>
            <a:ext cx="3307404" cy="36614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5529" y="560352"/>
            <a:ext cx="2508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77" y="1428531"/>
            <a:ext cx="730223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slicer is available to filter data by season, with options for Fall, Spring, Summer, and Winter.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slicer is also available to filter data by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slicer is also available to filter data by Gender.</a:t>
            </a:r>
          </a:p>
        </p:txBody>
      </p:sp>
    </p:spTree>
    <p:extLst>
      <p:ext uri="{BB962C8B-B14F-4D97-AF65-F5344CB8AC3E}">
        <p14:creationId xmlns:p14="http://schemas.microsoft.com/office/powerpoint/2010/main" val="20701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63E580-BD51-4DC3-9968-97E5480C2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5DA6A-2220-3DC2-2539-4EB33311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336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252538"/>
            <a:ext cx="3494670" cy="63529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850F-AE08-34BD-1D7A-C0E0358C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146816"/>
            <a:ext cx="7115139" cy="3497527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customer base is highlighted as 3,900, giving a clear view of the audience size.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customer rating is 3.75, showcasing overall satisfaction levels.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total customers, 1,053 are subscribed, while 2,847 are non-subscribed.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9" y="401328"/>
            <a:ext cx="2803327" cy="4092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3" y="4702216"/>
            <a:ext cx="3073941" cy="150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7F6C97-D6CE-253A-7C0D-3F0752C8D5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2B95E-386A-EDE3-FCED-3C128B1C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" y="247649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Dashboard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138137"/>
            <a:ext cx="11136286" cy="56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B95E-386A-EDE3-FCED-3C128B1C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" y="247649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Dashboard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313232"/>
            <a:ext cx="10058400" cy="47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BF99E-7C31-E23A-028B-4767B0C5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68" y="29643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E408-F056-4E90-6E98-23BC256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7" y="2046928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understanding of modern consumer behavior and evolving market trends.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Businesses must prioritize customer response.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Gaining a competitive edge requires investments in digital infrastructure, sustainability initiatives, and personalization technology.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Business Growth">
            <a:extLst>
              <a:ext uri="{FF2B5EF4-FFF2-40B4-BE49-F238E27FC236}">
                <a16:creationId xmlns:a16="http://schemas.microsoft.com/office/drawing/2014/main" id="{D3D99833-C16D-1884-9D72-F6010DDBE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CB3-53AE-A88E-579F-3BE1C1EF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80" y="741391"/>
            <a:ext cx="6705206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0936-F871-585B-54F9-E07211DB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380" y="2533476"/>
            <a:ext cx="6705207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Kaggle:  </a:t>
            </a:r>
            <a:r>
              <a:rPr lang="en-US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https://www.kaggle.com/datasets/bhadramohit/customer-shopping-latest-trends-dataset/data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D12BCC-61D9-328E-F085-BB357865E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600A4-5138-6E7C-0A6C-3653FBD81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52843-24E8-329C-92EE-9B5CA2D4D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39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05C9E-9401-69DE-8076-39D70346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Questions…?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E077C537-AE62-3C55-1030-4EB4B7554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1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CFA05-3ACF-8797-8BC4-E621F1D1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E965F8C-D734-CE78-51D0-E39FBAA8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8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1986-FBDC-A57E-05C7-B45B0DF9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39" y="260191"/>
            <a:ext cx="6945720" cy="1739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Kaggle Dataset-Customer Shopping (Latest Trends)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F28F-3481-CB7A-CDB5-886A64710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65" y="1999280"/>
            <a:ext cx="6790294" cy="4522313"/>
          </a:xfrm>
        </p:spPr>
        <p:txBody>
          <a:bodyPr anchor="t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Coverage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captures important patterns and trends in consumer purchasing. 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Data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Includes values and payment methods.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Profiles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Features insights on age groups, gender, and locations.</a:t>
            </a: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insights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purchase frequency, average transaction spend, and seasonal trends.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understand customers better and uncover actionable retail information.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Graph">
            <a:extLst>
              <a:ext uri="{FF2B5EF4-FFF2-40B4-BE49-F238E27FC236}">
                <a16:creationId xmlns:a16="http://schemas.microsoft.com/office/drawing/2014/main" id="{8A84376F-11CF-D008-94CB-0038E1A6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7830664" y="1700784"/>
            <a:ext cx="3897688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262F-1782-5ACF-8DE1-EDDDBB2C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6" y="164892"/>
            <a:ext cx="10515600" cy="101505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5565A41-963F-E5AD-C20F-18A11A5FC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04123"/>
              </p:ext>
            </p:extLst>
          </p:nvPr>
        </p:nvGraphicFramePr>
        <p:xfrm>
          <a:off x="568377" y="960908"/>
          <a:ext cx="3427542" cy="5696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825F7E0-A0F0-9C04-2D91-6AFA7AD49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741" y="960908"/>
            <a:ext cx="7926259" cy="49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5618F-ECE7-15FD-A91F-B22E1FD7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F8A0-CFB9-825F-E09D-2D19D8C5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291328" cy="3762141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Previous Purchase: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conditional format is applied.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Purchase Amount: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Bar conditional format is applied.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8" y="0"/>
            <a:ext cx="642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79E-3BCB-E281-140B-916EDEC4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B56F-8911-91C5-5B5C-41F8F188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825624"/>
            <a:ext cx="6541957" cy="503237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displays consumer shopping trends, including the total count of products purchased and payment methods used.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purchases across payment methods, with percentages ranging from approximately 16% to 18%.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emphasizes patterns in consumer preferences and payment behavior.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43" y="174392"/>
            <a:ext cx="5389123" cy="57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56D9-8291-0FDD-95AB-E48F92A9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5717-8C8E-54FB-B621-A53F53F9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28" y="1825624"/>
            <a:ext cx="5969860" cy="491994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depicts the count of products purchased by gender and payment method.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 are represented, with separate bars for male and female consumers.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highlights a consistent purchasing trend among genders across most payment methods, with males slightly dominating purchases in most categories.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emphasizes the preferences and habits of different genders using specific payment methods.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26" y="184723"/>
            <a:ext cx="6423901" cy="61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14E1-BDFF-5FD3-72F0-AA6CE49D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61254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Column Chart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6" y="1021727"/>
            <a:ext cx="5466944" cy="53985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01966" y="2094920"/>
            <a:ext cx="5654122" cy="384365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stacked column chart displays the percentage distribution of products by category and Size.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to the company: Inventory Optimization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  <a:p>
            <a:pPr lvl="0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vision for effective decision-making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440387-1C9C-1ADB-C35A-5D9A398E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78" y="479309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E421-3FB1-67B8-7FB1-264EBD8D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32" y="2459116"/>
            <a:ext cx="4611973" cy="352482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displays the distribution of products by Season.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to Company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Profit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Market Trend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Seasonal Development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695" y="479309"/>
            <a:ext cx="6384233" cy="55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1E29-C303-AD66-3133-905CE16A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Clustered Column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93B5-5323-2711-10AC-94877D3C7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6" y="1825625"/>
            <a:ext cx="5546360" cy="46672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leads in total purchase amount, surpassing $100K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 are the second-highest category, with footwear and outerwear trailing behind.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review ratings vary by category, with accessories receiving the highest and outerwear the lowest ratings.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05" y="1474021"/>
            <a:ext cx="5432540" cy="45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581</Words>
  <Application>Microsoft Office PowerPoint</Application>
  <PresentationFormat>Widescreen</PresentationFormat>
  <Paragraphs>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Consumer Shopping Trends: Insights into Purchase Behavior and Patterns</vt:lpstr>
      <vt:lpstr>Exploring the Kaggle Dataset-Customer Shopping (Latest Trends) Dataset</vt:lpstr>
      <vt:lpstr>Data Overview</vt:lpstr>
      <vt:lpstr>Conditional Formatting</vt:lpstr>
      <vt:lpstr>Pie Chart</vt:lpstr>
      <vt:lpstr>Stacked Bar Chart</vt:lpstr>
      <vt:lpstr>Stacked Column Chart</vt:lpstr>
      <vt:lpstr>Line Chart</vt:lpstr>
      <vt:lpstr>Line and Clustered Column Chart</vt:lpstr>
      <vt:lpstr>Scatter Chart</vt:lpstr>
      <vt:lpstr>PowerPoint Presentation</vt:lpstr>
      <vt:lpstr>Cards</vt:lpstr>
      <vt:lpstr>Sales Dashboard</vt:lpstr>
      <vt:lpstr>Sales Dashboard</vt:lpstr>
      <vt:lpstr>Conclusion</vt:lpstr>
      <vt:lpstr>Source</vt:lpstr>
      <vt:lpstr>Questions…?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Shopping Trends: Insights into Purchase Behavior and Patterns</dc:title>
  <dc:creator>Kiran Joshi</dc:creator>
  <cp:lastModifiedBy>YASH PATEL</cp:lastModifiedBy>
  <cp:revision>65</cp:revision>
  <dcterms:created xsi:type="dcterms:W3CDTF">2024-12-09T03:50:32Z</dcterms:created>
  <dcterms:modified xsi:type="dcterms:W3CDTF">2024-12-11T02:23:34Z</dcterms:modified>
</cp:coreProperties>
</file>