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6" r:id="rId2"/>
    <p:sldId id="258" r:id="rId3"/>
    <p:sldId id="259" r:id="rId4"/>
    <p:sldId id="260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8D4B0F9-BD43-495B-B594-AB44F2CB22EC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B3B5AC2-E76B-416F-B9C9-404FD9053DD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45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B0F9-BD43-495B-B594-AB44F2CB22EC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5AC2-E76B-416F-B9C9-404FD9053D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910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B0F9-BD43-495B-B594-AB44F2CB22EC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5AC2-E76B-416F-B9C9-404FD9053DD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067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B0F9-BD43-495B-B594-AB44F2CB22EC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5AC2-E76B-416F-B9C9-404FD9053DD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959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B0F9-BD43-495B-B594-AB44F2CB22EC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5AC2-E76B-416F-B9C9-404FD9053D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277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B0F9-BD43-495B-B594-AB44F2CB22EC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5AC2-E76B-416F-B9C9-404FD9053DD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1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B0F9-BD43-495B-B594-AB44F2CB22EC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5AC2-E76B-416F-B9C9-404FD9053DD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185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B0F9-BD43-495B-B594-AB44F2CB22EC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5AC2-E76B-416F-B9C9-404FD9053DD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721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B0F9-BD43-495B-B594-AB44F2CB22EC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5AC2-E76B-416F-B9C9-404FD9053DD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7759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3C486-97DF-C57F-4D2C-D1EFF3F5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F09CE-ADD4-1514-6DCC-435FD6CAB9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B1166-2A73-F0A5-1C2C-8C69EB9F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B0F9-BD43-495B-B594-AB44F2CB22EC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71BD3-D5B1-5140-8F2C-B1129F966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BECE0-935F-A9FB-E58D-AFF33AF05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5AC2-E76B-416F-B9C9-404FD9053D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481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B0F9-BD43-495B-B594-AB44F2CB22EC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5AC2-E76B-416F-B9C9-404FD9053D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83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B0F9-BD43-495B-B594-AB44F2CB22EC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5AC2-E76B-416F-B9C9-404FD9053DD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279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B0F9-BD43-495B-B594-AB44F2CB22EC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5AC2-E76B-416F-B9C9-404FD9053D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042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B0F9-BD43-495B-B594-AB44F2CB22EC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5AC2-E76B-416F-B9C9-404FD9053DDF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90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B0F9-BD43-495B-B594-AB44F2CB22EC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5AC2-E76B-416F-B9C9-404FD9053DD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19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B0F9-BD43-495B-B594-AB44F2CB22EC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5AC2-E76B-416F-B9C9-404FD9053D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80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B0F9-BD43-495B-B594-AB44F2CB22EC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5AC2-E76B-416F-B9C9-404FD9053DD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171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B0F9-BD43-495B-B594-AB44F2CB22EC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5AC2-E76B-416F-B9C9-404FD9053D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137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8D4B0F9-BD43-495B-B594-AB44F2CB22EC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B3B5AC2-E76B-416F-B9C9-404FD9053D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71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vgsilh.com/image/394180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F318-F860-5159-C0D0-03016F68D6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Customer Offer Redemption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00B25-8275-E046-1B8D-9838EDD1B4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Prepared by: Yash Bhardwaj</a:t>
            </a:r>
          </a:p>
        </p:txBody>
      </p:sp>
    </p:spTree>
    <p:extLst>
      <p:ext uri="{BB962C8B-B14F-4D97-AF65-F5344CB8AC3E}">
        <p14:creationId xmlns:p14="http://schemas.microsoft.com/office/powerpoint/2010/main" val="4064140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31463-75F8-0E6B-7C4C-C47E147AC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Objective of the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629A3-8F43-37BF-8921-1938B17EC8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• Understand behavioral patterns of redemptions</a:t>
            </a:r>
          </a:p>
          <a:p>
            <a:r>
              <a:rPr lang="en-US"/>
              <a:t>• Identify key demographics and preferences</a:t>
            </a:r>
          </a:p>
          <a:p>
            <a:r>
              <a:rPr lang="en-US"/>
              <a:t>• Optimize marketing strategies based on data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207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F341D-A825-DDB2-3CE2-865A219DC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Dataset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33902-397A-E460-B049-40472DCBFF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• Customer demographics and offer data</a:t>
            </a:r>
          </a:p>
          <a:p>
            <a:r>
              <a:rPr lang="en-US"/>
              <a:t>• Merged: customers + offers + interaction history</a:t>
            </a:r>
          </a:p>
          <a:p>
            <a:r>
              <a:rPr lang="en-US"/>
              <a:t>• Key fields: Age, Gender, Income, Channel, Offer Type, Dates, Response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534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8329-BB7A-8ED0-CE83-009EB31D0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Cleaning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AF4F8-D005-5A86-57AA-A4DC3EE11B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• Renamed inconsistent column headers</a:t>
            </a:r>
          </a:p>
          <a:p>
            <a:r>
              <a:rPr lang="en-US"/>
              <a:t>• Converted date columns to datetime</a:t>
            </a:r>
          </a:p>
          <a:p>
            <a:r>
              <a:rPr lang="en-US"/>
              <a:t>• Calculated new fields: Age Group, Days to Redeem</a:t>
            </a:r>
          </a:p>
          <a:p>
            <a:r>
              <a:rPr lang="en-US"/>
              <a:t>• Exported clean data for Power BI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754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27CEA-F84E-CE2C-0B1D-A627697B3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Key Insights (from EDA)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24856-04CC-8D35-EC65-500E3DC2B6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• Users aged 26–35 had the highest redemption rates</a:t>
            </a:r>
          </a:p>
          <a:p>
            <a:r>
              <a:rPr lang="en-US"/>
              <a:t>• High-income groups redeemed more frequently</a:t>
            </a:r>
          </a:p>
          <a:p>
            <a:r>
              <a:rPr lang="en-US"/>
              <a:t>• Email and App were most effective channels</a:t>
            </a:r>
          </a:p>
          <a:p>
            <a:r>
              <a:rPr lang="en-US"/>
              <a:t>• Mondays &amp; Fridays saw peak redemptions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722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C1063-7FB3-B760-AD46-1B7ED724C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Business 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6D202-9E3D-E574-A81E-D894AEB8BB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• Focus on campaigns for age 26–35</a:t>
            </a:r>
          </a:p>
          <a:p>
            <a:r>
              <a:rPr lang="en-US"/>
              <a:t>• Use In-App and Email over SMS</a:t>
            </a:r>
          </a:p>
          <a:p>
            <a:r>
              <a:rPr lang="en-US"/>
              <a:t>• Set optimal duration (7–10 days)</a:t>
            </a:r>
          </a:p>
          <a:p>
            <a:r>
              <a:rPr lang="en-US"/>
              <a:t>• Personalize offers based on income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86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EC9AD-775F-A91E-0A59-3997B4E7D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CASEQUEST Framework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4267F-0072-D0BF-EC03-EFEC3FC18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C - Context: Offer Redemption Analysis</a:t>
            </a:r>
          </a:p>
          <a:p>
            <a:r>
              <a:rPr lang="en-US"/>
              <a:t>A - Ask: What drives successful redemptions?</a:t>
            </a:r>
          </a:p>
          <a:p>
            <a:r>
              <a:rPr lang="en-US"/>
              <a:t>S - Structure: Unified customer-offer dataset</a:t>
            </a:r>
          </a:p>
          <a:p>
            <a:r>
              <a:rPr lang="en-US"/>
              <a:t>E - Execute: Data cleaning &amp; EDA</a:t>
            </a:r>
          </a:p>
          <a:p>
            <a:r>
              <a:rPr lang="en-US"/>
              <a:t>Q - Question: Who, When, Why?</a:t>
            </a:r>
          </a:p>
          <a:p>
            <a:r>
              <a:rPr lang="en-US"/>
              <a:t>U - Understand: Trends by segment</a:t>
            </a:r>
          </a:p>
          <a:p>
            <a:r>
              <a:rPr lang="en-US"/>
              <a:t>E - Evaluate: Insights from dashboards</a:t>
            </a:r>
          </a:p>
          <a:p>
            <a:r>
              <a:rPr lang="en-US"/>
              <a:t>S - Story: Recommendations based on patterns</a:t>
            </a:r>
          </a:p>
          <a:p>
            <a:r>
              <a:rPr lang="en-US"/>
              <a:t>T - Tell: Presented visually via Power BI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285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5F485DC4-8CE1-0F75-CB3E-067E047AE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9107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</TotalTime>
  <Words>238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Customer Offer Redemption Analysis</vt:lpstr>
      <vt:lpstr>Objective of the Study</vt:lpstr>
      <vt:lpstr>Dataset Overview</vt:lpstr>
      <vt:lpstr>Cleaning Process</vt:lpstr>
      <vt:lpstr>Key Insights (from EDA)</vt:lpstr>
      <vt:lpstr>Business Recommendations</vt:lpstr>
      <vt:lpstr>CASEQUEST Framework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yash sharma</dc:creator>
  <cp:lastModifiedBy>yash sharma</cp:lastModifiedBy>
  <cp:revision>1</cp:revision>
  <dcterms:created xsi:type="dcterms:W3CDTF">2025-07-24T07:29:01Z</dcterms:created>
  <dcterms:modified xsi:type="dcterms:W3CDTF">2025-07-24T07:31:26Z</dcterms:modified>
</cp:coreProperties>
</file>