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0" r:id="rId4"/>
    <p:sldId id="258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5" r:id="rId13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Fira Sans Extra Condensed SemiBold" panose="020B0604020202020204" charset="0"/>
      <p:regular r:id="rId27"/>
      <p:bold r:id="rId28"/>
      <p:italic r:id="rId29"/>
      <p:boldItalic r:id="rId30"/>
    </p:embeddedFont>
    <p:embeddedFont>
      <p:font typeface="Sitka Text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9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7763a53c2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7763a53c2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7763a5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7763a5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7763a53c2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7763a53c2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991c7bf9be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991c7bf9be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0" y="938250"/>
            <a:ext cx="3802200" cy="26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37700" y="3359150"/>
            <a:ext cx="2336400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Extra Condensed"/>
              <a:buChar char="●"/>
              <a:defRPr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○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■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●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○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■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●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○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 Extra Condensed"/>
              <a:buChar char="■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hse.ie/conditions/coronavirus/people-at-higher-risk.html#high-ri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2.hse.ie/conditions/coronavirus/people-at-higher-risk.html#very-high-ris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2.hse.ie/conditions/lost-or-changed-sense-of-smell.html" TargetMode="External"/><Relationship Id="rId3" Type="http://schemas.openxmlformats.org/officeDocument/2006/relationships/hyperlink" Target="https://www2.hse.ie/conditions/coronavirus/managing-coronavirus-at-home/self-isolation.html" TargetMode="External"/><Relationship Id="rId7" Type="http://schemas.openxmlformats.org/officeDocument/2006/relationships/hyperlink" Target="https://www2.hse.ie/conditions/shortness-of-breath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2.hse.ie/conditions/cough.html" TargetMode="External"/><Relationship Id="rId5" Type="http://schemas.openxmlformats.org/officeDocument/2006/relationships/hyperlink" Target="https://www2.hse.ie/conditions/fever-in-adults.html" TargetMode="External"/><Relationship Id="rId4" Type="http://schemas.openxmlformats.org/officeDocument/2006/relationships/hyperlink" Target="https://www2.hse.ie/conditions/coronavirus/testing/how-to-get-tested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572000" y="938250"/>
            <a:ext cx="3802200" cy="26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Covid -19</a:t>
            </a:r>
            <a:br>
              <a:rPr lang="en" dirty="0"/>
            </a:br>
            <a:r>
              <a:rPr lang="en" dirty="0"/>
              <a:t>Tracker</a:t>
            </a:r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037700" y="3359150"/>
            <a:ext cx="2336400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presentation begins</a:t>
            </a:r>
            <a:endParaRPr dirty="0"/>
          </a:p>
        </p:txBody>
      </p:sp>
      <p:grpSp>
        <p:nvGrpSpPr>
          <p:cNvPr id="60" name="Google Shape;60;p15"/>
          <p:cNvGrpSpPr/>
          <p:nvPr/>
        </p:nvGrpSpPr>
        <p:grpSpPr>
          <a:xfrm>
            <a:off x="68240" y="32505"/>
            <a:ext cx="3890391" cy="5078494"/>
            <a:chOff x="-663518" y="32505"/>
            <a:chExt cx="3890391" cy="5078494"/>
          </a:xfrm>
        </p:grpSpPr>
        <p:grpSp>
          <p:nvGrpSpPr>
            <p:cNvPr id="61" name="Google Shape;61;p15"/>
            <p:cNvGrpSpPr/>
            <p:nvPr/>
          </p:nvGrpSpPr>
          <p:grpSpPr>
            <a:xfrm>
              <a:off x="-663518" y="1203236"/>
              <a:ext cx="3890391" cy="3907763"/>
              <a:chOff x="704888" y="3066300"/>
              <a:chExt cx="1214950" cy="1220375"/>
            </a:xfrm>
          </p:grpSpPr>
          <p:sp>
            <p:nvSpPr>
              <p:cNvPr id="62" name="Google Shape;62;p15"/>
              <p:cNvSpPr/>
              <p:nvPr/>
            </p:nvSpPr>
            <p:spPr>
              <a:xfrm>
                <a:off x="1229963" y="3066300"/>
                <a:ext cx="196125" cy="255025"/>
              </a:xfrm>
              <a:custGeom>
                <a:avLst/>
                <a:gdLst/>
                <a:ahLst/>
                <a:cxnLst/>
                <a:rect l="l" t="t" r="r" b="b"/>
                <a:pathLst>
                  <a:path w="7845" h="10201" extrusionOk="0">
                    <a:moveTo>
                      <a:pt x="3910" y="0"/>
                    </a:moveTo>
                    <a:cubicBezTo>
                      <a:pt x="2130" y="0"/>
                      <a:pt x="702" y="652"/>
                      <a:pt x="702" y="1454"/>
                    </a:cubicBezTo>
                    <a:cubicBezTo>
                      <a:pt x="702" y="1905"/>
                      <a:pt x="1203" y="2331"/>
                      <a:pt x="1980" y="2582"/>
                    </a:cubicBezTo>
                    <a:cubicBezTo>
                      <a:pt x="3083" y="6692"/>
                      <a:pt x="0" y="10201"/>
                      <a:pt x="0" y="10201"/>
                    </a:cubicBezTo>
                    <a:lnTo>
                      <a:pt x="7845" y="10201"/>
                    </a:lnTo>
                    <a:cubicBezTo>
                      <a:pt x="7845" y="10201"/>
                      <a:pt x="4737" y="6692"/>
                      <a:pt x="5840" y="2582"/>
                    </a:cubicBezTo>
                    <a:cubicBezTo>
                      <a:pt x="6617" y="2331"/>
                      <a:pt x="7118" y="1905"/>
                      <a:pt x="7118" y="1454"/>
                    </a:cubicBezTo>
                    <a:cubicBezTo>
                      <a:pt x="7118" y="652"/>
                      <a:pt x="5689" y="0"/>
                      <a:pt x="3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1394738" y="3168850"/>
                <a:ext cx="231225" cy="238325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9533" extrusionOk="0">
                    <a:moveTo>
                      <a:pt x="5220" y="0"/>
                    </a:moveTo>
                    <a:cubicBezTo>
                      <a:pt x="4892" y="0"/>
                      <a:pt x="4640" y="92"/>
                      <a:pt x="4512" y="284"/>
                    </a:cubicBezTo>
                    <a:cubicBezTo>
                      <a:pt x="4286" y="610"/>
                      <a:pt x="4437" y="1137"/>
                      <a:pt x="4863" y="1663"/>
                    </a:cubicBezTo>
                    <a:cubicBezTo>
                      <a:pt x="3710" y="4971"/>
                      <a:pt x="1" y="5924"/>
                      <a:pt x="1" y="5924"/>
                    </a:cubicBezTo>
                    <a:lnTo>
                      <a:pt x="2682" y="7728"/>
                    </a:lnTo>
                    <a:lnTo>
                      <a:pt x="5364" y="9533"/>
                    </a:lnTo>
                    <a:cubicBezTo>
                      <a:pt x="5364" y="9533"/>
                      <a:pt x="4863" y="5723"/>
                      <a:pt x="7469" y="3442"/>
                    </a:cubicBezTo>
                    <a:cubicBezTo>
                      <a:pt x="7722" y="3508"/>
                      <a:pt x="7954" y="3542"/>
                      <a:pt x="8157" y="3542"/>
                    </a:cubicBezTo>
                    <a:cubicBezTo>
                      <a:pt x="8497" y="3542"/>
                      <a:pt x="8757" y="3446"/>
                      <a:pt x="8898" y="3242"/>
                    </a:cubicBezTo>
                    <a:cubicBezTo>
                      <a:pt x="9249" y="2690"/>
                      <a:pt x="8572" y="1613"/>
                      <a:pt x="7344" y="786"/>
                    </a:cubicBezTo>
                    <a:cubicBezTo>
                      <a:pt x="6581" y="277"/>
                      <a:pt x="5787" y="0"/>
                      <a:pt x="52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1508788" y="3272125"/>
                <a:ext cx="29825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11930" h="11016" extrusionOk="0">
                    <a:moveTo>
                      <a:pt x="7999" y="1"/>
                    </a:moveTo>
                    <a:cubicBezTo>
                      <a:pt x="7826" y="1"/>
                      <a:pt x="7671" y="45"/>
                      <a:pt x="7544" y="138"/>
                    </a:cubicBezTo>
                    <a:cubicBezTo>
                      <a:pt x="7168" y="414"/>
                      <a:pt x="7118" y="1066"/>
                      <a:pt x="7368" y="1843"/>
                    </a:cubicBezTo>
                    <a:cubicBezTo>
                      <a:pt x="5295" y="4358"/>
                      <a:pt x="2074" y="4652"/>
                      <a:pt x="681" y="4652"/>
                    </a:cubicBezTo>
                    <a:cubicBezTo>
                      <a:pt x="255" y="4652"/>
                      <a:pt x="0" y="4625"/>
                      <a:pt x="0" y="4625"/>
                    </a:cubicBezTo>
                    <a:lnTo>
                      <a:pt x="0" y="4625"/>
                    </a:lnTo>
                    <a:lnTo>
                      <a:pt x="2281" y="7833"/>
                    </a:lnTo>
                    <a:lnTo>
                      <a:pt x="4561" y="11016"/>
                    </a:lnTo>
                    <a:cubicBezTo>
                      <a:pt x="4561" y="11016"/>
                      <a:pt x="5614" y="6479"/>
                      <a:pt x="9599" y="4976"/>
                    </a:cubicBezTo>
                    <a:cubicBezTo>
                      <a:pt x="10042" y="5316"/>
                      <a:pt x="10486" y="5507"/>
                      <a:pt x="10842" y="5507"/>
                    </a:cubicBezTo>
                    <a:cubicBezTo>
                      <a:pt x="11010" y="5507"/>
                      <a:pt x="11158" y="5465"/>
                      <a:pt x="11278" y="5377"/>
                    </a:cubicBezTo>
                    <a:cubicBezTo>
                      <a:pt x="11930" y="4900"/>
                      <a:pt x="11604" y="3371"/>
                      <a:pt x="10577" y="1918"/>
                    </a:cubicBezTo>
                    <a:cubicBezTo>
                      <a:pt x="9750" y="749"/>
                      <a:pt x="8713" y="1"/>
                      <a:pt x="7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1605263" y="3444075"/>
                <a:ext cx="239375" cy="20935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8374" extrusionOk="0">
                    <a:moveTo>
                      <a:pt x="7013" y="1"/>
                    </a:moveTo>
                    <a:cubicBezTo>
                      <a:pt x="6926" y="1"/>
                      <a:pt x="6844" y="17"/>
                      <a:pt x="6768" y="52"/>
                    </a:cubicBezTo>
                    <a:cubicBezTo>
                      <a:pt x="6417" y="203"/>
                      <a:pt x="6291" y="729"/>
                      <a:pt x="6367" y="1406"/>
                    </a:cubicBezTo>
                    <a:cubicBezTo>
                      <a:pt x="5013" y="2509"/>
                      <a:pt x="3422" y="2784"/>
                      <a:pt x="2169" y="2784"/>
                    </a:cubicBezTo>
                    <a:cubicBezTo>
                      <a:pt x="916" y="2784"/>
                      <a:pt x="1" y="2509"/>
                      <a:pt x="1" y="2509"/>
                    </a:cubicBezTo>
                    <a:lnTo>
                      <a:pt x="1" y="2509"/>
                    </a:lnTo>
                    <a:lnTo>
                      <a:pt x="1354" y="5441"/>
                    </a:lnTo>
                    <a:lnTo>
                      <a:pt x="2682" y="8373"/>
                    </a:lnTo>
                    <a:cubicBezTo>
                      <a:pt x="2682" y="8373"/>
                      <a:pt x="4236" y="4864"/>
                      <a:pt x="7670" y="4263"/>
                    </a:cubicBezTo>
                    <a:cubicBezTo>
                      <a:pt x="8048" y="4661"/>
                      <a:pt x="8426" y="4885"/>
                      <a:pt x="8742" y="4885"/>
                    </a:cubicBezTo>
                    <a:cubicBezTo>
                      <a:pt x="8824" y="4885"/>
                      <a:pt x="8901" y="4870"/>
                      <a:pt x="8973" y="4839"/>
                    </a:cubicBezTo>
                    <a:cubicBezTo>
                      <a:pt x="9575" y="4564"/>
                      <a:pt x="9550" y="3286"/>
                      <a:pt x="8948" y="1957"/>
                    </a:cubicBezTo>
                    <a:cubicBezTo>
                      <a:pt x="8423" y="797"/>
                      <a:pt x="7611" y="1"/>
                      <a:pt x="70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1653513" y="3638975"/>
                <a:ext cx="266325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0653" h="7899" extrusionOk="0">
                    <a:moveTo>
                      <a:pt x="702" y="1"/>
                    </a:moveTo>
                    <a:lnTo>
                      <a:pt x="351" y="3911"/>
                    </a:lnTo>
                    <a:lnTo>
                      <a:pt x="1" y="7820"/>
                    </a:lnTo>
                    <a:cubicBezTo>
                      <a:pt x="1" y="7820"/>
                      <a:pt x="2372" y="6081"/>
                      <a:pt x="5344" y="6081"/>
                    </a:cubicBezTo>
                    <a:cubicBezTo>
                      <a:pt x="6114" y="6081"/>
                      <a:pt x="6925" y="6198"/>
                      <a:pt x="7745" y="6492"/>
                    </a:cubicBezTo>
                    <a:cubicBezTo>
                      <a:pt x="7945" y="7294"/>
                      <a:pt x="8321" y="7845"/>
                      <a:pt x="8773" y="7896"/>
                    </a:cubicBezTo>
                    <a:cubicBezTo>
                      <a:pt x="8793" y="7898"/>
                      <a:pt x="8814" y="7899"/>
                      <a:pt x="8835" y="7899"/>
                    </a:cubicBezTo>
                    <a:cubicBezTo>
                      <a:pt x="9613" y="7899"/>
                      <a:pt x="10331" y="6546"/>
                      <a:pt x="10502" y="4813"/>
                    </a:cubicBezTo>
                    <a:cubicBezTo>
                      <a:pt x="10652" y="3058"/>
                      <a:pt x="10126" y="1555"/>
                      <a:pt x="9349" y="1480"/>
                    </a:cubicBezTo>
                    <a:cubicBezTo>
                      <a:pt x="9336" y="1479"/>
                      <a:pt x="9324" y="1479"/>
                      <a:pt x="9311" y="1479"/>
                    </a:cubicBezTo>
                    <a:cubicBezTo>
                      <a:pt x="8849" y="1479"/>
                      <a:pt x="8413" y="1926"/>
                      <a:pt x="8096" y="2683"/>
                    </a:cubicBezTo>
                    <a:cubicBezTo>
                      <a:pt x="7703" y="2748"/>
                      <a:pt x="7318" y="2778"/>
                      <a:pt x="6944" y="2778"/>
                    </a:cubicBezTo>
                    <a:cubicBezTo>
                      <a:pt x="3336" y="2778"/>
                      <a:pt x="702" y="1"/>
                      <a:pt x="7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1573938" y="3802525"/>
                <a:ext cx="238750" cy="205975"/>
              </a:xfrm>
              <a:custGeom>
                <a:avLst/>
                <a:gdLst/>
                <a:ahLst/>
                <a:cxnLst/>
                <a:rect l="l" t="t" r="r" b="b"/>
                <a:pathLst>
                  <a:path w="9550" h="8239" extrusionOk="0">
                    <a:moveTo>
                      <a:pt x="2507" y="0"/>
                    </a:moveTo>
                    <a:lnTo>
                      <a:pt x="1254" y="2983"/>
                    </a:lnTo>
                    <a:lnTo>
                      <a:pt x="1" y="5965"/>
                    </a:lnTo>
                    <a:cubicBezTo>
                      <a:pt x="1" y="5965"/>
                      <a:pt x="1043" y="5613"/>
                      <a:pt x="2434" y="5613"/>
                    </a:cubicBezTo>
                    <a:cubicBezTo>
                      <a:pt x="3641" y="5613"/>
                      <a:pt x="5111" y="5878"/>
                      <a:pt x="6392" y="6867"/>
                    </a:cubicBezTo>
                    <a:cubicBezTo>
                      <a:pt x="6341" y="7544"/>
                      <a:pt x="6492" y="8045"/>
                      <a:pt x="6868" y="8196"/>
                    </a:cubicBezTo>
                    <a:cubicBezTo>
                      <a:pt x="6937" y="8225"/>
                      <a:pt x="7010" y="8238"/>
                      <a:pt x="7087" y="8238"/>
                    </a:cubicBezTo>
                    <a:cubicBezTo>
                      <a:pt x="7678" y="8238"/>
                      <a:pt x="8463" y="7414"/>
                      <a:pt x="8973" y="6216"/>
                    </a:cubicBezTo>
                    <a:cubicBezTo>
                      <a:pt x="9549" y="4887"/>
                      <a:pt x="9499" y="3584"/>
                      <a:pt x="8898" y="3334"/>
                    </a:cubicBezTo>
                    <a:cubicBezTo>
                      <a:pt x="8830" y="3304"/>
                      <a:pt x="8757" y="3290"/>
                      <a:pt x="8680" y="3290"/>
                    </a:cubicBezTo>
                    <a:cubicBezTo>
                      <a:pt x="8363" y="3290"/>
                      <a:pt x="7983" y="3531"/>
                      <a:pt x="7620" y="3935"/>
                    </a:cubicBezTo>
                    <a:cubicBezTo>
                      <a:pt x="4186" y="3459"/>
                      <a:pt x="2507" y="0"/>
                      <a:pt x="2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1434838" y="3905900"/>
                <a:ext cx="287000" cy="289725"/>
              </a:xfrm>
              <a:custGeom>
                <a:avLst/>
                <a:gdLst/>
                <a:ahLst/>
                <a:cxnLst/>
                <a:rect l="l" t="t" r="r" b="b"/>
                <a:pathLst>
                  <a:path w="11480" h="11589" extrusionOk="0">
                    <a:moveTo>
                      <a:pt x="6241" y="1"/>
                    </a:moveTo>
                    <a:lnTo>
                      <a:pt x="3133" y="2382"/>
                    </a:lnTo>
                    <a:lnTo>
                      <a:pt x="1" y="4762"/>
                    </a:lnTo>
                    <a:cubicBezTo>
                      <a:pt x="1" y="4762"/>
                      <a:pt x="4587" y="5665"/>
                      <a:pt x="6216" y="9575"/>
                    </a:cubicBezTo>
                    <a:cubicBezTo>
                      <a:pt x="5740" y="10276"/>
                      <a:pt x="5590" y="10903"/>
                      <a:pt x="5890" y="11279"/>
                    </a:cubicBezTo>
                    <a:cubicBezTo>
                      <a:pt x="6050" y="11489"/>
                      <a:pt x="6327" y="11589"/>
                      <a:pt x="6680" y="11589"/>
                    </a:cubicBezTo>
                    <a:cubicBezTo>
                      <a:pt x="7379" y="11589"/>
                      <a:pt x="8374" y="11194"/>
                      <a:pt x="9324" y="10477"/>
                    </a:cubicBezTo>
                    <a:cubicBezTo>
                      <a:pt x="10727" y="9399"/>
                      <a:pt x="11479" y="7996"/>
                      <a:pt x="11003" y="7369"/>
                    </a:cubicBezTo>
                    <a:cubicBezTo>
                      <a:pt x="10835" y="7159"/>
                      <a:pt x="10558" y="7059"/>
                      <a:pt x="10211" y="7059"/>
                    </a:cubicBezTo>
                    <a:cubicBezTo>
                      <a:pt x="9936" y="7059"/>
                      <a:pt x="9617" y="7122"/>
                      <a:pt x="9274" y="7244"/>
                    </a:cubicBezTo>
                    <a:cubicBezTo>
                      <a:pt x="5916" y="4662"/>
                      <a:pt x="6241" y="1"/>
                      <a:pt x="62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1300763" y="3996750"/>
                <a:ext cx="203650" cy="231850"/>
              </a:xfrm>
              <a:custGeom>
                <a:avLst/>
                <a:gdLst/>
                <a:ahLst/>
                <a:cxnLst/>
                <a:rect l="l" t="t" r="r" b="b"/>
                <a:pathLst>
                  <a:path w="8146" h="9274" extrusionOk="0">
                    <a:moveTo>
                      <a:pt x="6065" y="1"/>
                    </a:moveTo>
                    <a:lnTo>
                      <a:pt x="3033" y="1078"/>
                    </a:lnTo>
                    <a:lnTo>
                      <a:pt x="0" y="2181"/>
                    </a:lnTo>
                    <a:cubicBezTo>
                      <a:pt x="0" y="2181"/>
                      <a:pt x="3359" y="4036"/>
                      <a:pt x="3634" y="7494"/>
                    </a:cubicBezTo>
                    <a:cubicBezTo>
                      <a:pt x="3108" y="7921"/>
                      <a:pt x="2832" y="8372"/>
                      <a:pt x="2958" y="8748"/>
                    </a:cubicBezTo>
                    <a:cubicBezTo>
                      <a:pt x="3087" y="9094"/>
                      <a:pt x="3574" y="9274"/>
                      <a:pt x="4221" y="9274"/>
                    </a:cubicBezTo>
                    <a:cubicBezTo>
                      <a:pt x="4699" y="9274"/>
                      <a:pt x="5265" y="9175"/>
                      <a:pt x="5840" y="8973"/>
                    </a:cubicBezTo>
                    <a:cubicBezTo>
                      <a:pt x="7218" y="8472"/>
                      <a:pt x="8146" y="7570"/>
                      <a:pt x="7945" y="6968"/>
                    </a:cubicBezTo>
                    <a:cubicBezTo>
                      <a:pt x="7828" y="6616"/>
                      <a:pt x="7358" y="6439"/>
                      <a:pt x="6742" y="6439"/>
                    </a:cubicBezTo>
                    <a:cubicBezTo>
                      <a:pt x="6701" y="6439"/>
                      <a:pt x="6659" y="6440"/>
                      <a:pt x="6617" y="6442"/>
                    </a:cubicBezTo>
                    <a:cubicBezTo>
                      <a:pt x="4637" y="3560"/>
                      <a:pt x="6065" y="1"/>
                      <a:pt x="60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1097738" y="4016175"/>
                <a:ext cx="217450" cy="270500"/>
              </a:xfrm>
              <a:custGeom>
                <a:avLst/>
                <a:gdLst/>
                <a:ahLst/>
                <a:cxnLst/>
                <a:rect l="l" t="t" r="r" b="b"/>
                <a:pathLst>
                  <a:path w="8698" h="10820" extrusionOk="0">
                    <a:moveTo>
                      <a:pt x="978" y="1"/>
                    </a:moveTo>
                    <a:cubicBezTo>
                      <a:pt x="978" y="1"/>
                      <a:pt x="3384" y="3986"/>
                      <a:pt x="1605" y="7820"/>
                    </a:cubicBezTo>
                    <a:cubicBezTo>
                      <a:pt x="778" y="7946"/>
                      <a:pt x="201" y="8271"/>
                      <a:pt x="126" y="8748"/>
                    </a:cubicBezTo>
                    <a:cubicBezTo>
                      <a:pt x="1" y="9524"/>
                      <a:pt x="1304" y="10402"/>
                      <a:pt x="3033" y="10702"/>
                    </a:cubicBezTo>
                    <a:cubicBezTo>
                      <a:pt x="3463" y="10782"/>
                      <a:pt x="3880" y="10820"/>
                      <a:pt x="4265" y="10820"/>
                    </a:cubicBezTo>
                    <a:cubicBezTo>
                      <a:pt x="5454" y="10820"/>
                      <a:pt x="6354" y="10462"/>
                      <a:pt x="6467" y="9875"/>
                    </a:cubicBezTo>
                    <a:cubicBezTo>
                      <a:pt x="6542" y="9399"/>
                      <a:pt x="6116" y="8898"/>
                      <a:pt x="5389" y="8497"/>
                    </a:cubicBezTo>
                    <a:cubicBezTo>
                      <a:pt x="5038" y="4286"/>
                      <a:pt x="8698" y="1379"/>
                      <a:pt x="8698" y="1379"/>
                    </a:cubicBezTo>
                    <a:lnTo>
                      <a:pt x="4838" y="677"/>
                    </a:ln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951138" y="3928450"/>
                <a:ext cx="221200" cy="236900"/>
              </a:xfrm>
              <a:custGeom>
                <a:avLst/>
                <a:gdLst/>
                <a:ahLst/>
                <a:cxnLst/>
                <a:rect l="l" t="t" r="r" b="b"/>
                <a:pathLst>
                  <a:path w="8848" h="9476" extrusionOk="0">
                    <a:moveTo>
                      <a:pt x="3158" y="1"/>
                    </a:moveTo>
                    <a:lnTo>
                      <a:pt x="3158" y="1"/>
                    </a:lnTo>
                    <a:cubicBezTo>
                      <a:pt x="3158" y="1"/>
                      <a:pt x="4060" y="3710"/>
                      <a:pt x="1679" y="6292"/>
                    </a:cubicBezTo>
                    <a:cubicBezTo>
                      <a:pt x="1494" y="6257"/>
                      <a:pt x="1320" y="6240"/>
                      <a:pt x="1162" y="6240"/>
                    </a:cubicBezTo>
                    <a:cubicBezTo>
                      <a:pt x="741" y="6240"/>
                      <a:pt x="428" y="6363"/>
                      <a:pt x="301" y="6617"/>
                    </a:cubicBezTo>
                    <a:cubicBezTo>
                      <a:pt x="0" y="7194"/>
                      <a:pt x="802" y="8221"/>
                      <a:pt x="2080" y="8898"/>
                    </a:cubicBezTo>
                    <a:cubicBezTo>
                      <a:pt x="2810" y="9277"/>
                      <a:pt x="3531" y="9475"/>
                      <a:pt x="4078" y="9475"/>
                    </a:cubicBezTo>
                    <a:cubicBezTo>
                      <a:pt x="4508" y="9475"/>
                      <a:pt x="4830" y="9352"/>
                      <a:pt x="4963" y="9099"/>
                    </a:cubicBezTo>
                    <a:cubicBezTo>
                      <a:pt x="5163" y="8748"/>
                      <a:pt x="4938" y="8246"/>
                      <a:pt x="4486" y="7770"/>
                    </a:cubicBezTo>
                    <a:cubicBezTo>
                      <a:pt x="5263" y="4362"/>
                      <a:pt x="8847" y="3008"/>
                      <a:pt x="8847" y="3008"/>
                    </a:cubicBezTo>
                    <a:lnTo>
                      <a:pt x="5990" y="1505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761288" y="3779950"/>
                <a:ext cx="297000" cy="270900"/>
              </a:xfrm>
              <a:custGeom>
                <a:avLst/>
                <a:gdLst/>
                <a:ahLst/>
                <a:cxnLst/>
                <a:rect l="l" t="t" r="r" b="b"/>
                <a:pathLst>
                  <a:path w="11880" h="10836" extrusionOk="0">
                    <a:moveTo>
                      <a:pt x="7694" y="1"/>
                    </a:moveTo>
                    <a:cubicBezTo>
                      <a:pt x="7694" y="1"/>
                      <a:pt x="6391" y="4487"/>
                      <a:pt x="2331" y="5765"/>
                    </a:cubicBezTo>
                    <a:cubicBezTo>
                      <a:pt x="1886" y="5391"/>
                      <a:pt x="1440" y="5182"/>
                      <a:pt x="1076" y="5182"/>
                    </a:cubicBezTo>
                    <a:cubicBezTo>
                      <a:pt x="928" y="5182"/>
                      <a:pt x="793" y="5217"/>
                      <a:pt x="677" y="5289"/>
                    </a:cubicBezTo>
                    <a:cubicBezTo>
                      <a:pt x="0" y="5715"/>
                      <a:pt x="226" y="7269"/>
                      <a:pt x="1178" y="8773"/>
                    </a:cubicBezTo>
                    <a:cubicBezTo>
                      <a:pt x="1968" y="10019"/>
                      <a:pt x="2998" y="10835"/>
                      <a:pt x="3713" y="10835"/>
                    </a:cubicBezTo>
                    <a:cubicBezTo>
                      <a:pt x="3861" y="10835"/>
                      <a:pt x="3995" y="10801"/>
                      <a:pt x="4110" y="10728"/>
                    </a:cubicBezTo>
                    <a:cubicBezTo>
                      <a:pt x="4511" y="10477"/>
                      <a:pt x="4587" y="9826"/>
                      <a:pt x="4386" y="9024"/>
                    </a:cubicBezTo>
                    <a:cubicBezTo>
                      <a:pt x="6334" y="6907"/>
                      <a:pt x="9071" y="6563"/>
                      <a:pt x="10641" y="6563"/>
                    </a:cubicBezTo>
                    <a:cubicBezTo>
                      <a:pt x="11395" y="6563"/>
                      <a:pt x="11880" y="6643"/>
                      <a:pt x="11880" y="6643"/>
                    </a:cubicBezTo>
                    <a:lnTo>
                      <a:pt x="9775" y="3334"/>
                    </a:lnTo>
                    <a:lnTo>
                      <a:pt x="7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743738" y="3613925"/>
                <a:ext cx="210550" cy="161050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6442" extrusionOk="0">
                    <a:moveTo>
                      <a:pt x="8346" y="0"/>
                    </a:moveTo>
                    <a:cubicBezTo>
                      <a:pt x="8346" y="0"/>
                      <a:pt x="6266" y="1878"/>
                      <a:pt x="3540" y="1878"/>
                    </a:cubicBezTo>
                    <a:cubicBezTo>
                      <a:pt x="3086" y="1878"/>
                      <a:pt x="2614" y="1826"/>
                      <a:pt x="2131" y="1705"/>
                    </a:cubicBezTo>
                    <a:cubicBezTo>
                      <a:pt x="1905" y="1053"/>
                      <a:pt x="1554" y="652"/>
                      <a:pt x="1178" y="652"/>
                    </a:cubicBezTo>
                    <a:cubicBezTo>
                      <a:pt x="527" y="652"/>
                      <a:pt x="0" y="1855"/>
                      <a:pt x="25" y="3309"/>
                    </a:cubicBezTo>
                    <a:cubicBezTo>
                      <a:pt x="50" y="4762"/>
                      <a:pt x="577" y="5940"/>
                      <a:pt x="1228" y="5940"/>
                    </a:cubicBezTo>
                    <a:cubicBezTo>
                      <a:pt x="1629" y="5940"/>
                      <a:pt x="1955" y="5514"/>
                      <a:pt x="2156" y="4862"/>
                    </a:cubicBezTo>
                    <a:cubicBezTo>
                      <a:pt x="2680" y="4718"/>
                      <a:pt x="3193" y="4657"/>
                      <a:pt x="3686" y="4657"/>
                    </a:cubicBezTo>
                    <a:cubicBezTo>
                      <a:pt x="6351" y="4657"/>
                      <a:pt x="8421" y="6441"/>
                      <a:pt x="8421" y="6441"/>
                    </a:cubicBezTo>
                    <a:lnTo>
                      <a:pt x="8396" y="3208"/>
                    </a:lnTo>
                    <a:lnTo>
                      <a:pt x="83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704888" y="3429800"/>
                <a:ext cx="283225" cy="229875"/>
              </a:xfrm>
              <a:custGeom>
                <a:avLst/>
                <a:gdLst/>
                <a:ahLst/>
                <a:cxnLst/>
                <a:rect l="l" t="t" r="r" b="b"/>
                <a:pathLst>
                  <a:path w="11329" h="9195" extrusionOk="0">
                    <a:moveTo>
                      <a:pt x="2536" y="0"/>
                    </a:moveTo>
                    <a:cubicBezTo>
                      <a:pt x="1789" y="0"/>
                      <a:pt x="895" y="1172"/>
                      <a:pt x="477" y="2754"/>
                    </a:cubicBezTo>
                    <a:cubicBezTo>
                      <a:pt x="0" y="4458"/>
                      <a:pt x="251" y="6012"/>
                      <a:pt x="1003" y="6237"/>
                    </a:cubicBezTo>
                    <a:cubicBezTo>
                      <a:pt x="1061" y="6253"/>
                      <a:pt x="1121" y="6260"/>
                      <a:pt x="1180" y="6260"/>
                    </a:cubicBezTo>
                    <a:cubicBezTo>
                      <a:pt x="1607" y="6260"/>
                      <a:pt x="2061" y="5879"/>
                      <a:pt x="2457" y="5285"/>
                    </a:cubicBezTo>
                    <a:cubicBezTo>
                      <a:pt x="6692" y="5310"/>
                      <a:pt x="9274" y="9195"/>
                      <a:pt x="9274" y="9195"/>
                    </a:cubicBezTo>
                    <a:lnTo>
                      <a:pt x="10301" y="5410"/>
                    </a:lnTo>
                    <a:lnTo>
                      <a:pt x="11329" y="1626"/>
                    </a:lnTo>
                    <a:lnTo>
                      <a:pt x="11329" y="1626"/>
                    </a:lnTo>
                    <a:cubicBezTo>
                      <a:pt x="11329" y="1626"/>
                      <a:pt x="9498" y="2536"/>
                      <a:pt x="7193" y="2536"/>
                    </a:cubicBezTo>
                    <a:cubicBezTo>
                      <a:pt x="6012" y="2536"/>
                      <a:pt x="4707" y="2297"/>
                      <a:pt x="3459" y="1576"/>
                    </a:cubicBezTo>
                    <a:cubicBezTo>
                      <a:pt x="3409" y="749"/>
                      <a:pt x="3158" y="147"/>
                      <a:pt x="2707" y="22"/>
                    </a:cubicBezTo>
                    <a:cubicBezTo>
                      <a:pt x="2651" y="7"/>
                      <a:pt x="2594" y="0"/>
                      <a:pt x="25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847113" y="3298375"/>
                <a:ext cx="243775" cy="222825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8913" extrusionOk="0">
                    <a:moveTo>
                      <a:pt x="3077" y="1"/>
                    </a:moveTo>
                    <a:cubicBezTo>
                      <a:pt x="2491" y="1"/>
                      <a:pt x="1640" y="656"/>
                      <a:pt x="978" y="1670"/>
                    </a:cubicBezTo>
                    <a:cubicBezTo>
                      <a:pt x="201" y="2898"/>
                      <a:pt x="1" y="4176"/>
                      <a:pt x="552" y="4527"/>
                    </a:cubicBezTo>
                    <a:cubicBezTo>
                      <a:pt x="641" y="4586"/>
                      <a:pt x="749" y="4615"/>
                      <a:pt x="871" y="4615"/>
                    </a:cubicBezTo>
                    <a:cubicBezTo>
                      <a:pt x="1163" y="4615"/>
                      <a:pt x="1534" y="4451"/>
                      <a:pt x="1905" y="4151"/>
                    </a:cubicBezTo>
                    <a:cubicBezTo>
                      <a:pt x="5214" y="5229"/>
                      <a:pt x="6266" y="8913"/>
                      <a:pt x="6266" y="8913"/>
                    </a:cubicBezTo>
                    <a:lnTo>
                      <a:pt x="8021" y="6231"/>
                    </a:lnTo>
                    <a:lnTo>
                      <a:pt x="9750" y="3525"/>
                    </a:lnTo>
                    <a:lnTo>
                      <a:pt x="9750" y="3525"/>
                    </a:lnTo>
                    <a:cubicBezTo>
                      <a:pt x="9750" y="3525"/>
                      <a:pt x="9411" y="3574"/>
                      <a:pt x="8873" y="3574"/>
                    </a:cubicBezTo>
                    <a:cubicBezTo>
                      <a:pt x="7615" y="3574"/>
                      <a:pt x="5268" y="3303"/>
                      <a:pt x="3635" y="1494"/>
                    </a:cubicBezTo>
                    <a:cubicBezTo>
                      <a:pt x="3785" y="843"/>
                      <a:pt x="3735" y="316"/>
                      <a:pt x="3409" y="91"/>
                    </a:cubicBezTo>
                    <a:cubicBezTo>
                      <a:pt x="3313" y="30"/>
                      <a:pt x="3201" y="1"/>
                      <a:pt x="30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964913" y="3128300"/>
                <a:ext cx="268200" cy="288275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11531" extrusionOk="0">
                    <a:moveTo>
                      <a:pt x="4940" y="0"/>
                    </a:moveTo>
                    <a:cubicBezTo>
                      <a:pt x="4278" y="0"/>
                      <a:pt x="3418" y="228"/>
                      <a:pt x="2557" y="678"/>
                    </a:cubicBezTo>
                    <a:cubicBezTo>
                      <a:pt x="978" y="1480"/>
                      <a:pt x="1" y="2708"/>
                      <a:pt x="351" y="3410"/>
                    </a:cubicBezTo>
                    <a:cubicBezTo>
                      <a:pt x="522" y="3732"/>
                      <a:pt x="936" y="3882"/>
                      <a:pt x="1474" y="3882"/>
                    </a:cubicBezTo>
                    <a:cubicBezTo>
                      <a:pt x="1648" y="3882"/>
                      <a:pt x="1835" y="3867"/>
                      <a:pt x="2031" y="3836"/>
                    </a:cubicBezTo>
                    <a:cubicBezTo>
                      <a:pt x="4888" y="6994"/>
                      <a:pt x="3735" y="11531"/>
                      <a:pt x="3735" y="11531"/>
                    </a:cubicBezTo>
                    <a:lnTo>
                      <a:pt x="7219" y="9726"/>
                    </a:lnTo>
                    <a:lnTo>
                      <a:pt x="10727" y="7921"/>
                    </a:lnTo>
                    <a:cubicBezTo>
                      <a:pt x="10727" y="7921"/>
                      <a:pt x="6366" y="6217"/>
                      <a:pt x="5464" y="2082"/>
                    </a:cubicBezTo>
                    <a:cubicBezTo>
                      <a:pt x="6016" y="1480"/>
                      <a:pt x="6291" y="879"/>
                      <a:pt x="6066" y="478"/>
                    </a:cubicBezTo>
                    <a:cubicBezTo>
                      <a:pt x="5906" y="159"/>
                      <a:pt x="5492" y="0"/>
                      <a:pt x="49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1156013" y="3180725"/>
                <a:ext cx="119075" cy="148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5950" extrusionOk="0">
                    <a:moveTo>
                      <a:pt x="2344" y="0"/>
                    </a:moveTo>
                    <a:cubicBezTo>
                      <a:pt x="2142" y="0"/>
                      <a:pt x="1926" y="19"/>
                      <a:pt x="1705" y="60"/>
                    </a:cubicBezTo>
                    <a:cubicBezTo>
                      <a:pt x="728" y="210"/>
                      <a:pt x="1" y="687"/>
                      <a:pt x="76" y="1138"/>
                    </a:cubicBezTo>
                    <a:cubicBezTo>
                      <a:pt x="126" y="1388"/>
                      <a:pt x="427" y="1564"/>
                      <a:pt x="878" y="1639"/>
                    </a:cubicBezTo>
                    <a:cubicBezTo>
                      <a:pt x="1855" y="3769"/>
                      <a:pt x="477" y="5950"/>
                      <a:pt x="477" y="5950"/>
                    </a:cubicBezTo>
                    <a:lnTo>
                      <a:pt x="2632" y="5599"/>
                    </a:lnTo>
                    <a:lnTo>
                      <a:pt x="4763" y="5248"/>
                    </a:lnTo>
                    <a:cubicBezTo>
                      <a:pt x="4763" y="5248"/>
                      <a:pt x="2758" y="3619"/>
                      <a:pt x="2983" y="1288"/>
                    </a:cubicBezTo>
                    <a:cubicBezTo>
                      <a:pt x="3384" y="1063"/>
                      <a:pt x="3610" y="787"/>
                      <a:pt x="3585" y="536"/>
                    </a:cubicBezTo>
                    <a:cubicBezTo>
                      <a:pt x="3527" y="209"/>
                      <a:pt x="3011" y="0"/>
                      <a:pt x="2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14788" y="3293450"/>
                <a:ext cx="785750" cy="776975"/>
              </a:xfrm>
              <a:custGeom>
                <a:avLst/>
                <a:gdLst/>
                <a:ahLst/>
                <a:cxnLst/>
                <a:rect l="l" t="t" r="r" b="b"/>
                <a:pathLst>
                  <a:path w="31430" h="31079" extrusionOk="0">
                    <a:moveTo>
                      <a:pt x="15689" y="1"/>
                    </a:moveTo>
                    <a:cubicBezTo>
                      <a:pt x="7384" y="1"/>
                      <a:pt x="494" y="6555"/>
                      <a:pt x="151" y="14925"/>
                    </a:cubicBezTo>
                    <a:cubicBezTo>
                      <a:pt x="1" y="19085"/>
                      <a:pt x="1454" y="22895"/>
                      <a:pt x="3985" y="25777"/>
                    </a:cubicBezTo>
                    <a:cubicBezTo>
                      <a:pt x="6692" y="28885"/>
                      <a:pt x="10627" y="30890"/>
                      <a:pt x="15063" y="31065"/>
                    </a:cubicBezTo>
                    <a:cubicBezTo>
                      <a:pt x="15280" y="31074"/>
                      <a:pt x="15495" y="31078"/>
                      <a:pt x="15709" y="31078"/>
                    </a:cubicBezTo>
                    <a:cubicBezTo>
                      <a:pt x="23996" y="31078"/>
                      <a:pt x="30886" y="24532"/>
                      <a:pt x="31204" y="16153"/>
                    </a:cubicBezTo>
                    <a:cubicBezTo>
                      <a:pt x="31429" y="10739"/>
                      <a:pt x="28823" y="5852"/>
                      <a:pt x="24737" y="2919"/>
                    </a:cubicBezTo>
                    <a:cubicBezTo>
                      <a:pt x="22357" y="1215"/>
                      <a:pt x="19449" y="138"/>
                      <a:pt x="16291" y="12"/>
                    </a:cubicBezTo>
                    <a:cubicBezTo>
                      <a:pt x="16090" y="5"/>
                      <a:pt x="15889" y="1"/>
                      <a:pt x="156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73688" y="3759375"/>
                <a:ext cx="195500" cy="161500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6460" extrusionOk="0">
                    <a:moveTo>
                      <a:pt x="2636" y="1"/>
                    </a:moveTo>
                    <a:cubicBezTo>
                      <a:pt x="1942" y="1"/>
                      <a:pt x="1333" y="230"/>
                      <a:pt x="928" y="699"/>
                    </a:cubicBezTo>
                    <a:cubicBezTo>
                      <a:pt x="0" y="1801"/>
                      <a:pt x="552" y="3831"/>
                      <a:pt x="2206" y="5235"/>
                    </a:cubicBezTo>
                    <a:cubicBezTo>
                      <a:pt x="3157" y="6042"/>
                      <a:pt x="4248" y="6459"/>
                      <a:pt x="5185" y="6459"/>
                    </a:cubicBezTo>
                    <a:cubicBezTo>
                      <a:pt x="5878" y="6459"/>
                      <a:pt x="6488" y="6230"/>
                      <a:pt x="6893" y="5761"/>
                    </a:cubicBezTo>
                    <a:cubicBezTo>
                      <a:pt x="7820" y="4659"/>
                      <a:pt x="7269" y="2628"/>
                      <a:pt x="5614" y="1225"/>
                    </a:cubicBezTo>
                    <a:cubicBezTo>
                      <a:pt x="4664" y="418"/>
                      <a:pt x="3573" y="1"/>
                      <a:pt x="2636" y="1"/>
                    </a:cubicBezTo>
                    <a:close/>
                  </a:path>
                </a:pathLst>
              </a:custGeom>
              <a:solidFill>
                <a:srgbClr val="FE63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345863" y="3363000"/>
                <a:ext cx="195525" cy="161625"/>
              </a:xfrm>
              <a:custGeom>
                <a:avLst/>
                <a:gdLst/>
                <a:ahLst/>
                <a:cxnLst/>
                <a:rect l="l" t="t" r="r" b="b"/>
                <a:pathLst>
                  <a:path w="7821" h="6465" extrusionOk="0">
                    <a:moveTo>
                      <a:pt x="2612" y="1"/>
                    </a:moveTo>
                    <a:cubicBezTo>
                      <a:pt x="1928" y="1"/>
                      <a:pt x="1329" y="225"/>
                      <a:pt x="928" y="689"/>
                    </a:cubicBezTo>
                    <a:cubicBezTo>
                      <a:pt x="1" y="1792"/>
                      <a:pt x="552" y="3822"/>
                      <a:pt x="2206" y="5225"/>
                    </a:cubicBezTo>
                    <a:cubicBezTo>
                      <a:pt x="3165" y="6039"/>
                      <a:pt x="4266" y="6465"/>
                      <a:pt x="5209" y="6465"/>
                    </a:cubicBezTo>
                    <a:cubicBezTo>
                      <a:pt x="5893" y="6465"/>
                      <a:pt x="6492" y="6240"/>
                      <a:pt x="6893" y="5777"/>
                    </a:cubicBezTo>
                    <a:cubicBezTo>
                      <a:pt x="7820" y="4674"/>
                      <a:pt x="7269" y="2644"/>
                      <a:pt x="5615" y="1240"/>
                    </a:cubicBezTo>
                    <a:cubicBezTo>
                      <a:pt x="4656" y="427"/>
                      <a:pt x="3555" y="1"/>
                      <a:pt x="26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949888" y="3517050"/>
                <a:ext cx="125950" cy="15867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6347" extrusionOk="0">
                    <a:moveTo>
                      <a:pt x="2917" y="1"/>
                    </a:moveTo>
                    <a:cubicBezTo>
                      <a:pt x="1864" y="1"/>
                      <a:pt x="788" y="1112"/>
                      <a:pt x="426" y="2672"/>
                    </a:cubicBezTo>
                    <a:cubicBezTo>
                      <a:pt x="0" y="4402"/>
                      <a:pt x="602" y="6031"/>
                      <a:pt x="1779" y="6306"/>
                    </a:cubicBezTo>
                    <a:cubicBezTo>
                      <a:pt x="1892" y="6333"/>
                      <a:pt x="2006" y="6346"/>
                      <a:pt x="2120" y="6346"/>
                    </a:cubicBezTo>
                    <a:cubicBezTo>
                      <a:pt x="3174" y="6346"/>
                      <a:pt x="4250" y="5235"/>
                      <a:pt x="4612" y="3675"/>
                    </a:cubicBezTo>
                    <a:cubicBezTo>
                      <a:pt x="5038" y="1945"/>
                      <a:pt x="4436" y="316"/>
                      <a:pt x="3258" y="41"/>
                    </a:cubicBezTo>
                    <a:cubicBezTo>
                      <a:pt x="3145" y="14"/>
                      <a:pt x="3031" y="1"/>
                      <a:pt x="29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065788" y="3623975"/>
                <a:ext cx="108425" cy="132150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5286" extrusionOk="0">
                    <a:moveTo>
                      <a:pt x="1749" y="1"/>
                    </a:moveTo>
                    <a:cubicBezTo>
                      <a:pt x="1633" y="1"/>
                      <a:pt x="1517" y="17"/>
                      <a:pt x="1404" y="49"/>
                    </a:cubicBezTo>
                    <a:cubicBezTo>
                      <a:pt x="427" y="325"/>
                      <a:pt x="1" y="1729"/>
                      <a:pt x="427" y="3157"/>
                    </a:cubicBezTo>
                    <a:cubicBezTo>
                      <a:pt x="802" y="4416"/>
                      <a:pt x="1723" y="5286"/>
                      <a:pt x="2588" y="5286"/>
                    </a:cubicBezTo>
                    <a:cubicBezTo>
                      <a:pt x="2704" y="5286"/>
                      <a:pt x="2820" y="5270"/>
                      <a:pt x="2933" y="5237"/>
                    </a:cubicBezTo>
                    <a:cubicBezTo>
                      <a:pt x="3910" y="4937"/>
                      <a:pt x="4337" y="3558"/>
                      <a:pt x="3910" y="2130"/>
                    </a:cubicBezTo>
                    <a:cubicBezTo>
                      <a:pt x="3535" y="871"/>
                      <a:pt x="2614" y="1"/>
                      <a:pt x="17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1238713" y="3648425"/>
                <a:ext cx="110325" cy="134200"/>
              </a:xfrm>
              <a:custGeom>
                <a:avLst/>
                <a:gdLst/>
                <a:ahLst/>
                <a:cxnLst/>
                <a:rect l="l" t="t" r="r" b="b"/>
                <a:pathLst>
                  <a:path w="4413" h="5368" extrusionOk="0">
                    <a:moveTo>
                      <a:pt x="1782" y="0"/>
                    </a:moveTo>
                    <a:cubicBezTo>
                      <a:pt x="1663" y="0"/>
                      <a:pt x="1545" y="16"/>
                      <a:pt x="1430" y="49"/>
                    </a:cubicBezTo>
                    <a:cubicBezTo>
                      <a:pt x="452" y="350"/>
                      <a:pt x="1" y="1753"/>
                      <a:pt x="452" y="3207"/>
                    </a:cubicBezTo>
                    <a:cubicBezTo>
                      <a:pt x="825" y="4479"/>
                      <a:pt x="1736" y="5368"/>
                      <a:pt x="2613" y="5368"/>
                    </a:cubicBezTo>
                    <a:cubicBezTo>
                      <a:pt x="2737" y="5368"/>
                      <a:pt x="2862" y="5350"/>
                      <a:pt x="2983" y="5312"/>
                    </a:cubicBezTo>
                    <a:cubicBezTo>
                      <a:pt x="3961" y="5036"/>
                      <a:pt x="4412" y="3608"/>
                      <a:pt x="3961" y="2154"/>
                    </a:cubicBezTo>
                    <a:cubicBezTo>
                      <a:pt x="3585" y="873"/>
                      <a:pt x="2665" y="0"/>
                      <a:pt x="17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1552638" y="3488175"/>
                <a:ext cx="79600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3895" extrusionOk="0">
                    <a:moveTo>
                      <a:pt x="1299" y="1"/>
                    </a:moveTo>
                    <a:cubicBezTo>
                      <a:pt x="1208" y="1"/>
                      <a:pt x="1117" y="14"/>
                      <a:pt x="1028" y="43"/>
                    </a:cubicBezTo>
                    <a:cubicBezTo>
                      <a:pt x="326" y="243"/>
                      <a:pt x="0" y="1271"/>
                      <a:pt x="301" y="2324"/>
                    </a:cubicBezTo>
                    <a:cubicBezTo>
                      <a:pt x="586" y="3243"/>
                      <a:pt x="1253" y="3895"/>
                      <a:pt x="1885" y="3895"/>
                    </a:cubicBezTo>
                    <a:cubicBezTo>
                      <a:pt x="1976" y="3895"/>
                      <a:pt x="2067" y="3881"/>
                      <a:pt x="2156" y="3852"/>
                    </a:cubicBezTo>
                    <a:cubicBezTo>
                      <a:pt x="2858" y="3652"/>
                      <a:pt x="3183" y="2624"/>
                      <a:pt x="2858" y="1572"/>
                    </a:cubicBezTo>
                    <a:cubicBezTo>
                      <a:pt x="2595" y="652"/>
                      <a:pt x="1931" y="1"/>
                      <a:pt x="1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1151638" y="3488225"/>
                <a:ext cx="83350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891" extrusionOk="0">
                    <a:moveTo>
                      <a:pt x="2057" y="1"/>
                    </a:moveTo>
                    <a:cubicBezTo>
                      <a:pt x="1429" y="1"/>
                      <a:pt x="738" y="581"/>
                      <a:pt x="401" y="1444"/>
                    </a:cubicBezTo>
                    <a:cubicBezTo>
                      <a:pt x="0" y="2497"/>
                      <a:pt x="251" y="3550"/>
                      <a:pt x="928" y="3825"/>
                    </a:cubicBezTo>
                    <a:cubicBezTo>
                      <a:pt x="1039" y="3869"/>
                      <a:pt x="1157" y="3890"/>
                      <a:pt x="1276" y="3890"/>
                    </a:cubicBezTo>
                    <a:cubicBezTo>
                      <a:pt x="1904" y="3890"/>
                      <a:pt x="2596" y="3307"/>
                      <a:pt x="2933" y="2422"/>
                    </a:cubicBezTo>
                    <a:cubicBezTo>
                      <a:pt x="3334" y="1394"/>
                      <a:pt x="3083" y="342"/>
                      <a:pt x="2406" y="66"/>
                    </a:cubicBezTo>
                    <a:cubicBezTo>
                      <a:pt x="2294" y="22"/>
                      <a:pt x="2177" y="1"/>
                      <a:pt x="20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1467413" y="3847875"/>
                <a:ext cx="8337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3891" extrusionOk="0">
                    <a:moveTo>
                      <a:pt x="2058" y="1"/>
                    </a:moveTo>
                    <a:cubicBezTo>
                      <a:pt x="1429" y="1"/>
                      <a:pt x="739" y="581"/>
                      <a:pt x="402" y="1444"/>
                    </a:cubicBezTo>
                    <a:cubicBezTo>
                      <a:pt x="1" y="2497"/>
                      <a:pt x="252" y="3550"/>
                      <a:pt x="928" y="3825"/>
                    </a:cubicBezTo>
                    <a:cubicBezTo>
                      <a:pt x="1040" y="3869"/>
                      <a:pt x="1157" y="3890"/>
                      <a:pt x="1276" y="3890"/>
                    </a:cubicBezTo>
                    <a:cubicBezTo>
                      <a:pt x="1905" y="3890"/>
                      <a:pt x="2596" y="3307"/>
                      <a:pt x="2933" y="2422"/>
                    </a:cubicBezTo>
                    <a:cubicBezTo>
                      <a:pt x="3334" y="1394"/>
                      <a:pt x="3084" y="342"/>
                      <a:pt x="2407" y="66"/>
                    </a:cubicBezTo>
                    <a:cubicBezTo>
                      <a:pt x="2295" y="22"/>
                      <a:pt x="2177" y="1"/>
                      <a:pt x="2058" y="1"/>
                    </a:cubicBezTo>
                    <a:close/>
                  </a:path>
                </a:pathLst>
              </a:custGeom>
              <a:solidFill>
                <a:srgbClr val="FE63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1194238" y="3873475"/>
                <a:ext cx="137875" cy="1094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4377" extrusionOk="0">
                    <a:moveTo>
                      <a:pt x="3666" y="0"/>
                    </a:moveTo>
                    <a:cubicBezTo>
                      <a:pt x="3038" y="0"/>
                      <a:pt x="2304" y="260"/>
                      <a:pt x="1655" y="771"/>
                    </a:cubicBezTo>
                    <a:cubicBezTo>
                      <a:pt x="477" y="1674"/>
                      <a:pt x="1" y="3052"/>
                      <a:pt x="627" y="3854"/>
                    </a:cubicBezTo>
                    <a:cubicBezTo>
                      <a:pt x="899" y="4205"/>
                      <a:pt x="1344" y="4377"/>
                      <a:pt x="1859" y="4377"/>
                    </a:cubicBezTo>
                    <a:cubicBezTo>
                      <a:pt x="2485" y="4377"/>
                      <a:pt x="3214" y="4123"/>
                      <a:pt x="3860" y="3628"/>
                    </a:cubicBezTo>
                    <a:cubicBezTo>
                      <a:pt x="5038" y="2701"/>
                      <a:pt x="5514" y="1323"/>
                      <a:pt x="4888" y="521"/>
                    </a:cubicBezTo>
                    <a:cubicBezTo>
                      <a:pt x="4618" y="172"/>
                      <a:pt x="4177" y="0"/>
                      <a:pt x="3666" y="0"/>
                    </a:cubicBezTo>
                    <a:close/>
                  </a:path>
                </a:pathLst>
              </a:custGeom>
              <a:solidFill>
                <a:srgbClr val="FE63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1350888" y="3731400"/>
                <a:ext cx="134725" cy="16482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6593" extrusionOk="0">
                    <a:moveTo>
                      <a:pt x="3217" y="0"/>
                    </a:moveTo>
                    <a:cubicBezTo>
                      <a:pt x="2130" y="0"/>
                      <a:pt x="989" y="1083"/>
                      <a:pt x="527" y="2670"/>
                    </a:cubicBezTo>
                    <a:cubicBezTo>
                      <a:pt x="0" y="4449"/>
                      <a:pt x="552" y="6179"/>
                      <a:pt x="1730" y="6529"/>
                    </a:cubicBezTo>
                    <a:cubicBezTo>
                      <a:pt x="1875" y="6572"/>
                      <a:pt x="2023" y="6592"/>
                      <a:pt x="2173" y="6592"/>
                    </a:cubicBezTo>
                    <a:cubicBezTo>
                      <a:pt x="3259" y="6592"/>
                      <a:pt x="4400" y="5512"/>
                      <a:pt x="4862" y="3948"/>
                    </a:cubicBezTo>
                    <a:cubicBezTo>
                      <a:pt x="5389" y="2143"/>
                      <a:pt x="4837" y="414"/>
                      <a:pt x="3659" y="63"/>
                    </a:cubicBezTo>
                    <a:cubicBezTo>
                      <a:pt x="3514" y="21"/>
                      <a:pt x="3366" y="0"/>
                      <a:pt x="32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1394113" y="3547550"/>
                <a:ext cx="107800" cy="132150"/>
              </a:xfrm>
              <a:custGeom>
                <a:avLst/>
                <a:gdLst/>
                <a:ahLst/>
                <a:cxnLst/>
                <a:rect l="l" t="t" r="r" b="b"/>
                <a:pathLst>
                  <a:path w="4312" h="5286" extrusionOk="0">
                    <a:moveTo>
                      <a:pt x="1724" y="0"/>
                    </a:moveTo>
                    <a:cubicBezTo>
                      <a:pt x="1608" y="0"/>
                      <a:pt x="1492" y="16"/>
                      <a:pt x="1379" y="49"/>
                    </a:cubicBezTo>
                    <a:cubicBezTo>
                      <a:pt x="427" y="324"/>
                      <a:pt x="1" y="1728"/>
                      <a:pt x="427" y="3157"/>
                    </a:cubicBezTo>
                    <a:cubicBezTo>
                      <a:pt x="780" y="4416"/>
                      <a:pt x="1698" y="5285"/>
                      <a:pt x="2580" y="5285"/>
                    </a:cubicBezTo>
                    <a:cubicBezTo>
                      <a:pt x="2699" y="5285"/>
                      <a:pt x="2817" y="5269"/>
                      <a:pt x="2933" y="5237"/>
                    </a:cubicBezTo>
                    <a:cubicBezTo>
                      <a:pt x="3885" y="4961"/>
                      <a:pt x="4311" y="3558"/>
                      <a:pt x="3885" y="2129"/>
                    </a:cubicBezTo>
                    <a:cubicBezTo>
                      <a:pt x="3510" y="870"/>
                      <a:pt x="2589" y="0"/>
                      <a:pt x="17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1493113" y="3630925"/>
                <a:ext cx="151650" cy="191600"/>
              </a:xfrm>
              <a:custGeom>
                <a:avLst/>
                <a:gdLst/>
                <a:ahLst/>
                <a:cxnLst/>
                <a:rect l="l" t="t" r="r" b="b"/>
                <a:pathLst>
                  <a:path w="6066" h="7664" extrusionOk="0">
                    <a:moveTo>
                      <a:pt x="3524" y="0"/>
                    </a:moveTo>
                    <a:cubicBezTo>
                      <a:pt x="2240" y="0"/>
                      <a:pt x="932" y="1329"/>
                      <a:pt x="502" y="3230"/>
                    </a:cubicBezTo>
                    <a:cubicBezTo>
                      <a:pt x="0" y="5310"/>
                      <a:pt x="727" y="7290"/>
                      <a:pt x="2131" y="7616"/>
                    </a:cubicBezTo>
                    <a:cubicBezTo>
                      <a:pt x="2267" y="7648"/>
                      <a:pt x="2404" y="7663"/>
                      <a:pt x="2542" y="7663"/>
                    </a:cubicBezTo>
                    <a:cubicBezTo>
                      <a:pt x="3821" y="7663"/>
                      <a:pt x="5112" y="6334"/>
                      <a:pt x="5564" y="4433"/>
                    </a:cubicBezTo>
                    <a:cubicBezTo>
                      <a:pt x="6066" y="2353"/>
                      <a:pt x="5339" y="373"/>
                      <a:pt x="3935" y="47"/>
                    </a:cubicBezTo>
                    <a:cubicBezTo>
                      <a:pt x="3799" y="16"/>
                      <a:pt x="3662" y="0"/>
                      <a:pt x="35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968663" y="3330075"/>
                <a:ext cx="731875" cy="740350"/>
              </a:xfrm>
              <a:custGeom>
                <a:avLst/>
                <a:gdLst/>
                <a:ahLst/>
                <a:cxnLst/>
                <a:rect l="l" t="t" r="r" b="b"/>
                <a:pathLst>
                  <a:path w="29275" h="29614" extrusionOk="0">
                    <a:moveTo>
                      <a:pt x="20101" y="1"/>
                    </a:moveTo>
                    <a:cubicBezTo>
                      <a:pt x="21480" y="2432"/>
                      <a:pt x="22207" y="5264"/>
                      <a:pt x="22081" y="8272"/>
                    </a:cubicBezTo>
                    <a:cubicBezTo>
                      <a:pt x="21764" y="16628"/>
                      <a:pt x="14896" y="23197"/>
                      <a:pt x="6587" y="23197"/>
                    </a:cubicBezTo>
                    <a:cubicBezTo>
                      <a:pt x="6372" y="23197"/>
                      <a:pt x="6157" y="23193"/>
                      <a:pt x="5941" y="23184"/>
                    </a:cubicBezTo>
                    <a:cubicBezTo>
                      <a:pt x="3836" y="23109"/>
                      <a:pt x="1830" y="22582"/>
                      <a:pt x="1" y="21730"/>
                    </a:cubicBezTo>
                    <a:lnTo>
                      <a:pt x="1" y="21730"/>
                    </a:lnTo>
                    <a:cubicBezTo>
                      <a:pt x="527" y="22658"/>
                      <a:pt x="1154" y="23535"/>
                      <a:pt x="1830" y="24312"/>
                    </a:cubicBezTo>
                    <a:cubicBezTo>
                      <a:pt x="4537" y="27420"/>
                      <a:pt x="8472" y="29425"/>
                      <a:pt x="12908" y="29600"/>
                    </a:cubicBezTo>
                    <a:cubicBezTo>
                      <a:pt x="13125" y="29609"/>
                      <a:pt x="13340" y="29613"/>
                      <a:pt x="13554" y="29613"/>
                    </a:cubicBezTo>
                    <a:cubicBezTo>
                      <a:pt x="21841" y="29613"/>
                      <a:pt x="28731" y="23067"/>
                      <a:pt x="29049" y="14688"/>
                    </a:cubicBezTo>
                    <a:cubicBezTo>
                      <a:pt x="29274" y="9274"/>
                      <a:pt x="26668" y="4387"/>
                      <a:pt x="22582" y="1454"/>
                    </a:cubicBezTo>
                    <a:cubicBezTo>
                      <a:pt x="21806" y="903"/>
                      <a:pt x="20978" y="427"/>
                      <a:pt x="20101" y="1"/>
                    </a:cubicBezTo>
                    <a:close/>
                  </a:path>
                </a:pathLst>
              </a:custGeom>
              <a:solidFill>
                <a:srgbClr val="F66E43">
                  <a:alpha val="59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53263" y="3371725"/>
                <a:ext cx="133475" cy="126000"/>
              </a:xfrm>
              <a:custGeom>
                <a:avLst/>
                <a:gdLst/>
                <a:ahLst/>
                <a:cxnLst/>
                <a:rect l="l" t="t" r="r" b="b"/>
                <a:pathLst>
                  <a:path w="5339" h="5040" extrusionOk="0">
                    <a:moveTo>
                      <a:pt x="3563" y="1"/>
                    </a:moveTo>
                    <a:cubicBezTo>
                      <a:pt x="2800" y="1"/>
                      <a:pt x="1894" y="459"/>
                      <a:pt x="1203" y="1267"/>
                    </a:cubicBezTo>
                    <a:cubicBezTo>
                      <a:pt x="176" y="2470"/>
                      <a:pt x="0" y="4024"/>
                      <a:pt x="802" y="4701"/>
                    </a:cubicBezTo>
                    <a:cubicBezTo>
                      <a:pt x="1065" y="4931"/>
                      <a:pt x="1404" y="5040"/>
                      <a:pt x="1776" y="5040"/>
                    </a:cubicBezTo>
                    <a:cubicBezTo>
                      <a:pt x="2539" y="5040"/>
                      <a:pt x="3445" y="4582"/>
                      <a:pt x="4136" y="3773"/>
                    </a:cubicBezTo>
                    <a:cubicBezTo>
                      <a:pt x="5163" y="2570"/>
                      <a:pt x="5339" y="1042"/>
                      <a:pt x="4537" y="340"/>
                    </a:cubicBezTo>
                    <a:cubicBezTo>
                      <a:pt x="4274" y="110"/>
                      <a:pt x="3935" y="1"/>
                      <a:pt x="35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972438" y="3331300"/>
                <a:ext cx="348400" cy="379900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5196" extrusionOk="0">
                    <a:moveTo>
                      <a:pt x="10089" y="1"/>
                    </a:moveTo>
                    <a:cubicBezTo>
                      <a:pt x="9486" y="1"/>
                      <a:pt x="8869" y="146"/>
                      <a:pt x="8296" y="428"/>
                    </a:cubicBezTo>
                    <a:cubicBezTo>
                      <a:pt x="4211" y="2408"/>
                      <a:pt x="1178" y="6368"/>
                      <a:pt x="351" y="10804"/>
                    </a:cubicBezTo>
                    <a:cubicBezTo>
                      <a:pt x="0" y="12659"/>
                      <a:pt x="852" y="14563"/>
                      <a:pt x="2782" y="15090"/>
                    </a:cubicBezTo>
                    <a:cubicBezTo>
                      <a:pt x="3048" y="15161"/>
                      <a:pt x="3327" y="15195"/>
                      <a:pt x="3612" y="15195"/>
                    </a:cubicBezTo>
                    <a:cubicBezTo>
                      <a:pt x="5126" y="15195"/>
                      <a:pt x="6769" y="14220"/>
                      <a:pt x="7043" y="12659"/>
                    </a:cubicBezTo>
                    <a:cubicBezTo>
                      <a:pt x="7594" y="9802"/>
                      <a:pt x="9173" y="7696"/>
                      <a:pt x="11780" y="6418"/>
                    </a:cubicBezTo>
                    <a:cubicBezTo>
                      <a:pt x="13484" y="5616"/>
                      <a:pt x="13935" y="3210"/>
                      <a:pt x="13033" y="1681"/>
                    </a:cubicBezTo>
                    <a:cubicBezTo>
                      <a:pt x="12372" y="542"/>
                      <a:pt x="11255" y="1"/>
                      <a:pt x="10089" y="1"/>
                    </a:cubicBezTo>
                    <a:close/>
                  </a:path>
                </a:pathLst>
              </a:custGeom>
              <a:solidFill>
                <a:srgbClr val="FFFFFF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077912" y="32505"/>
              <a:ext cx="2148929" cy="2163499"/>
              <a:chOff x="530713" y="2074375"/>
              <a:chExt cx="671100" cy="67565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650388" y="2206225"/>
                <a:ext cx="42735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7094" h="16908" extrusionOk="0">
                    <a:moveTo>
                      <a:pt x="8506" y="1"/>
                    </a:moveTo>
                    <a:cubicBezTo>
                      <a:pt x="4006" y="1"/>
                      <a:pt x="272" y="3565"/>
                      <a:pt x="101" y="8104"/>
                    </a:cubicBezTo>
                    <a:cubicBezTo>
                      <a:pt x="1" y="10360"/>
                      <a:pt x="803" y="12440"/>
                      <a:pt x="2181" y="14019"/>
                    </a:cubicBezTo>
                    <a:cubicBezTo>
                      <a:pt x="3660" y="15698"/>
                      <a:pt x="5790" y="16801"/>
                      <a:pt x="8196" y="16901"/>
                    </a:cubicBezTo>
                    <a:cubicBezTo>
                      <a:pt x="8305" y="16905"/>
                      <a:pt x="8413" y="16907"/>
                      <a:pt x="8520" y="16907"/>
                    </a:cubicBezTo>
                    <a:cubicBezTo>
                      <a:pt x="13039" y="16907"/>
                      <a:pt x="16798" y="13334"/>
                      <a:pt x="16993" y="8781"/>
                    </a:cubicBezTo>
                    <a:cubicBezTo>
                      <a:pt x="17094" y="5823"/>
                      <a:pt x="15690" y="3167"/>
                      <a:pt x="13460" y="1588"/>
                    </a:cubicBezTo>
                    <a:cubicBezTo>
                      <a:pt x="12156" y="635"/>
                      <a:pt x="10577" y="84"/>
                      <a:pt x="8873" y="9"/>
                    </a:cubicBezTo>
                    <a:cubicBezTo>
                      <a:pt x="8750" y="3"/>
                      <a:pt x="8628" y="1"/>
                      <a:pt x="85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834613" y="2087225"/>
                <a:ext cx="68325" cy="1392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5571" extrusionOk="0">
                    <a:moveTo>
                      <a:pt x="1167" y="0"/>
                    </a:moveTo>
                    <a:cubicBezTo>
                      <a:pt x="915" y="0"/>
                      <a:pt x="657" y="30"/>
                      <a:pt x="426" y="107"/>
                    </a:cubicBezTo>
                    <a:cubicBezTo>
                      <a:pt x="401" y="132"/>
                      <a:pt x="351" y="157"/>
                      <a:pt x="301" y="157"/>
                    </a:cubicBezTo>
                    <a:cubicBezTo>
                      <a:pt x="226" y="207"/>
                      <a:pt x="126" y="282"/>
                      <a:pt x="76" y="358"/>
                    </a:cubicBezTo>
                    <a:cubicBezTo>
                      <a:pt x="0" y="508"/>
                      <a:pt x="76" y="633"/>
                      <a:pt x="176" y="759"/>
                    </a:cubicBezTo>
                    <a:cubicBezTo>
                      <a:pt x="326" y="934"/>
                      <a:pt x="577" y="1059"/>
                      <a:pt x="827" y="1135"/>
                    </a:cubicBezTo>
                    <a:lnTo>
                      <a:pt x="677" y="5520"/>
                    </a:lnTo>
                    <a:lnTo>
                      <a:pt x="1604" y="5571"/>
                    </a:lnTo>
                    <a:lnTo>
                      <a:pt x="1780" y="1235"/>
                    </a:lnTo>
                    <a:cubicBezTo>
                      <a:pt x="2081" y="1210"/>
                      <a:pt x="2507" y="1109"/>
                      <a:pt x="2607" y="784"/>
                    </a:cubicBezTo>
                    <a:cubicBezTo>
                      <a:pt x="2732" y="232"/>
                      <a:pt x="2030" y="57"/>
                      <a:pt x="1629" y="32"/>
                    </a:cubicBezTo>
                    <a:cubicBezTo>
                      <a:pt x="1484" y="12"/>
                      <a:pt x="1327" y="0"/>
                      <a:pt x="11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911688" y="2122375"/>
                <a:ext cx="8022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5017" extrusionOk="0">
                    <a:moveTo>
                      <a:pt x="1345" y="1"/>
                    </a:moveTo>
                    <a:cubicBezTo>
                      <a:pt x="1315" y="1"/>
                      <a:pt x="1284" y="2"/>
                      <a:pt x="1253" y="4"/>
                    </a:cubicBezTo>
                    <a:lnTo>
                      <a:pt x="1128" y="4"/>
                    </a:lnTo>
                    <a:cubicBezTo>
                      <a:pt x="1028" y="29"/>
                      <a:pt x="952" y="54"/>
                      <a:pt x="877" y="104"/>
                    </a:cubicBezTo>
                    <a:cubicBezTo>
                      <a:pt x="777" y="230"/>
                      <a:pt x="777" y="355"/>
                      <a:pt x="852" y="480"/>
                    </a:cubicBezTo>
                    <a:cubicBezTo>
                      <a:pt x="927" y="681"/>
                      <a:pt x="1103" y="856"/>
                      <a:pt x="1328" y="982"/>
                    </a:cubicBezTo>
                    <a:lnTo>
                      <a:pt x="0" y="4716"/>
                    </a:lnTo>
                    <a:lnTo>
                      <a:pt x="802" y="5017"/>
                    </a:lnTo>
                    <a:lnTo>
                      <a:pt x="2105" y="1333"/>
                    </a:lnTo>
                    <a:cubicBezTo>
                      <a:pt x="2214" y="1352"/>
                      <a:pt x="2337" y="1372"/>
                      <a:pt x="2458" y="1372"/>
                    </a:cubicBezTo>
                    <a:cubicBezTo>
                      <a:pt x="2645" y="1372"/>
                      <a:pt x="2826" y="1325"/>
                      <a:pt x="2932" y="1157"/>
                    </a:cubicBezTo>
                    <a:cubicBezTo>
                      <a:pt x="3208" y="706"/>
                      <a:pt x="2632" y="380"/>
                      <a:pt x="2281" y="230"/>
                    </a:cubicBezTo>
                    <a:cubicBezTo>
                      <a:pt x="2006" y="115"/>
                      <a:pt x="1669" y="1"/>
                      <a:pt x="13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1044513" y="2267750"/>
                <a:ext cx="157300" cy="9347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3739" extrusionOk="0">
                    <a:moveTo>
                      <a:pt x="5019" y="1"/>
                    </a:moveTo>
                    <a:cubicBezTo>
                      <a:pt x="4866" y="1"/>
                      <a:pt x="4756" y="117"/>
                      <a:pt x="4687" y="254"/>
                    </a:cubicBezTo>
                    <a:cubicBezTo>
                      <a:pt x="4562" y="505"/>
                      <a:pt x="4537" y="806"/>
                      <a:pt x="4587" y="1107"/>
                    </a:cubicBezTo>
                    <a:lnTo>
                      <a:pt x="0" y="2761"/>
                    </a:lnTo>
                    <a:lnTo>
                      <a:pt x="376" y="3738"/>
                    </a:lnTo>
                    <a:lnTo>
                      <a:pt x="4863" y="2109"/>
                    </a:lnTo>
                    <a:cubicBezTo>
                      <a:pt x="5004" y="2392"/>
                      <a:pt x="5257" y="2765"/>
                      <a:pt x="5622" y="2765"/>
                    </a:cubicBezTo>
                    <a:cubicBezTo>
                      <a:pt x="5644" y="2765"/>
                      <a:pt x="5667" y="2764"/>
                      <a:pt x="5690" y="2761"/>
                    </a:cubicBezTo>
                    <a:cubicBezTo>
                      <a:pt x="6291" y="2660"/>
                      <a:pt x="6191" y="1858"/>
                      <a:pt x="6041" y="1432"/>
                    </a:cubicBezTo>
                    <a:cubicBezTo>
                      <a:pt x="5915" y="1031"/>
                      <a:pt x="5740" y="580"/>
                      <a:pt x="5464" y="254"/>
                    </a:cubicBezTo>
                    <a:cubicBezTo>
                      <a:pt x="5414" y="229"/>
                      <a:pt x="5389" y="179"/>
                      <a:pt x="5339" y="154"/>
                    </a:cubicBezTo>
                    <a:cubicBezTo>
                      <a:pt x="5264" y="79"/>
                      <a:pt x="5163" y="29"/>
                      <a:pt x="5063" y="4"/>
                    </a:cubicBezTo>
                    <a:cubicBezTo>
                      <a:pt x="5048" y="2"/>
                      <a:pt x="5033" y="1"/>
                      <a:pt x="50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989363" y="2208700"/>
                <a:ext cx="121600" cy="10177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4071" extrusionOk="0">
                    <a:moveTo>
                      <a:pt x="3324" y="0"/>
                    </a:moveTo>
                    <a:cubicBezTo>
                      <a:pt x="3301" y="0"/>
                      <a:pt x="3279" y="3"/>
                      <a:pt x="3259" y="10"/>
                    </a:cubicBezTo>
                    <a:cubicBezTo>
                      <a:pt x="3109" y="35"/>
                      <a:pt x="3033" y="160"/>
                      <a:pt x="3033" y="286"/>
                    </a:cubicBezTo>
                    <a:cubicBezTo>
                      <a:pt x="2983" y="511"/>
                      <a:pt x="3033" y="762"/>
                      <a:pt x="3134" y="987"/>
                    </a:cubicBezTo>
                    <a:lnTo>
                      <a:pt x="1" y="3393"/>
                    </a:lnTo>
                    <a:lnTo>
                      <a:pt x="502" y="4070"/>
                    </a:lnTo>
                    <a:lnTo>
                      <a:pt x="3610" y="1689"/>
                    </a:lnTo>
                    <a:cubicBezTo>
                      <a:pt x="3768" y="1847"/>
                      <a:pt x="3988" y="2036"/>
                      <a:pt x="4221" y="2036"/>
                    </a:cubicBezTo>
                    <a:cubicBezTo>
                      <a:pt x="4284" y="2036"/>
                      <a:pt x="4348" y="2022"/>
                      <a:pt x="4412" y="1990"/>
                    </a:cubicBezTo>
                    <a:cubicBezTo>
                      <a:pt x="4863" y="1789"/>
                      <a:pt x="4562" y="1163"/>
                      <a:pt x="4362" y="887"/>
                    </a:cubicBezTo>
                    <a:cubicBezTo>
                      <a:pt x="4161" y="586"/>
                      <a:pt x="3936" y="286"/>
                      <a:pt x="3610" y="110"/>
                    </a:cubicBezTo>
                    <a:cubicBezTo>
                      <a:pt x="3585" y="85"/>
                      <a:pt x="3560" y="60"/>
                      <a:pt x="3510" y="60"/>
                    </a:cubicBezTo>
                    <a:cubicBezTo>
                      <a:pt x="3455" y="23"/>
                      <a:pt x="3386" y="0"/>
                      <a:pt x="33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964938" y="2123100"/>
                <a:ext cx="122200" cy="146000"/>
              </a:xfrm>
              <a:custGeom>
                <a:avLst/>
                <a:gdLst/>
                <a:ahLst/>
                <a:cxnLst/>
                <a:rect l="l" t="t" r="r" b="b"/>
                <a:pathLst>
                  <a:path w="4888" h="5840" extrusionOk="0">
                    <a:moveTo>
                      <a:pt x="2607" y="0"/>
                    </a:moveTo>
                    <a:cubicBezTo>
                      <a:pt x="2507" y="0"/>
                      <a:pt x="2381" y="0"/>
                      <a:pt x="2281" y="50"/>
                    </a:cubicBezTo>
                    <a:cubicBezTo>
                      <a:pt x="2131" y="151"/>
                      <a:pt x="2106" y="326"/>
                      <a:pt x="2156" y="476"/>
                    </a:cubicBezTo>
                    <a:cubicBezTo>
                      <a:pt x="2206" y="752"/>
                      <a:pt x="2381" y="1003"/>
                      <a:pt x="2582" y="1203"/>
                    </a:cubicBezTo>
                    <a:lnTo>
                      <a:pt x="0" y="5289"/>
                    </a:lnTo>
                    <a:lnTo>
                      <a:pt x="878" y="5840"/>
                    </a:lnTo>
                    <a:lnTo>
                      <a:pt x="3409" y="1830"/>
                    </a:lnTo>
                    <a:cubicBezTo>
                      <a:pt x="3588" y="1919"/>
                      <a:pt x="3828" y="2009"/>
                      <a:pt x="4047" y="2009"/>
                    </a:cubicBezTo>
                    <a:cubicBezTo>
                      <a:pt x="4196" y="2009"/>
                      <a:pt x="4335" y="1967"/>
                      <a:pt x="4437" y="1855"/>
                    </a:cubicBezTo>
                    <a:cubicBezTo>
                      <a:pt x="4888" y="1404"/>
                      <a:pt x="4286" y="827"/>
                      <a:pt x="3935" y="577"/>
                    </a:cubicBezTo>
                    <a:cubicBezTo>
                      <a:pt x="3584" y="351"/>
                      <a:pt x="3183" y="101"/>
                      <a:pt x="2757" y="25"/>
                    </a:cubicBezTo>
                    <a:cubicBezTo>
                      <a:pt x="2707" y="0"/>
                      <a:pt x="2657" y="0"/>
                      <a:pt x="26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1055163" y="2389100"/>
                <a:ext cx="141625" cy="65325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2613" extrusionOk="0">
                    <a:moveTo>
                      <a:pt x="5146" y="1"/>
                    </a:moveTo>
                    <a:cubicBezTo>
                      <a:pt x="5055" y="1"/>
                      <a:pt x="4971" y="45"/>
                      <a:pt x="4888" y="112"/>
                    </a:cubicBezTo>
                    <a:cubicBezTo>
                      <a:pt x="4712" y="288"/>
                      <a:pt x="4587" y="538"/>
                      <a:pt x="4487" y="789"/>
                    </a:cubicBezTo>
                    <a:lnTo>
                      <a:pt x="26" y="613"/>
                    </a:lnTo>
                    <a:lnTo>
                      <a:pt x="0" y="1591"/>
                    </a:lnTo>
                    <a:lnTo>
                      <a:pt x="4386" y="1766"/>
                    </a:lnTo>
                    <a:cubicBezTo>
                      <a:pt x="4412" y="2067"/>
                      <a:pt x="4512" y="2518"/>
                      <a:pt x="4863" y="2593"/>
                    </a:cubicBezTo>
                    <a:cubicBezTo>
                      <a:pt x="4912" y="2607"/>
                      <a:pt x="4958" y="2613"/>
                      <a:pt x="5001" y="2613"/>
                    </a:cubicBezTo>
                    <a:cubicBezTo>
                      <a:pt x="5444" y="2613"/>
                      <a:pt x="5594" y="1956"/>
                      <a:pt x="5640" y="1591"/>
                    </a:cubicBezTo>
                    <a:cubicBezTo>
                      <a:pt x="5665" y="1215"/>
                      <a:pt x="5665" y="764"/>
                      <a:pt x="5539" y="388"/>
                    </a:cubicBezTo>
                    <a:cubicBezTo>
                      <a:pt x="5514" y="338"/>
                      <a:pt x="5514" y="288"/>
                      <a:pt x="5489" y="263"/>
                    </a:cubicBezTo>
                    <a:cubicBezTo>
                      <a:pt x="5439" y="162"/>
                      <a:pt x="5389" y="87"/>
                      <a:pt x="5289" y="37"/>
                    </a:cubicBezTo>
                    <a:cubicBezTo>
                      <a:pt x="5239" y="12"/>
                      <a:pt x="5191" y="1"/>
                      <a:pt x="51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1033863" y="2465200"/>
                <a:ext cx="125325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3006" extrusionOk="0">
                    <a:moveTo>
                      <a:pt x="276" y="1"/>
                    </a:moveTo>
                    <a:lnTo>
                      <a:pt x="0" y="803"/>
                    </a:lnTo>
                    <a:lnTo>
                      <a:pt x="3685" y="2106"/>
                    </a:lnTo>
                    <a:cubicBezTo>
                      <a:pt x="3609" y="2382"/>
                      <a:pt x="3584" y="2783"/>
                      <a:pt x="3860" y="2933"/>
                    </a:cubicBezTo>
                    <a:cubicBezTo>
                      <a:pt x="3938" y="2983"/>
                      <a:pt x="4013" y="3005"/>
                      <a:pt x="4085" y="3005"/>
                    </a:cubicBezTo>
                    <a:cubicBezTo>
                      <a:pt x="4407" y="3005"/>
                      <a:pt x="4660" y="2568"/>
                      <a:pt x="4762" y="2281"/>
                    </a:cubicBezTo>
                    <a:cubicBezTo>
                      <a:pt x="4888" y="1981"/>
                      <a:pt x="5013" y="1605"/>
                      <a:pt x="5013" y="1254"/>
                    </a:cubicBezTo>
                    <a:cubicBezTo>
                      <a:pt x="5013" y="1204"/>
                      <a:pt x="5013" y="1153"/>
                      <a:pt x="4988" y="1128"/>
                    </a:cubicBezTo>
                    <a:cubicBezTo>
                      <a:pt x="4988" y="1028"/>
                      <a:pt x="4938" y="953"/>
                      <a:pt x="4888" y="878"/>
                    </a:cubicBezTo>
                    <a:cubicBezTo>
                      <a:pt x="4834" y="824"/>
                      <a:pt x="4773" y="799"/>
                      <a:pt x="4709" y="799"/>
                    </a:cubicBezTo>
                    <a:cubicBezTo>
                      <a:pt x="4653" y="799"/>
                      <a:pt x="4595" y="818"/>
                      <a:pt x="4537" y="853"/>
                    </a:cubicBezTo>
                    <a:cubicBezTo>
                      <a:pt x="4311" y="953"/>
                      <a:pt x="4161" y="1103"/>
                      <a:pt x="4010" y="1329"/>
                    </a:cubicBez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934863" y="2579875"/>
                <a:ext cx="94000" cy="153575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6143" extrusionOk="0">
                    <a:moveTo>
                      <a:pt x="978" y="0"/>
                    </a:moveTo>
                    <a:lnTo>
                      <a:pt x="0" y="351"/>
                    </a:lnTo>
                    <a:lnTo>
                      <a:pt x="1629" y="4862"/>
                    </a:lnTo>
                    <a:cubicBezTo>
                      <a:pt x="1329" y="5013"/>
                      <a:pt x="928" y="5288"/>
                      <a:pt x="978" y="5664"/>
                    </a:cubicBezTo>
                    <a:cubicBezTo>
                      <a:pt x="1037" y="6035"/>
                      <a:pt x="1342" y="6142"/>
                      <a:pt x="1670" y="6142"/>
                    </a:cubicBezTo>
                    <a:cubicBezTo>
                      <a:pt x="1896" y="6142"/>
                      <a:pt x="2132" y="6091"/>
                      <a:pt x="2306" y="6040"/>
                    </a:cubicBezTo>
                    <a:cubicBezTo>
                      <a:pt x="2707" y="5915"/>
                      <a:pt x="3158" y="5739"/>
                      <a:pt x="3484" y="5439"/>
                    </a:cubicBezTo>
                    <a:cubicBezTo>
                      <a:pt x="3509" y="5414"/>
                      <a:pt x="3559" y="5363"/>
                      <a:pt x="3584" y="5338"/>
                    </a:cubicBezTo>
                    <a:cubicBezTo>
                      <a:pt x="3660" y="5263"/>
                      <a:pt x="3735" y="5163"/>
                      <a:pt x="3735" y="5038"/>
                    </a:cubicBezTo>
                    <a:cubicBezTo>
                      <a:pt x="3760" y="4862"/>
                      <a:pt x="3635" y="4737"/>
                      <a:pt x="3484" y="4687"/>
                    </a:cubicBezTo>
                    <a:cubicBezTo>
                      <a:pt x="3290" y="4590"/>
                      <a:pt x="3065" y="4553"/>
                      <a:pt x="2834" y="4553"/>
                    </a:cubicBezTo>
                    <a:cubicBezTo>
                      <a:pt x="2767" y="4553"/>
                      <a:pt x="2700" y="4556"/>
                      <a:pt x="2632" y="4561"/>
                    </a:cubicBez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971213" y="2542900"/>
                <a:ext cx="101525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4654" extrusionOk="0">
                    <a:moveTo>
                      <a:pt x="677" y="0"/>
                    </a:moveTo>
                    <a:lnTo>
                      <a:pt x="0" y="502"/>
                    </a:lnTo>
                    <a:lnTo>
                      <a:pt x="2356" y="3609"/>
                    </a:lnTo>
                    <a:cubicBezTo>
                      <a:pt x="2155" y="3810"/>
                      <a:pt x="1930" y="4111"/>
                      <a:pt x="2055" y="4411"/>
                    </a:cubicBezTo>
                    <a:cubicBezTo>
                      <a:pt x="2144" y="4589"/>
                      <a:pt x="2290" y="4654"/>
                      <a:pt x="2454" y="4654"/>
                    </a:cubicBezTo>
                    <a:cubicBezTo>
                      <a:pt x="2707" y="4654"/>
                      <a:pt x="3000" y="4498"/>
                      <a:pt x="3183" y="4361"/>
                    </a:cubicBezTo>
                    <a:cubicBezTo>
                      <a:pt x="3459" y="4161"/>
                      <a:pt x="3759" y="3935"/>
                      <a:pt x="3960" y="3634"/>
                    </a:cubicBezTo>
                    <a:cubicBezTo>
                      <a:pt x="3960" y="3584"/>
                      <a:pt x="3985" y="3559"/>
                      <a:pt x="4010" y="3509"/>
                    </a:cubicBezTo>
                    <a:cubicBezTo>
                      <a:pt x="4035" y="3434"/>
                      <a:pt x="4060" y="3334"/>
                      <a:pt x="4060" y="3258"/>
                    </a:cubicBezTo>
                    <a:cubicBezTo>
                      <a:pt x="4010" y="3108"/>
                      <a:pt x="3910" y="3033"/>
                      <a:pt x="3759" y="3033"/>
                    </a:cubicBezTo>
                    <a:cubicBezTo>
                      <a:pt x="3699" y="3019"/>
                      <a:pt x="3639" y="3013"/>
                      <a:pt x="3578" y="3013"/>
                    </a:cubicBezTo>
                    <a:cubicBezTo>
                      <a:pt x="3413" y="3013"/>
                      <a:pt x="3248" y="3060"/>
                      <a:pt x="3083" y="3133"/>
                    </a:cubicBez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1011938" y="2518450"/>
                <a:ext cx="146625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5865" h="4609" extrusionOk="0">
                    <a:moveTo>
                      <a:pt x="552" y="1"/>
                    </a:moveTo>
                    <a:lnTo>
                      <a:pt x="0" y="878"/>
                    </a:lnTo>
                    <a:lnTo>
                      <a:pt x="4010" y="3409"/>
                    </a:lnTo>
                    <a:cubicBezTo>
                      <a:pt x="3860" y="3710"/>
                      <a:pt x="3734" y="4186"/>
                      <a:pt x="4010" y="4462"/>
                    </a:cubicBezTo>
                    <a:cubicBezTo>
                      <a:pt x="4114" y="4566"/>
                      <a:pt x="4228" y="4609"/>
                      <a:pt x="4343" y="4609"/>
                    </a:cubicBezTo>
                    <a:cubicBezTo>
                      <a:pt x="4699" y="4609"/>
                      <a:pt x="5074" y="4201"/>
                      <a:pt x="5263" y="3936"/>
                    </a:cubicBezTo>
                    <a:cubicBezTo>
                      <a:pt x="5514" y="3585"/>
                      <a:pt x="5740" y="3184"/>
                      <a:pt x="5840" y="2758"/>
                    </a:cubicBezTo>
                    <a:cubicBezTo>
                      <a:pt x="5840" y="2708"/>
                      <a:pt x="5840" y="2658"/>
                      <a:pt x="5840" y="2607"/>
                    </a:cubicBezTo>
                    <a:cubicBezTo>
                      <a:pt x="5865" y="2507"/>
                      <a:pt x="5840" y="2382"/>
                      <a:pt x="5790" y="2282"/>
                    </a:cubicBezTo>
                    <a:cubicBezTo>
                      <a:pt x="5720" y="2177"/>
                      <a:pt x="5625" y="2133"/>
                      <a:pt x="5515" y="2133"/>
                    </a:cubicBezTo>
                    <a:cubicBezTo>
                      <a:pt x="5468" y="2133"/>
                      <a:pt x="5417" y="2141"/>
                      <a:pt x="5364" y="2156"/>
                    </a:cubicBezTo>
                    <a:cubicBezTo>
                      <a:pt x="5113" y="2206"/>
                      <a:pt x="4862" y="2382"/>
                      <a:pt x="4637" y="2582"/>
                    </a:cubicBezTo>
                    <a:lnTo>
                      <a:pt x="5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823963" y="2608675"/>
                <a:ext cx="69575" cy="141350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5654" extrusionOk="0">
                    <a:moveTo>
                      <a:pt x="1153" y="1"/>
                    </a:moveTo>
                    <a:lnTo>
                      <a:pt x="978" y="4387"/>
                    </a:lnTo>
                    <a:cubicBezTo>
                      <a:pt x="652" y="4412"/>
                      <a:pt x="226" y="4512"/>
                      <a:pt x="126" y="4863"/>
                    </a:cubicBezTo>
                    <a:cubicBezTo>
                      <a:pt x="0" y="5414"/>
                      <a:pt x="727" y="5615"/>
                      <a:pt x="1128" y="5640"/>
                    </a:cubicBezTo>
                    <a:cubicBezTo>
                      <a:pt x="1252" y="5648"/>
                      <a:pt x="1378" y="5653"/>
                      <a:pt x="1505" y="5653"/>
                    </a:cubicBezTo>
                    <a:cubicBezTo>
                      <a:pt x="1788" y="5653"/>
                      <a:pt x="2071" y="5626"/>
                      <a:pt x="2331" y="5540"/>
                    </a:cubicBezTo>
                    <a:cubicBezTo>
                      <a:pt x="2381" y="5515"/>
                      <a:pt x="2431" y="5515"/>
                      <a:pt x="2482" y="5490"/>
                    </a:cubicBezTo>
                    <a:cubicBezTo>
                      <a:pt x="2557" y="5440"/>
                      <a:pt x="2657" y="5389"/>
                      <a:pt x="2707" y="5289"/>
                    </a:cubicBezTo>
                    <a:cubicBezTo>
                      <a:pt x="2782" y="5139"/>
                      <a:pt x="2732" y="5013"/>
                      <a:pt x="2607" y="4888"/>
                    </a:cubicBezTo>
                    <a:cubicBezTo>
                      <a:pt x="2431" y="4713"/>
                      <a:pt x="2206" y="4587"/>
                      <a:pt x="1930" y="4487"/>
                    </a:cubicBezTo>
                    <a:lnTo>
                      <a:pt x="2106" y="26"/>
                    </a:lnTo>
                    <a:lnTo>
                      <a:pt x="1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736238" y="2587375"/>
                <a:ext cx="80225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5014" extrusionOk="0">
                    <a:moveTo>
                      <a:pt x="2407" y="1"/>
                    </a:moveTo>
                    <a:lnTo>
                      <a:pt x="1078" y="3685"/>
                    </a:lnTo>
                    <a:cubicBezTo>
                      <a:pt x="982" y="3656"/>
                      <a:pt x="864" y="3635"/>
                      <a:pt x="745" y="3635"/>
                    </a:cubicBezTo>
                    <a:cubicBezTo>
                      <a:pt x="553" y="3635"/>
                      <a:pt x="359" y="3690"/>
                      <a:pt x="251" y="3860"/>
                    </a:cubicBezTo>
                    <a:cubicBezTo>
                      <a:pt x="1" y="4287"/>
                      <a:pt x="577" y="4637"/>
                      <a:pt x="903" y="4763"/>
                    </a:cubicBezTo>
                    <a:cubicBezTo>
                      <a:pt x="1229" y="4888"/>
                      <a:pt x="1605" y="5013"/>
                      <a:pt x="1955" y="5013"/>
                    </a:cubicBezTo>
                    <a:cubicBezTo>
                      <a:pt x="1980" y="5013"/>
                      <a:pt x="2031" y="5013"/>
                      <a:pt x="2081" y="4988"/>
                    </a:cubicBezTo>
                    <a:cubicBezTo>
                      <a:pt x="2156" y="4988"/>
                      <a:pt x="2256" y="4963"/>
                      <a:pt x="2306" y="4888"/>
                    </a:cubicBezTo>
                    <a:cubicBezTo>
                      <a:pt x="2432" y="4788"/>
                      <a:pt x="2407" y="4662"/>
                      <a:pt x="2356" y="4537"/>
                    </a:cubicBezTo>
                    <a:cubicBezTo>
                      <a:pt x="2256" y="4337"/>
                      <a:pt x="2081" y="4161"/>
                      <a:pt x="1880" y="4011"/>
                    </a:cubicBezTo>
                    <a:lnTo>
                      <a:pt x="3209" y="276"/>
                    </a:lnTo>
                    <a:lnTo>
                      <a:pt x="24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532613" y="2481500"/>
                <a:ext cx="15665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3738" extrusionOk="0">
                    <a:moveTo>
                      <a:pt x="5915" y="0"/>
                    </a:moveTo>
                    <a:lnTo>
                      <a:pt x="1429" y="1629"/>
                    </a:lnTo>
                    <a:cubicBezTo>
                      <a:pt x="1287" y="1346"/>
                      <a:pt x="1012" y="973"/>
                      <a:pt x="666" y="973"/>
                    </a:cubicBezTo>
                    <a:cubicBezTo>
                      <a:pt x="645" y="973"/>
                      <a:pt x="623" y="975"/>
                      <a:pt x="602" y="978"/>
                    </a:cubicBezTo>
                    <a:cubicBezTo>
                      <a:pt x="0" y="1078"/>
                      <a:pt x="100" y="1880"/>
                      <a:pt x="251" y="2306"/>
                    </a:cubicBezTo>
                    <a:cubicBezTo>
                      <a:pt x="376" y="2707"/>
                      <a:pt x="551" y="3158"/>
                      <a:pt x="827" y="3484"/>
                    </a:cubicBezTo>
                    <a:cubicBezTo>
                      <a:pt x="877" y="3509"/>
                      <a:pt x="902" y="3559"/>
                      <a:pt x="952" y="3584"/>
                    </a:cubicBezTo>
                    <a:cubicBezTo>
                      <a:pt x="1028" y="3659"/>
                      <a:pt x="1128" y="3735"/>
                      <a:pt x="1228" y="3735"/>
                    </a:cubicBezTo>
                    <a:cubicBezTo>
                      <a:pt x="1243" y="3737"/>
                      <a:pt x="1258" y="3738"/>
                      <a:pt x="1273" y="3738"/>
                    </a:cubicBezTo>
                    <a:cubicBezTo>
                      <a:pt x="1425" y="3738"/>
                      <a:pt x="1535" y="3621"/>
                      <a:pt x="1604" y="3484"/>
                    </a:cubicBezTo>
                    <a:cubicBezTo>
                      <a:pt x="1729" y="3233"/>
                      <a:pt x="1755" y="2933"/>
                      <a:pt x="1704" y="2632"/>
                    </a:cubicBezTo>
                    <a:lnTo>
                      <a:pt x="6266" y="978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616563" y="2524725"/>
                <a:ext cx="122200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4888" h="4061" extrusionOk="0">
                    <a:moveTo>
                      <a:pt x="4361" y="1"/>
                    </a:moveTo>
                    <a:lnTo>
                      <a:pt x="1254" y="2356"/>
                    </a:lnTo>
                    <a:cubicBezTo>
                      <a:pt x="1113" y="2196"/>
                      <a:pt x="877" y="2020"/>
                      <a:pt x="647" y="2020"/>
                    </a:cubicBezTo>
                    <a:cubicBezTo>
                      <a:pt x="589" y="2020"/>
                      <a:pt x="532" y="2031"/>
                      <a:pt x="477" y="2056"/>
                    </a:cubicBezTo>
                    <a:cubicBezTo>
                      <a:pt x="1" y="2281"/>
                      <a:pt x="301" y="2883"/>
                      <a:pt x="502" y="3183"/>
                    </a:cubicBezTo>
                    <a:cubicBezTo>
                      <a:pt x="702" y="3459"/>
                      <a:pt x="953" y="3760"/>
                      <a:pt x="1254" y="3960"/>
                    </a:cubicBezTo>
                    <a:cubicBezTo>
                      <a:pt x="1279" y="3960"/>
                      <a:pt x="1329" y="3985"/>
                      <a:pt x="1354" y="4011"/>
                    </a:cubicBezTo>
                    <a:cubicBezTo>
                      <a:pt x="1454" y="4061"/>
                      <a:pt x="1529" y="4061"/>
                      <a:pt x="1630" y="4061"/>
                    </a:cubicBezTo>
                    <a:cubicBezTo>
                      <a:pt x="1780" y="4011"/>
                      <a:pt x="1830" y="3910"/>
                      <a:pt x="1855" y="3760"/>
                    </a:cubicBezTo>
                    <a:cubicBezTo>
                      <a:pt x="1880" y="3534"/>
                      <a:pt x="1830" y="3309"/>
                      <a:pt x="1730" y="3083"/>
                    </a:cubicBezTo>
                    <a:lnTo>
                      <a:pt x="4888" y="677"/>
                    </a:lnTo>
                    <a:lnTo>
                      <a:pt x="43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640988" y="2565450"/>
                <a:ext cx="122225" cy="146275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851" extrusionOk="0">
                    <a:moveTo>
                      <a:pt x="4011" y="1"/>
                    </a:moveTo>
                    <a:lnTo>
                      <a:pt x="1455" y="4011"/>
                    </a:lnTo>
                    <a:cubicBezTo>
                      <a:pt x="1283" y="3925"/>
                      <a:pt x="1063" y="3848"/>
                      <a:pt x="855" y="3848"/>
                    </a:cubicBezTo>
                    <a:cubicBezTo>
                      <a:pt x="697" y="3848"/>
                      <a:pt x="546" y="3892"/>
                      <a:pt x="427" y="4011"/>
                    </a:cubicBezTo>
                    <a:cubicBezTo>
                      <a:pt x="1" y="4437"/>
                      <a:pt x="577" y="5013"/>
                      <a:pt x="928" y="5264"/>
                    </a:cubicBezTo>
                    <a:cubicBezTo>
                      <a:pt x="1279" y="5514"/>
                      <a:pt x="1680" y="5740"/>
                      <a:pt x="2106" y="5840"/>
                    </a:cubicBezTo>
                    <a:lnTo>
                      <a:pt x="2257" y="5840"/>
                    </a:lnTo>
                    <a:cubicBezTo>
                      <a:pt x="2290" y="5847"/>
                      <a:pt x="2322" y="5850"/>
                      <a:pt x="2352" y="5850"/>
                    </a:cubicBezTo>
                    <a:cubicBezTo>
                      <a:pt x="2436" y="5850"/>
                      <a:pt x="2509" y="5827"/>
                      <a:pt x="2582" y="5790"/>
                    </a:cubicBezTo>
                    <a:cubicBezTo>
                      <a:pt x="2733" y="5690"/>
                      <a:pt x="2758" y="5539"/>
                      <a:pt x="2733" y="5364"/>
                    </a:cubicBezTo>
                    <a:cubicBezTo>
                      <a:pt x="2658" y="5113"/>
                      <a:pt x="2507" y="4863"/>
                      <a:pt x="2307" y="4637"/>
                    </a:cubicBezTo>
                    <a:lnTo>
                      <a:pt x="4888" y="577"/>
                    </a:lnTo>
                    <a:lnTo>
                      <a:pt x="40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530713" y="2380250"/>
                <a:ext cx="142275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632" extrusionOk="0">
                    <a:moveTo>
                      <a:pt x="681" y="1"/>
                    </a:moveTo>
                    <a:cubicBezTo>
                      <a:pt x="225" y="1"/>
                      <a:pt x="74" y="648"/>
                      <a:pt x="51" y="1018"/>
                    </a:cubicBezTo>
                    <a:cubicBezTo>
                      <a:pt x="1" y="1419"/>
                      <a:pt x="1" y="1845"/>
                      <a:pt x="126" y="2221"/>
                    </a:cubicBezTo>
                    <a:cubicBezTo>
                      <a:pt x="151" y="2271"/>
                      <a:pt x="176" y="2321"/>
                      <a:pt x="201" y="2371"/>
                    </a:cubicBezTo>
                    <a:cubicBezTo>
                      <a:pt x="226" y="2446"/>
                      <a:pt x="302" y="2546"/>
                      <a:pt x="377" y="2597"/>
                    </a:cubicBezTo>
                    <a:cubicBezTo>
                      <a:pt x="425" y="2621"/>
                      <a:pt x="473" y="2632"/>
                      <a:pt x="520" y="2632"/>
                    </a:cubicBezTo>
                    <a:cubicBezTo>
                      <a:pt x="618" y="2632"/>
                      <a:pt x="710" y="2581"/>
                      <a:pt x="778" y="2496"/>
                    </a:cubicBezTo>
                    <a:cubicBezTo>
                      <a:pt x="978" y="2346"/>
                      <a:pt x="1104" y="2095"/>
                      <a:pt x="1179" y="1820"/>
                    </a:cubicBezTo>
                    <a:lnTo>
                      <a:pt x="5640" y="1995"/>
                    </a:lnTo>
                    <a:lnTo>
                      <a:pt x="5690" y="1043"/>
                    </a:lnTo>
                    <a:lnTo>
                      <a:pt x="1279" y="867"/>
                    </a:lnTo>
                    <a:cubicBezTo>
                      <a:pt x="1254" y="541"/>
                      <a:pt x="1154" y="115"/>
                      <a:pt x="803" y="15"/>
                    </a:cubicBezTo>
                    <a:cubicBezTo>
                      <a:pt x="760" y="5"/>
                      <a:pt x="720" y="1"/>
                      <a:pt x="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568313" y="2294500"/>
                <a:ext cx="125975" cy="75475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3019" extrusionOk="0">
                    <a:moveTo>
                      <a:pt x="959" y="0"/>
                    </a:moveTo>
                    <a:cubicBezTo>
                      <a:pt x="622" y="0"/>
                      <a:pt x="376" y="443"/>
                      <a:pt x="251" y="713"/>
                    </a:cubicBezTo>
                    <a:cubicBezTo>
                      <a:pt x="126" y="1039"/>
                      <a:pt x="1" y="1415"/>
                      <a:pt x="26" y="1766"/>
                    </a:cubicBezTo>
                    <a:cubicBezTo>
                      <a:pt x="26" y="1791"/>
                      <a:pt x="26" y="1841"/>
                      <a:pt x="26" y="1891"/>
                    </a:cubicBezTo>
                    <a:cubicBezTo>
                      <a:pt x="51" y="1966"/>
                      <a:pt x="76" y="2067"/>
                      <a:pt x="126" y="2117"/>
                    </a:cubicBezTo>
                    <a:cubicBezTo>
                      <a:pt x="193" y="2184"/>
                      <a:pt x="261" y="2208"/>
                      <a:pt x="328" y="2208"/>
                    </a:cubicBezTo>
                    <a:cubicBezTo>
                      <a:pt x="386" y="2208"/>
                      <a:pt x="444" y="2190"/>
                      <a:pt x="502" y="2167"/>
                    </a:cubicBezTo>
                    <a:cubicBezTo>
                      <a:pt x="702" y="2067"/>
                      <a:pt x="878" y="1891"/>
                      <a:pt x="1003" y="1691"/>
                    </a:cubicBezTo>
                    <a:lnTo>
                      <a:pt x="4738" y="3019"/>
                    </a:lnTo>
                    <a:lnTo>
                      <a:pt x="5038" y="2217"/>
                    </a:lnTo>
                    <a:lnTo>
                      <a:pt x="1354" y="914"/>
                    </a:lnTo>
                    <a:cubicBezTo>
                      <a:pt x="1404" y="638"/>
                      <a:pt x="1454" y="237"/>
                      <a:pt x="1179" y="62"/>
                    </a:cubicBezTo>
                    <a:cubicBezTo>
                      <a:pt x="1102" y="19"/>
                      <a:pt x="1028" y="0"/>
                      <a:pt x="9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697388" y="2074375"/>
                <a:ext cx="104050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787" extrusionOk="0">
                    <a:moveTo>
                      <a:pt x="2299" y="1"/>
                    </a:moveTo>
                    <a:cubicBezTo>
                      <a:pt x="2049" y="1"/>
                      <a:pt x="1789" y="58"/>
                      <a:pt x="1605" y="120"/>
                    </a:cubicBezTo>
                    <a:cubicBezTo>
                      <a:pt x="1154" y="270"/>
                      <a:pt x="652" y="445"/>
                      <a:pt x="301" y="771"/>
                    </a:cubicBezTo>
                    <a:cubicBezTo>
                      <a:pt x="251" y="796"/>
                      <a:pt x="226" y="846"/>
                      <a:pt x="176" y="897"/>
                    </a:cubicBezTo>
                    <a:cubicBezTo>
                      <a:pt x="101" y="972"/>
                      <a:pt x="26" y="1097"/>
                      <a:pt x="26" y="1222"/>
                    </a:cubicBezTo>
                    <a:cubicBezTo>
                      <a:pt x="1" y="1423"/>
                      <a:pt x="126" y="1548"/>
                      <a:pt x="301" y="1623"/>
                    </a:cubicBezTo>
                    <a:cubicBezTo>
                      <a:pt x="515" y="1721"/>
                      <a:pt x="759" y="1757"/>
                      <a:pt x="1010" y="1757"/>
                    </a:cubicBezTo>
                    <a:cubicBezTo>
                      <a:pt x="1082" y="1757"/>
                      <a:pt x="1155" y="1754"/>
                      <a:pt x="1229" y="1749"/>
                    </a:cubicBezTo>
                    <a:lnTo>
                      <a:pt x="3058" y="6786"/>
                    </a:lnTo>
                    <a:lnTo>
                      <a:pt x="4161" y="6385"/>
                    </a:lnTo>
                    <a:lnTo>
                      <a:pt x="2331" y="1423"/>
                    </a:lnTo>
                    <a:cubicBezTo>
                      <a:pt x="2682" y="1247"/>
                      <a:pt x="3108" y="947"/>
                      <a:pt x="3058" y="521"/>
                    </a:cubicBezTo>
                    <a:cubicBezTo>
                      <a:pt x="2999" y="121"/>
                      <a:pt x="2660" y="1"/>
                      <a:pt x="22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654788" y="2175625"/>
                <a:ext cx="102150" cy="116675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4667" extrusionOk="0">
                    <a:moveTo>
                      <a:pt x="1606" y="0"/>
                    </a:moveTo>
                    <a:cubicBezTo>
                      <a:pt x="1356" y="0"/>
                      <a:pt x="1070" y="159"/>
                      <a:pt x="903" y="280"/>
                    </a:cubicBezTo>
                    <a:cubicBezTo>
                      <a:pt x="602" y="481"/>
                      <a:pt x="301" y="731"/>
                      <a:pt x="126" y="1032"/>
                    </a:cubicBezTo>
                    <a:cubicBezTo>
                      <a:pt x="101" y="1057"/>
                      <a:pt x="76" y="1107"/>
                      <a:pt x="50" y="1132"/>
                    </a:cubicBezTo>
                    <a:cubicBezTo>
                      <a:pt x="25" y="1233"/>
                      <a:pt x="0" y="1308"/>
                      <a:pt x="25" y="1408"/>
                    </a:cubicBezTo>
                    <a:cubicBezTo>
                      <a:pt x="50" y="1558"/>
                      <a:pt x="176" y="1609"/>
                      <a:pt x="301" y="1634"/>
                    </a:cubicBezTo>
                    <a:cubicBezTo>
                      <a:pt x="340" y="1638"/>
                      <a:pt x="379" y="1640"/>
                      <a:pt x="419" y="1640"/>
                    </a:cubicBezTo>
                    <a:cubicBezTo>
                      <a:pt x="612" y="1640"/>
                      <a:pt x="816" y="1591"/>
                      <a:pt x="1003" y="1508"/>
                    </a:cubicBezTo>
                    <a:lnTo>
                      <a:pt x="3409" y="4666"/>
                    </a:lnTo>
                    <a:lnTo>
                      <a:pt x="4086" y="4140"/>
                    </a:lnTo>
                    <a:lnTo>
                      <a:pt x="1705" y="1032"/>
                    </a:lnTo>
                    <a:cubicBezTo>
                      <a:pt x="1905" y="857"/>
                      <a:pt x="2156" y="531"/>
                      <a:pt x="2005" y="255"/>
                    </a:cubicBezTo>
                    <a:cubicBezTo>
                      <a:pt x="1916" y="67"/>
                      <a:pt x="1769" y="0"/>
                      <a:pt x="16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569563" y="2201425"/>
                <a:ext cx="146025" cy="115300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4612" extrusionOk="0">
                    <a:moveTo>
                      <a:pt x="1501" y="0"/>
                    </a:moveTo>
                    <a:cubicBezTo>
                      <a:pt x="1136" y="0"/>
                      <a:pt x="765" y="395"/>
                      <a:pt x="577" y="677"/>
                    </a:cubicBezTo>
                    <a:cubicBezTo>
                      <a:pt x="352" y="1003"/>
                      <a:pt x="101" y="1429"/>
                      <a:pt x="26" y="1830"/>
                    </a:cubicBezTo>
                    <a:cubicBezTo>
                      <a:pt x="1" y="1880"/>
                      <a:pt x="1" y="1930"/>
                      <a:pt x="1" y="2005"/>
                    </a:cubicBezTo>
                    <a:cubicBezTo>
                      <a:pt x="1" y="2105"/>
                      <a:pt x="1" y="2206"/>
                      <a:pt x="51" y="2306"/>
                    </a:cubicBezTo>
                    <a:cubicBezTo>
                      <a:pt x="130" y="2424"/>
                      <a:pt x="255" y="2465"/>
                      <a:pt x="377" y="2465"/>
                    </a:cubicBezTo>
                    <a:cubicBezTo>
                      <a:pt x="411" y="2465"/>
                      <a:pt x="445" y="2462"/>
                      <a:pt x="477" y="2456"/>
                    </a:cubicBezTo>
                    <a:cubicBezTo>
                      <a:pt x="753" y="2381"/>
                      <a:pt x="1003" y="2231"/>
                      <a:pt x="1204" y="2030"/>
                    </a:cubicBezTo>
                    <a:lnTo>
                      <a:pt x="5289" y="4612"/>
                    </a:lnTo>
                    <a:lnTo>
                      <a:pt x="5840" y="3734"/>
                    </a:lnTo>
                    <a:lnTo>
                      <a:pt x="1830" y="1178"/>
                    </a:lnTo>
                    <a:cubicBezTo>
                      <a:pt x="1981" y="877"/>
                      <a:pt x="2131" y="426"/>
                      <a:pt x="1855" y="150"/>
                    </a:cubicBezTo>
                    <a:cubicBezTo>
                      <a:pt x="1743" y="44"/>
                      <a:pt x="1622" y="0"/>
                      <a:pt x="1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684863" y="2403050"/>
                <a:ext cx="10402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5514" extrusionOk="0">
                    <a:moveTo>
                      <a:pt x="1018" y="1"/>
                    </a:moveTo>
                    <a:cubicBezTo>
                      <a:pt x="929" y="1"/>
                      <a:pt x="840" y="10"/>
                      <a:pt x="752" y="30"/>
                    </a:cubicBezTo>
                    <a:cubicBezTo>
                      <a:pt x="0" y="256"/>
                      <a:pt x="176" y="1233"/>
                      <a:pt x="251" y="1810"/>
                    </a:cubicBezTo>
                    <a:cubicBezTo>
                      <a:pt x="376" y="2537"/>
                      <a:pt x="627" y="3263"/>
                      <a:pt x="1003" y="3915"/>
                    </a:cubicBezTo>
                    <a:cubicBezTo>
                      <a:pt x="1203" y="4266"/>
                      <a:pt x="1454" y="4592"/>
                      <a:pt x="1755" y="4893"/>
                    </a:cubicBezTo>
                    <a:cubicBezTo>
                      <a:pt x="1930" y="5093"/>
                      <a:pt x="2131" y="5269"/>
                      <a:pt x="2381" y="5369"/>
                    </a:cubicBezTo>
                    <a:cubicBezTo>
                      <a:pt x="2549" y="5462"/>
                      <a:pt x="2743" y="5513"/>
                      <a:pt x="2935" y="5513"/>
                    </a:cubicBezTo>
                    <a:cubicBezTo>
                      <a:pt x="3002" y="5513"/>
                      <a:pt x="3068" y="5507"/>
                      <a:pt x="3133" y="5494"/>
                    </a:cubicBezTo>
                    <a:cubicBezTo>
                      <a:pt x="3409" y="5419"/>
                      <a:pt x="3634" y="5218"/>
                      <a:pt x="3785" y="4993"/>
                    </a:cubicBezTo>
                    <a:cubicBezTo>
                      <a:pt x="3935" y="4742"/>
                      <a:pt x="4010" y="4467"/>
                      <a:pt x="4061" y="4191"/>
                    </a:cubicBezTo>
                    <a:cubicBezTo>
                      <a:pt x="4161" y="3364"/>
                      <a:pt x="4010" y="2512"/>
                      <a:pt x="3584" y="1785"/>
                    </a:cubicBezTo>
                    <a:cubicBezTo>
                      <a:pt x="3158" y="1083"/>
                      <a:pt x="2507" y="507"/>
                      <a:pt x="1730" y="181"/>
                    </a:cubicBezTo>
                    <a:cubicBezTo>
                      <a:pt x="1510" y="71"/>
                      <a:pt x="1262" y="1"/>
                      <a:pt x="10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727463" y="2285475"/>
                <a:ext cx="71450" cy="1086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4347" extrusionOk="0">
                    <a:moveTo>
                      <a:pt x="1205" y="0"/>
                    </a:moveTo>
                    <a:cubicBezTo>
                      <a:pt x="961" y="0"/>
                      <a:pt x="738" y="78"/>
                      <a:pt x="602" y="272"/>
                    </a:cubicBezTo>
                    <a:cubicBezTo>
                      <a:pt x="251" y="824"/>
                      <a:pt x="26" y="1450"/>
                      <a:pt x="26" y="2102"/>
                    </a:cubicBezTo>
                    <a:cubicBezTo>
                      <a:pt x="1" y="2503"/>
                      <a:pt x="76" y="2904"/>
                      <a:pt x="201" y="3280"/>
                    </a:cubicBezTo>
                    <a:cubicBezTo>
                      <a:pt x="301" y="3580"/>
                      <a:pt x="452" y="3856"/>
                      <a:pt x="702" y="4082"/>
                    </a:cubicBezTo>
                    <a:cubicBezTo>
                      <a:pt x="887" y="4248"/>
                      <a:pt x="1154" y="4346"/>
                      <a:pt x="1401" y="4346"/>
                    </a:cubicBezTo>
                    <a:cubicBezTo>
                      <a:pt x="1490" y="4346"/>
                      <a:pt x="1576" y="4334"/>
                      <a:pt x="1655" y="4307"/>
                    </a:cubicBezTo>
                    <a:cubicBezTo>
                      <a:pt x="1855" y="4232"/>
                      <a:pt x="2006" y="4107"/>
                      <a:pt x="2131" y="3956"/>
                    </a:cubicBezTo>
                    <a:cubicBezTo>
                      <a:pt x="2432" y="3555"/>
                      <a:pt x="2607" y="3079"/>
                      <a:pt x="2707" y="2603"/>
                    </a:cubicBezTo>
                    <a:cubicBezTo>
                      <a:pt x="2808" y="2227"/>
                      <a:pt x="2858" y="1851"/>
                      <a:pt x="2808" y="1475"/>
                    </a:cubicBezTo>
                    <a:cubicBezTo>
                      <a:pt x="2732" y="1074"/>
                      <a:pt x="2582" y="698"/>
                      <a:pt x="2256" y="423"/>
                    </a:cubicBezTo>
                    <a:cubicBezTo>
                      <a:pt x="2026" y="193"/>
                      <a:pt x="1590" y="0"/>
                      <a:pt x="1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836488" y="2436125"/>
                <a:ext cx="114700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3553" extrusionOk="0">
                    <a:moveTo>
                      <a:pt x="999" y="1"/>
                    </a:moveTo>
                    <a:cubicBezTo>
                      <a:pt x="543" y="1"/>
                      <a:pt x="134" y="140"/>
                      <a:pt x="51" y="637"/>
                    </a:cubicBezTo>
                    <a:cubicBezTo>
                      <a:pt x="1" y="888"/>
                      <a:pt x="51" y="1138"/>
                      <a:pt x="126" y="1364"/>
                    </a:cubicBezTo>
                    <a:cubicBezTo>
                      <a:pt x="377" y="2041"/>
                      <a:pt x="853" y="2617"/>
                      <a:pt x="1454" y="3018"/>
                    </a:cubicBezTo>
                    <a:cubicBezTo>
                      <a:pt x="1989" y="3375"/>
                      <a:pt x="2623" y="3553"/>
                      <a:pt x="3267" y="3553"/>
                    </a:cubicBezTo>
                    <a:cubicBezTo>
                      <a:pt x="3348" y="3553"/>
                      <a:pt x="3429" y="3550"/>
                      <a:pt x="3509" y="3545"/>
                    </a:cubicBezTo>
                    <a:cubicBezTo>
                      <a:pt x="3835" y="3519"/>
                      <a:pt x="4186" y="3444"/>
                      <a:pt x="4387" y="3169"/>
                    </a:cubicBezTo>
                    <a:cubicBezTo>
                      <a:pt x="4512" y="3018"/>
                      <a:pt x="4587" y="2793"/>
                      <a:pt x="4562" y="2592"/>
                    </a:cubicBezTo>
                    <a:cubicBezTo>
                      <a:pt x="4562" y="2392"/>
                      <a:pt x="4512" y="2166"/>
                      <a:pt x="4412" y="1991"/>
                    </a:cubicBezTo>
                    <a:cubicBezTo>
                      <a:pt x="4111" y="1289"/>
                      <a:pt x="3484" y="737"/>
                      <a:pt x="2783" y="412"/>
                    </a:cubicBezTo>
                    <a:cubicBezTo>
                      <a:pt x="2557" y="286"/>
                      <a:pt x="2306" y="211"/>
                      <a:pt x="2056" y="161"/>
                    </a:cubicBezTo>
                    <a:cubicBezTo>
                      <a:pt x="1774" y="93"/>
                      <a:pt x="1371" y="1"/>
                      <a:pt x="9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913563" y="2273600"/>
                <a:ext cx="11405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278" extrusionOk="0">
                    <a:moveTo>
                      <a:pt x="1342" y="1"/>
                    </a:moveTo>
                    <a:cubicBezTo>
                      <a:pt x="1113" y="1"/>
                      <a:pt x="887" y="86"/>
                      <a:pt x="677" y="296"/>
                    </a:cubicBezTo>
                    <a:cubicBezTo>
                      <a:pt x="451" y="522"/>
                      <a:pt x="326" y="847"/>
                      <a:pt x="251" y="1148"/>
                    </a:cubicBezTo>
                    <a:cubicBezTo>
                      <a:pt x="0" y="2050"/>
                      <a:pt x="75" y="3053"/>
                      <a:pt x="451" y="3905"/>
                    </a:cubicBezTo>
                    <a:cubicBezTo>
                      <a:pt x="802" y="4757"/>
                      <a:pt x="1454" y="5509"/>
                      <a:pt x="2256" y="5960"/>
                    </a:cubicBezTo>
                    <a:cubicBezTo>
                      <a:pt x="2545" y="6134"/>
                      <a:pt x="2879" y="6278"/>
                      <a:pt x="3212" y="6278"/>
                    </a:cubicBezTo>
                    <a:cubicBezTo>
                      <a:pt x="3311" y="6278"/>
                      <a:pt x="3411" y="6265"/>
                      <a:pt x="3509" y="6236"/>
                    </a:cubicBezTo>
                    <a:cubicBezTo>
                      <a:pt x="3760" y="6136"/>
                      <a:pt x="3960" y="5960"/>
                      <a:pt x="4111" y="5735"/>
                    </a:cubicBezTo>
                    <a:cubicBezTo>
                      <a:pt x="4261" y="5509"/>
                      <a:pt x="4336" y="5233"/>
                      <a:pt x="4386" y="4958"/>
                    </a:cubicBezTo>
                    <a:cubicBezTo>
                      <a:pt x="4562" y="3980"/>
                      <a:pt x="4311" y="2928"/>
                      <a:pt x="3810" y="2076"/>
                    </a:cubicBezTo>
                    <a:cubicBezTo>
                      <a:pt x="3634" y="1775"/>
                      <a:pt x="3434" y="1499"/>
                      <a:pt x="3208" y="1248"/>
                    </a:cubicBezTo>
                    <a:cubicBezTo>
                      <a:pt x="2774" y="795"/>
                      <a:pt x="2041" y="1"/>
                      <a:pt x="13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818938" y="2334025"/>
                <a:ext cx="65825" cy="48125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1925" extrusionOk="0">
                    <a:moveTo>
                      <a:pt x="1663" y="1"/>
                    </a:moveTo>
                    <a:cubicBezTo>
                      <a:pt x="1459" y="1"/>
                      <a:pt x="1251" y="49"/>
                      <a:pt x="1079" y="135"/>
                    </a:cubicBezTo>
                    <a:cubicBezTo>
                      <a:pt x="828" y="260"/>
                      <a:pt x="627" y="435"/>
                      <a:pt x="427" y="611"/>
                    </a:cubicBezTo>
                    <a:cubicBezTo>
                      <a:pt x="302" y="736"/>
                      <a:pt x="176" y="836"/>
                      <a:pt x="101" y="987"/>
                    </a:cubicBezTo>
                    <a:cubicBezTo>
                      <a:pt x="26" y="1137"/>
                      <a:pt x="1" y="1313"/>
                      <a:pt x="51" y="1463"/>
                    </a:cubicBezTo>
                    <a:cubicBezTo>
                      <a:pt x="101" y="1588"/>
                      <a:pt x="201" y="1689"/>
                      <a:pt x="302" y="1739"/>
                    </a:cubicBezTo>
                    <a:cubicBezTo>
                      <a:pt x="427" y="1814"/>
                      <a:pt x="552" y="1839"/>
                      <a:pt x="703" y="1864"/>
                    </a:cubicBezTo>
                    <a:cubicBezTo>
                      <a:pt x="854" y="1905"/>
                      <a:pt x="1021" y="1924"/>
                      <a:pt x="1187" y="1924"/>
                    </a:cubicBezTo>
                    <a:cubicBezTo>
                      <a:pt x="1322" y="1924"/>
                      <a:pt x="1456" y="1912"/>
                      <a:pt x="1580" y="1889"/>
                    </a:cubicBezTo>
                    <a:cubicBezTo>
                      <a:pt x="1881" y="1814"/>
                      <a:pt x="2156" y="1664"/>
                      <a:pt x="2357" y="1438"/>
                    </a:cubicBezTo>
                    <a:cubicBezTo>
                      <a:pt x="2532" y="1212"/>
                      <a:pt x="2632" y="887"/>
                      <a:pt x="2532" y="586"/>
                    </a:cubicBezTo>
                    <a:cubicBezTo>
                      <a:pt x="2433" y="175"/>
                      <a:pt x="2054" y="1"/>
                      <a:pt x="16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800138" y="2539350"/>
                <a:ext cx="620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671" extrusionOk="0">
                    <a:moveTo>
                      <a:pt x="1062" y="1"/>
                    </a:moveTo>
                    <a:cubicBezTo>
                      <a:pt x="960" y="1"/>
                      <a:pt x="857" y="7"/>
                      <a:pt x="753" y="17"/>
                    </a:cubicBezTo>
                    <a:cubicBezTo>
                      <a:pt x="602" y="42"/>
                      <a:pt x="477" y="67"/>
                      <a:pt x="327" y="117"/>
                    </a:cubicBezTo>
                    <a:cubicBezTo>
                      <a:pt x="201" y="167"/>
                      <a:pt x="76" y="268"/>
                      <a:pt x="51" y="418"/>
                    </a:cubicBezTo>
                    <a:cubicBezTo>
                      <a:pt x="1" y="518"/>
                      <a:pt x="26" y="644"/>
                      <a:pt x="76" y="769"/>
                    </a:cubicBezTo>
                    <a:cubicBezTo>
                      <a:pt x="126" y="869"/>
                      <a:pt x="201" y="969"/>
                      <a:pt x="277" y="1045"/>
                    </a:cubicBezTo>
                    <a:cubicBezTo>
                      <a:pt x="452" y="1245"/>
                      <a:pt x="653" y="1421"/>
                      <a:pt x="903" y="1546"/>
                    </a:cubicBezTo>
                    <a:cubicBezTo>
                      <a:pt x="1057" y="1631"/>
                      <a:pt x="1235" y="1670"/>
                      <a:pt x="1420" y="1670"/>
                    </a:cubicBezTo>
                    <a:cubicBezTo>
                      <a:pt x="1506" y="1670"/>
                      <a:pt x="1593" y="1662"/>
                      <a:pt x="1680" y="1646"/>
                    </a:cubicBezTo>
                    <a:cubicBezTo>
                      <a:pt x="1931" y="1571"/>
                      <a:pt x="2156" y="1395"/>
                      <a:pt x="2257" y="1145"/>
                    </a:cubicBezTo>
                    <a:cubicBezTo>
                      <a:pt x="2482" y="619"/>
                      <a:pt x="1981" y="142"/>
                      <a:pt x="1480" y="42"/>
                    </a:cubicBezTo>
                    <a:cubicBezTo>
                      <a:pt x="1347" y="13"/>
                      <a:pt x="1207" y="1"/>
                      <a:pt x="10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690488" y="2235875"/>
                <a:ext cx="189675" cy="154150"/>
              </a:xfrm>
              <a:custGeom>
                <a:avLst/>
                <a:gdLst/>
                <a:ahLst/>
                <a:cxnLst/>
                <a:rect l="l" t="t" r="r" b="b"/>
                <a:pathLst>
                  <a:path w="7587" h="6166" extrusionOk="0">
                    <a:moveTo>
                      <a:pt x="6137" y="0"/>
                    </a:moveTo>
                    <a:cubicBezTo>
                      <a:pt x="3301" y="0"/>
                      <a:pt x="724" y="1948"/>
                      <a:pt x="126" y="4762"/>
                    </a:cubicBezTo>
                    <a:cubicBezTo>
                      <a:pt x="1" y="5314"/>
                      <a:pt x="226" y="5915"/>
                      <a:pt x="828" y="6116"/>
                    </a:cubicBezTo>
                    <a:cubicBezTo>
                      <a:pt x="924" y="6150"/>
                      <a:pt x="1029" y="6166"/>
                      <a:pt x="1136" y="6166"/>
                    </a:cubicBezTo>
                    <a:cubicBezTo>
                      <a:pt x="1586" y="6166"/>
                      <a:pt x="2080" y="5880"/>
                      <a:pt x="2181" y="5414"/>
                    </a:cubicBezTo>
                    <a:cubicBezTo>
                      <a:pt x="2579" y="3551"/>
                      <a:pt x="4109" y="2181"/>
                      <a:pt x="6039" y="2181"/>
                    </a:cubicBezTo>
                    <a:cubicBezTo>
                      <a:pt x="6056" y="2181"/>
                      <a:pt x="6074" y="2181"/>
                      <a:pt x="6091" y="2181"/>
                    </a:cubicBezTo>
                    <a:cubicBezTo>
                      <a:pt x="6099" y="2181"/>
                      <a:pt x="6107" y="2181"/>
                      <a:pt x="6115" y="2181"/>
                    </a:cubicBezTo>
                    <a:cubicBezTo>
                      <a:pt x="7496" y="2181"/>
                      <a:pt x="7587" y="25"/>
                      <a:pt x="6191" y="1"/>
                    </a:cubicBezTo>
                    <a:cubicBezTo>
                      <a:pt x="6173" y="0"/>
                      <a:pt x="6155" y="0"/>
                      <a:pt x="6137" y="0"/>
                    </a:cubicBezTo>
                    <a:close/>
                  </a:path>
                </a:pathLst>
              </a:custGeom>
              <a:solidFill>
                <a:srgbClr val="FFFFFF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704913" y="2245900"/>
                <a:ext cx="372825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14913" h="15321" extrusionOk="0">
                    <a:moveTo>
                      <a:pt x="11279" y="1"/>
                    </a:moveTo>
                    <a:lnTo>
                      <a:pt x="11279" y="1"/>
                    </a:lnTo>
                    <a:cubicBezTo>
                      <a:pt x="11529" y="452"/>
                      <a:pt x="11730" y="953"/>
                      <a:pt x="11855" y="1454"/>
                    </a:cubicBezTo>
                    <a:cubicBezTo>
                      <a:pt x="12106" y="2482"/>
                      <a:pt x="12005" y="3660"/>
                      <a:pt x="11354" y="4462"/>
                    </a:cubicBezTo>
                    <a:cubicBezTo>
                      <a:pt x="10953" y="4963"/>
                      <a:pt x="10326" y="5339"/>
                      <a:pt x="10226" y="5991"/>
                    </a:cubicBezTo>
                    <a:cubicBezTo>
                      <a:pt x="10151" y="6442"/>
                      <a:pt x="10401" y="6943"/>
                      <a:pt x="10251" y="7394"/>
                    </a:cubicBezTo>
                    <a:cubicBezTo>
                      <a:pt x="10062" y="7982"/>
                      <a:pt x="9399" y="8165"/>
                      <a:pt x="8761" y="8165"/>
                    </a:cubicBezTo>
                    <a:cubicBezTo>
                      <a:pt x="8638" y="8165"/>
                      <a:pt x="8515" y="8158"/>
                      <a:pt x="8396" y="8146"/>
                    </a:cubicBezTo>
                    <a:cubicBezTo>
                      <a:pt x="8170" y="8130"/>
                      <a:pt x="7931" y="8112"/>
                      <a:pt x="7696" y="8112"/>
                    </a:cubicBezTo>
                    <a:cubicBezTo>
                      <a:pt x="7177" y="8112"/>
                      <a:pt x="6677" y="8200"/>
                      <a:pt x="6366" y="8597"/>
                    </a:cubicBezTo>
                    <a:cubicBezTo>
                      <a:pt x="5840" y="9299"/>
                      <a:pt x="6316" y="10477"/>
                      <a:pt x="5640" y="11028"/>
                    </a:cubicBezTo>
                    <a:cubicBezTo>
                      <a:pt x="5163" y="11404"/>
                      <a:pt x="4462" y="11229"/>
                      <a:pt x="3935" y="11529"/>
                    </a:cubicBezTo>
                    <a:cubicBezTo>
                      <a:pt x="3559" y="11780"/>
                      <a:pt x="3384" y="12256"/>
                      <a:pt x="3058" y="12582"/>
                    </a:cubicBezTo>
                    <a:cubicBezTo>
                      <a:pt x="2715" y="12939"/>
                      <a:pt x="2226" y="13100"/>
                      <a:pt x="1722" y="13100"/>
                    </a:cubicBezTo>
                    <a:cubicBezTo>
                      <a:pt x="1270" y="13100"/>
                      <a:pt x="806" y="12970"/>
                      <a:pt x="426" y="12732"/>
                    </a:cubicBezTo>
                    <a:cubicBezTo>
                      <a:pt x="276" y="12632"/>
                      <a:pt x="126" y="12532"/>
                      <a:pt x="0" y="12432"/>
                    </a:cubicBezTo>
                    <a:lnTo>
                      <a:pt x="0" y="12432"/>
                    </a:lnTo>
                    <a:cubicBezTo>
                      <a:pt x="1479" y="14111"/>
                      <a:pt x="3609" y="15214"/>
                      <a:pt x="6015" y="15314"/>
                    </a:cubicBezTo>
                    <a:cubicBezTo>
                      <a:pt x="6124" y="15318"/>
                      <a:pt x="6232" y="15320"/>
                      <a:pt x="6339" y="15320"/>
                    </a:cubicBezTo>
                    <a:cubicBezTo>
                      <a:pt x="10858" y="15320"/>
                      <a:pt x="14617" y="11747"/>
                      <a:pt x="14812" y="7194"/>
                    </a:cubicBezTo>
                    <a:cubicBezTo>
                      <a:pt x="14913" y="4236"/>
                      <a:pt x="13509" y="1580"/>
                      <a:pt x="11279" y="1"/>
                    </a:cubicBezTo>
                    <a:close/>
                  </a:path>
                </a:pathLst>
              </a:custGeom>
              <a:solidFill>
                <a:srgbClr val="621156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D2F1-FBF7-F5DD-CAB8-D237C70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8E247-0EB2-27AF-18B2-C26B04A15B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3031" y="1428750"/>
            <a:ext cx="6164421" cy="3133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B87F3-B9D7-2962-B04F-CA277C248D3A}"/>
              </a:ext>
            </a:extLst>
          </p:cNvPr>
          <p:cNvSpPr txBox="1"/>
          <p:nvPr/>
        </p:nvSpPr>
        <p:spPr>
          <a:xfrm flipH="1">
            <a:off x="1007268" y="568702"/>
            <a:ext cx="7793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NEW DEATHS CASES.</a:t>
            </a:r>
          </a:p>
        </p:txBody>
      </p:sp>
    </p:spTree>
    <p:extLst>
      <p:ext uri="{BB962C8B-B14F-4D97-AF65-F5344CB8AC3E}">
        <p14:creationId xmlns:p14="http://schemas.microsoft.com/office/powerpoint/2010/main" val="140741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8D49-2076-880F-AF15-25B23C7A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20" y="0"/>
            <a:ext cx="8001000" cy="900683"/>
          </a:xfrm>
        </p:spPr>
        <p:txBody>
          <a:bodyPr/>
          <a:lstStyle/>
          <a:p>
            <a:r>
              <a:rPr lang="en-IN" sz="1800" dirty="0"/>
              <a:t>   </a:t>
            </a:r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OF LIVE CASES BY COUNTRIES ACROSS THE WORLD.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57270-3940-5570-D76E-6CF9D7676F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81617" y="1243585"/>
            <a:ext cx="3580765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7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5057-5F3A-8943-CA54-BA7B72C3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7E064-9EA9-936C-E72B-514E8E7E0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7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title"/>
          </p:nvPr>
        </p:nvSpPr>
        <p:spPr>
          <a:xfrm>
            <a:off x="457200" y="159823"/>
            <a:ext cx="8229600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COVID-19? Who is at risk</a:t>
            </a:r>
            <a:r>
              <a:rPr lang="en-IE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03980-F65D-3F17-D262-6D74F92D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37673"/>
            <a:ext cx="8229600" cy="334158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E" dirty="0">
                <a:solidFill>
                  <a:srgbClr val="FF0000"/>
                </a:solidFill>
              </a:rPr>
              <a:t>COVID-19</a:t>
            </a:r>
            <a:r>
              <a:rPr lang="en-IE" dirty="0"/>
              <a:t> is a new illness caused by a </a:t>
            </a:r>
            <a:r>
              <a:rPr lang="en-IE" dirty="0">
                <a:solidFill>
                  <a:srgbClr val="FF0000"/>
                </a:solidFill>
              </a:rPr>
              <a:t>virus</a:t>
            </a:r>
            <a:r>
              <a:rPr lang="en-IE" dirty="0"/>
              <a:t> called </a:t>
            </a:r>
            <a:r>
              <a:rPr lang="en-IE" dirty="0">
                <a:solidFill>
                  <a:srgbClr val="FF0000"/>
                </a:solidFill>
              </a:rPr>
              <a:t>coronavirus</a:t>
            </a:r>
            <a:r>
              <a:rPr lang="en-IE" dirty="0"/>
              <a:t>.</a:t>
            </a:r>
          </a:p>
          <a:p>
            <a:pPr marL="0" indent="0">
              <a:buNone/>
            </a:pPr>
            <a:r>
              <a:rPr lang="en-IE" dirty="0"/>
              <a:t>It can affect your </a:t>
            </a:r>
            <a:r>
              <a:rPr lang="en-IE" dirty="0">
                <a:solidFill>
                  <a:srgbClr val="FF0000"/>
                </a:solidFill>
              </a:rPr>
              <a:t>lungs and airways</a:t>
            </a:r>
            <a:r>
              <a:rPr lang="en-IE" dirty="0"/>
              <a:t>. </a:t>
            </a:r>
          </a:p>
          <a:p>
            <a:pPr marL="0" indent="0">
              <a:buNone/>
            </a:pPr>
            <a:r>
              <a:rPr lang="en-IE" dirty="0"/>
              <a:t>It is spread through </a:t>
            </a:r>
            <a:r>
              <a:rPr lang="en-IE" dirty="0">
                <a:solidFill>
                  <a:srgbClr val="FF0000"/>
                </a:solidFill>
              </a:rPr>
              <a:t>droplets </a:t>
            </a:r>
            <a:r>
              <a:rPr lang="en-IE" dirty="0"/>
              <a:t>from the </a:t>
            </a:r>
            <a:r>
              <a:rPr lang="en-IE" dirty="0">
                <a:solidFill>
                  <a:srgbClr val="FF0000"/>
                </a:solidFill>
              </a:rPr>
              <a:t>nose and mouth</a:t>
            </a:r>
            <a:r>
              <a:rPr lang="en-IE" dirty="0"/>
              <a:t>- example by </a:t>
            </a:r>
            <a:r>
              <a:rPr lang="en-IE" dirty="0">
                <a:solidFill>
                  <a:srgbClr val="FF0000"/>
                </a:solidFill>
              </a:rPr>
              <a:t>talking loud, singing, shouting, coughing or sneezing</a:t>
            </a:r>
            <a:r>
              <a:rPr lang="en-IE" dirty="0"/>
              <a:t>. Droplets containing the virus can also fall onto </a:t>
            </a:r>
            <a:r>
              <a:rPr lang="en-IE" dirty="0">
                <a:solidFill>
                  <a:srgbClr val="FF0000"/>
                </a:solidFill>
              </a:rPr>
              <a:t>surfaces</a:t>
            </a:r>
            <a:r>
              <a:rPr lang="en-IE" dirty="0"/>
              <a:t>. If you touch that surface and then touch your eyes, nose or mouth, you could also become </a:t>
            </a:r>
            <a:r>
              <a:rPr lang="en-IE" dirty="0">
                <a:solidFill>
                  <a:srgbClr val="FF0000"/>
                </a:solidFill>
              </a:rPr>
              <a:t>infected</a:t>
            </a:r>
            <a:r>
              <a:rPr lang="en-IE" dirty="0"/>
              <a:t>.</a:t>
            </a:r>
          </a:p>
          <a:p>
            <a:pPr marL="0" indent="0">
              <a:buNone/>
            </a:pPr>
            <a:r>
              <a:rPr lang="en-IE" dirty="0"/>
              <a:t>Coronavirus (COVID-19) can affect </a:t>
            </a:r>
            <a:r>
              <a:rPr lang="en-IE" dirty="0">
                <a:solidFill>
                  <a:srgbClr val="FF0000"/>
                </a:solidFill>
              </a:rPr>
              <a:t>anybody</a:t>
            </a:r>
            <a:r>
              <a:rPr lang="en-IE" dirty="0"/>
              <a:t>. </a:t>
            </a:r>
          </a:p>
          <a:p>
            <a:pPr marL="0" indent="0">
              <a:buNone/>
            </a:pPr>
            <a:r>
              <a:rPr lang="en-IE" dirty="0"/>
              <a:t>For </a:t>
            </a:r>
            <a:r>
              <a:rPr lang="en-IE" dirty="0">
                <a:solidFill>
                  <a:srgbClr val="FF0000"/>
                </a:solidFill>
              </a:rPr>
              <a:t>some people </a:t>
            </a:r>
            <a:r>
              <a:rPr lang="en-IE" dirty="0"/>
              <a:t>however, the </a:t>
            </a:r>
            <a:r>
              <a:rPr lang="en-IE" dirty="0">
                <a:solidFill>
                  <a:srgbClr val="FF0000"/>
                </a:solidFill>
              </a:rPr>
              <a:t>risk</a:t>
            </a:r>
            <a:r>
              <a:rPr lang="en-IE" dirty="0"/>
              <a:t> is much higher.</a:t>
            </a:r>
          </a:p>
          <a:p>
            <a:pPr marL="0" indent="0">
              <a:buNone/>
            </a:pPr>
            <a:r>
              <a:rPr lang="en-IE" dirty="0"/>
              <a:t>There are 2 levels of higher risk:</a:t>
            </a:r>
          </a:p>
          <a:p>
            <a:r>
              <a:rPr lang="en-IE" u="sng" dirty="0">
                <a:hlinkClick r:id="rId3"/>
              </a:rPr>
              <a:t>high risk</a:t>
            </a:r>
            <a:endParaRPr lang="en-IE" dirty="0"/>
          </a:p>
          <a:p>
            <a:r>
              <a:rPr lang="en-IE" u="sng" dirty="0">
                <a:hlinkClick r:id="rId4"/>
              </a:rPr>
              <a:t>very high risk</a:t>
            </a:r>
            <a:r>
              <a:rPr lang="en-IE" dirty="0"/>
              <a:t> </a:t>
            </a:r>
          </a:p>
          <a:p>
            <a:pPr marL="114300" indent="0">
              <a:buNone/>
            </a:pPr>
            <a:endParaRPr lang="en-IN" dirty="0"/>
          </a:p>
        </p:txBody>
      </p:sp>
      <p:grpSp>
        <p:nvGrpSpPr>
          <p:cNvPr id="365" name="Google Shape;365;p18"/>
          <p:cNvGrpSpPr/>
          <p:nvPr/>
        </p:nvGrpSpPr>
        <p:grpSpPr>
          <a:xfrm>
            <a:off x="6983361" y="2328673"/>
            <a:ext cx="6334434" cy="2814827"/>
            <a:chOff x="566720" y="1176314"/>
            <a:chExt cx="7963218" cy="3424012"/>
          </a:xfrm>
        </p:grpSpPr>
        <p:grpSp>
          <p:nvGrpSpPr>
            <p:cNvPr id="366" name="Google Shape;366;p18"/>
            <p:cNvGrpSpPr/>
            <p:nvPr/>
          </p:nvGrpSpPr>
          <p:grpSpPr>
            <a:xfrm>
              <a:off x="566720" y="1176314"/>
              <a:ext cx="2663070" cy="3424012"/>
              <a:chOff x="675820" y="1128364"/>
              <a:chExt cx="2663070" cy="3424012"/>
            </a:xfrm>
          </p:grpSpPr>
          <p:sp>
            <p:nvSpPr>
              <p:cNvPr id="367" name="Google Shape;367;p18"/>
              <p:cNvSpPr/>
              <p:nvPr/>
            </p:nvSpPr>
            <p:spPr>
              <a:xfrm>
                <a:off x="675820" y="1128364"/>
                <a:ext cx="2663070" cy="2662971"/>
              </a:xfrm>
              <a:custGeom>
                <a:avLst/>
                <a:gdLst/>
                <a:ahLst/>
                <a:cxnLst/>
                <a:rect l="l" t="t" r="r" b="b"/>
                <a:pathLst>
                  <a:path w="39694" h="39694" extrusionOk="0">
                    <a:moveTo>
                      <a:pt x="19858" y="0"/>
                    </a:moveTo>
                    <a:cubicBezTo>
                      <a:pt x="8902" y="0"/>
                      <a:pt x="0" y="8902"/>
                      <a:pt x="0" y="19858"/>
                    </a:cubicBezTo>
                    <a:cubicBezTo>
                      <a:pt x="0" y="30814"/>
                      <a:pt x="8902" y="39693"/>
                      <a:pt x="19858" y="39693"/>
                    </a:cubicBezTo>
                    <a:cubicBezTo>
                      <a:pt x="30814" y="39693"/>
                      <a:pt x="39693" y="30814"/>
                      <a:pt x="39693" y="19858"/>
                    </a:cubicBezTo>
                    <a:cubicBezTo>
                      <a:pt x="39693" y="8902"/>
                      <a:pt x="30814" y="0"/>
                      <a:pt x="19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896345" y="1777637"/>
                <a:ext cx="2223564" cy="2774739"/>
              </a:xfrm>
              <a:custGeom>
                <a:avLst/>
                <a:gdLst/>
                <a:ahLst/>
                <a:cxnLst/>
                <a:rect l="l" t="t" r="r" b="b"/>
                <a:pathLst>
                  <a:path w="33143" h="41360" extrusionOk="0">
                    <a:moveTo>
                      <a:pt x="13056" y="594"/>
                    </a:moveTo>
                    <a:cubicBezTo>
                      <a:pt x="10705" y="1735"/>
                      <a:pt x="10066" y="5227"/>
                      <a:pt x="9998" y="5661"/>
                    </a:cubicBezTo>
                    <a:lnTo>
                      <a:pt x="9998" y="5661"/>
                    </a:lnTo>
                    <a:cubicBezTo>
                      <a:pt x="9883" y="6711"/>
                      <a:pt x="10043" y="7670"/>
                      <a:pt x="10135" y="8834"/>
                    </a:cubicBezTo>
                    <a:lnTo>
                      <a:pt x="10135" y="8834"/>
                    </a:lnTo>
                    <a:cubicBezTo>
                      <a:pt x="10020" y="8902"/>
                      <a:pt x="9929" y="9016"/>
                      <a:pt x="9929" y="9244"/>
                    </a:cubicBezTo>
                    <a:lnTo>
                      <a:pt x="9929" y="9244"/>
                    </a:lnTo>
                    <a:cubicBezTo>
                      <a:pt x="9929" y="9929"/>
                      <a:pt x="10157" y="10340"/>
                      <a:pt x="10043" y="10751"/>
                    </a:cubicBezTo>
                    <a:lnTo>
                      <a:pt x="10043" y="10751"/>
                    </a:lnTo>
                    <a:cubicBezTo>
                      <a:pt x="9906" y="11162"/>
                      <a:pt x="10226" y="12166"/>
                      <a:pt x="11230" y="12166"/>
                    </a:cubicBezTo>
                    <a:lnTo>
                      <a:pt x="11230" y="12166"/>
                    </a:lnTo>
                    <a:cubicBezTo>
                      <a:pt x="11230" y="12166"/>
                      <a:pt x="11253" y="12143"/>
                      <a:pt x="11253" y="12143"/>
                    </a:cubicBezTo>
                    <a:lnTo>
                      <a:pt x="11253" y="12143"/>
                    </a:lnTo>
                    <a:cubicBezTo>
                      <a:pt x="11321" y="12531"/>
                      <a:pt x="11413" y="12919"/>
                      <a:pt x="11550" y="13285"/>
                    </a:cubicBezTo>
                    <a:lnTo>
                      <a:pt x="11550" y="13285"/>
                    </a:lnTo>
                    <a:cubicBezTo>
                      <a:pt x="11892" y="14289"/>
                      <a:pt x="12531" y="15681"/>
                      <a:pt x="13536" y="16754"/>
                    </a:cubicBezTo>
                    <a:lnTo>
                      <a:pt x="13536" y="16754"/>
                    </a:lnTo>
                    <a:lnTo>
                      <a:pt x="13536" y="16982"/>
                    </a:lnTo>
                    <a:cubicBezTo>
                      <a:pt x="13513" y="18283"/>
                      <a:pt x="12714" y="19447"/>
                      <a:pt x="11527" y="19972"/>
                    </a:cubicBezTo>
                    <a:lnTo>
                      <a:pt x="11527" y="19972"/>
                    </a:lnTo>
                    <a:lnTo>
                      <a:pt x="3607" y="23442"/>
                    </a:lnTo>
                    <a:cubicBezTo>
                      <a:pt x="1689" y="24286"/>
                      <a:pt x="411" y="26135"/>
                      <a:pt x="297" y="28235"/>
                    </a:cubicBezTo>
                    <a:lnTo>
                      <a:pt x="297" y="28235"/>
                    </a:lnTo>
                    <a:lnTo>
                      <a:pt x="0" y="34421"/>
                    </a:lnTo>
                    <a:cubicBezTo>
                      <a:pt x="1392" y="35859"/>
                      <a:pt x="2990" y="37091"/>
                      <a:pt x="4725" y="38118"/>
                    </a:cubicBezTo>
                    <a:lnTo>
                      <a:pt x="4725" y="38118"/>
                    </a:lnTo>
                    <a:cubicBezTo>
                      <a:pt x="5090" y="34900"/>
                      <a:pt x="5318" y="32732"/>
                      <a:pt x="5318" y="32732"/>
                    </a:cubicBezTo>
                    <a:lnTo>
                      <a:pt x="5318" y="32732"/>
                    </a:lnTo>
                    <a:cubicBezTo>
                      <a:pt x="5318" y="32732"/>
                      <a:pt x="5843" y="35790"/>
                      <a:pt x="6368" y="39009"/>
                    </a:cubicBezTo>
                    <a:lnTo>
                      <a:pt x="6368" y="39009"/>
                    </a:lnTo>
                    <a:cubicBezTo>
                      <a:pt x="9450" y="40515"/>
                      <a:pt x="12919" y="41360"/>
                      <a:pt x="16571" y="41360"/>
                    </a:cubicBezTo>
                    <a:lnTo>
                      <a:pt x="16571" y="41360"/>
                    </a:lnTo>
                    <a:cubicBezTo>
                      <a:pt x="20246" y="41360"/>
                      <a:pt x="23716" y="40515"/>
                      <a:pt x="26797" y="39009"/>
                    </a:cubicBezTo>
                    <a:lnTo>
                      <a:pt x="26797" y="39009"/>
                    </a:lnTo>
                    <a:cubicBezTo>
                      <a:pt x="27322" y="35813"/>
                      <a:pt x="27824" y="32869"/>
                      <a:pt x="27824" y="32869"/>
                    </a:cubicBezTo>
                    <a:lnTo>
                      <a:pt x="27824" y="32869"/>
                    </a:lnTo>
                    <a:cubicBezTo>
                      <a:pt x="27824" y="32869"/>
                      <a:pt x="28052" y="34969"/>
                      <a:pt x="28395" y="38118"/>
                    </a:cubicBezTo>
                    <a:lnTo>
                      <a:pt x="28395" y="38118"/>
                    </a:lnTo>
                    <a:cubicBezTo>
                      <a:pt x="30130" y="37114"/>
                      <a:pt x="31727" y="35859"/>
                      <a:pt x="33142" y="34421"/>
                    </a:cubicBezTo>
                    <a:lnTo>
                      <a:pt x="33142" y="34421"/>
                    </a:lnTo>
                    <a:lnTo>
                      <a:pt x="32846" y="28372"/>
                    </a:lnTo>
                    <a:cubicBezTo>
                      <a:pt x="32732" y="26272"/>
                      <a:pt x="31453" y="24423"/>
                      <a:pt x="29536" y="23579"/>
                    </a:cubicBezTo>
                    <a:lnTo>
                      <a:pt x="29536" y="23579"/>
                    </a:lnTo>
                    <a:lnTo>
                      <a:pt x="21616" y="20109"/>
                    </a:lnTo>
                    <a:cubicBezTo>
                      <a:pt x="20429" y="19584"/>
                      <a:pt x="19630" y="18420"/>
                      <a:pt x="19607" y="17119"/>
                    </a:cubicBezTo>
                    <a:lnTo>
                      <a:pt x="19607" y="17119"/>
                    </a:lnTo>
                    <a:lnTo>
                      <a:pt x="19607" y="16731"/>
                    </a:lnTo>
                    <a:lnTo>
                      <a:pt x="19493" y="16731"/>
                    </a:lnTo>
                    <a:cubicBezTo>
                      <a:pt x="20474" y="15658"/>
                      <a:pt x="21114" y="14289"/>
                      <a:pt x="21479" y="13285"/>
                    </a:cubicBezTo>
                    <a:lnTo>
                      <a:pt x="21479" y="13285"/>
                    </a:lnTo>
                    <a:cubicBezTo>
                      <a:pt x="21593" y="12919"/>
                      <a:pt x="21707" y="12531"/>
                      <a:pt x="21753" y="12143"/>
                    </a:cubicBezTo>
                    <a:lnTo>
                      <a:pt x="21753" y="12143"/>
                    </a:lnTo>
                    <a:cubicBezTo>
                      <a:pt x="21775" y="12143"/>
                      <a:pt x="21775" y="12166"/>
                      <a:pt x="21775" y="12166"/>
                    </a:cubicBezTo>
                    <a:lnTo>
                      <a:pt x="21775" y="12166"/>
                    </a:lnTo>
                    <a:cubicBezTo>
                      <a:pt x="22780" y="12166"/>
                      <a:pt x="23099" y="11162"/>
                      <a:pt x="22962" y="10751"/>
                    </a:cubicBezTo>
                    <a:lnTo>
                      <a:pt x="22962" y="10751"/>
                    </a:lnTo>
                    <a:cubicBezTo>
                      <a:pt x="22848" y="10340"/>
                      <a:pt x="23077" y="9929"/>
                      <a:pt x="23077" y="9244"/>
                    </a:cubicBezTo>
                    <a:lnTo>
                      <a:pt x="23077" y="9244"/>
                    </a:lnTo>
                    <a:cubicBezTo>
                      <a:pt x="23077" y="9016"/>
                      <a:pt x="22985" y="8902"/>
                      <a:pt x="22871" y="8834"/>
                    </a:cubicBezTo>
                    <a:lnTo>
                      <a:pt x="22871" y="8834"/>
                    </a:lnTo>
                    <a:cubicBezTo>
                      <a:pt x="22985" y="7670"/>
                      <a:pt x="23145" y="6711"/>
                      <a:pt x="23008" y="5661"/>
                    </a:cubicBezTo>
                    <a:lnTo>
                      <a:pt x="23008" y="5661"/>
                    </a:lnTo>
                    <a:cubicBezTo>
                      <a:pt x="22962" y="5204"/>
                      <a:pt x="22072" y="1324"/>
                      <a:pt x="19767" y="502"/>
                    </a:cubicBezTo>
                    <a:lnTo>
                      <a:pt x="19767" y="502"/>
                    </a:lnTo>
                    <a:cubicBezTo>
                      <a:pt x="18557" y="137"/>
                      <a:pt x="17393" y="0"/>
                      <a:pt x="16320" y="0"/>
                    </a:cubicBezTo>
                    <a:lnTo>
                      <a:pt x="16320" y="0"/>
                    </a:lnTo>
                    <a:cubicBezTo>
                      <a:pt x="14928" y="0"/>
                      <a:pt x="13764" y="251"/>
                      <a:pt x="13056" y="59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1490494" y="3696340"/>
                <a:ext cx="402808" cy="663093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9884" extrusionOk="0">
                    <a:moveTo>
                      <a:pt x="3858" y="0"/>
                    </a:moveTo>
                    <a:cubicBezTo>
                      <a:pt x="2214" y="0"/>
                      <a:pt x="23" y="2762"/>
                      <a:pt x="23" y="5684"/>
                    </a:cubicBezTo>
                    <a:cubicBezTo>
                      <a:pt x="23" y="8605"/>
                      <a:pt x="0" y="9884"/>
                      <a:pt x="3013" y="9884"/>
                    </a:cubicBezTo>
                    <a:cubicBezTo>
                      <a:pt x="5798" y="9884"/>
                      <a:pt x="6003" y="8605"/>
                      <a:pt x="6003" y="5684"/>
                    </a:cubicBezTo>
                    <a:cubicBezTo>
                      <a:pt x="6003" y="2762"/>
                      <a:pt x="5501" y="0"/>
                      <a:pt x="38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665062" y="3315014"/>
                <a:ext cx="356852" cy="849932"/>
              </a:xfrm>
              <a:custGeom>
                <a:avLst/>
                <a:gdLst/>
                <a:ahLst/>
                <a:cxnLst/>
                <a:rect l="l" t="t" r="r" b="b"/>
                <a:pathLst>
                  <a:path w="5319" h="12669" extrusionOk="0">
                    <a:moveTo>
                      <a:pt x="4908" y="1"/>
                    </a:moveTo>
                    <a:lnTo>
                      <a:pt x="4908" y="5958"/>
                    </a:lnTo>
                    <a:cubicBezTo>
                      <a:pt x="4908" y="6483"/>
                      <a:pt x="4702" y="6963"/>
                      <a:pt x="4337" y="7351"/>
                    </a:cubicBezTo>
                    <a:lnTo>
                      <a:pt x="0" y="11665"/>
                    </a:lnTo>
                    <a:lnTo>
                      <a:pt x="0" y="12669"/>
                    </a:lnTo>
                    <a:lnTo>
                      <a:pt x="411" y="12669"/>
                    </a:lnTo>
                    <a:lnTo>
                      <a:pt x="411" y="11847"/>
                    </a:lnTo>
                    <a:lnTo>
                      <a:pt x="4611" y="7624"/>
                    </a:lnTo>
                    <a:cubicBezTo>
                      <a:pt x="5068" y="7191"/>
                      <a:pt x="5319" y="6597"/>
                      <a:pt x="5319" y="5958"/>
                    </a:cubicBezTo>
                    <a:lnTo>
                      <a:pt x="53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712562" y="3953553"/>
                <a:ext cx="116401" cy="189992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2832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1255" y="389"/>
                    </a:lnTo>
                    <a:lnTo>
                      <a:pt x="822" y="2740"/>
                    </a:lnTo>
                    <a:lnTo>
                      <a:pt x="1233" y="2831"/>
                    </a:lnTo>
                    <a:lnTo>
                      <a:pt x="173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608371" y="4089875"/>
                <a:ext cx="70512" cy="27640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412" extrusionOk="0">
                    <a:moveTo>
                      <a:pt x="1" y="0"/>
                    </a:moveTo>
                    <a:lnTo>
                      <a:pt x="1" y="411"/>
                    </a:lnTo>
                    <a:lnTo>
                      <a:pt x="1051" y="411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2122951" y="3696340"/>
                <a:ext cx="401265" cy="663093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9884" extrusionOk="0">
                    <a:moveTo>
                      <a:pt x="2146" y="0"/>
                    </a:moveTo>
                    <a:cubicBezTo>
                      <a:pt x="480" y="0"/>
                      <a:pt x="0" y="2762"/>
                      <a:pt x="0" y="5684"/>
                    </a:cubicBezTo>
                    <a:cubicBezTo>
                      <a:pt x="0" y="8605"/>
                      <a:pt x="206" y="9884"/>
                      <a:pt x="2990" y="9884"/>
                    </a:cubicBezTo>
                    <a:cubicBezTo>
                      <a:pt x="5980" y="9884"/>
                      <a:pt x="5958" y="8605"/>
                      <a:pt x="5958" y="5684"/>
                    </a:cubicBezTo>
                    <a:cubicBezTo>
                      <a:pt x="5958" y="2762"/>
                      <a:pt x="3789" y="0"/>
                      <a:pt x="21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1994273" y="3315014"/>
                <a:ext cx="355376" cy="849932"/>
              </a:xfrm>
              <a:custGeom>
                <a:avLst/>
                <a:gdLst/>
                <a:ahLst/>
                <a:cxnLst/>
                <a:rect l="l" t="t" r="r" b="b"/>
                <a:pathLst>
                  <a:path w="5297" h="12669" extrusionOk="0">
                    <a:moveTo>
                      <a:pt x="1" y="1"/>
                    </a:moveTo>
                    <a:lnTo>
                      <a:pt x="1" y="5958"/>
                    </a:lnTo>
                    <a:cubicBezTo>
                      <a:pt x="1" y="6597"/>
                      <a:pt x="252" y="7191"/>
                      <a:pt x="686" y="7624"/>
                    </a:cubicBezTo>
                    <a:lnTo>
                      <a:pt x="4908" y="11847"/>
                    </a:lnTo>
                    <a:lnTo>
                      <a:pt x="4908" y="12669"/>
                    </a:lnTo>
                    <a:lnTo>
                      <a:pt x="5296" y="12669"/>
                    </a:lnTo>
                    <a:lnTo>
                      <a:pt x="5296" y="11665"/>
                    </a:lnTo>
                    <a:lnTo>
                      <a:pt x="982" y="7351"/>
                    </a:lnTo>
                    <a:cubicBezTo>
                      <a:pt x="617" y="6963"/>
                      <a:pt x="412" y="6483"/>
                      <a:pt x="412" y="5958"/>
                    </a:cubicBezTo>
                    <a:lnTo>
                      <a:pt x="4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2185748" y="3953553"/>
                <a:ext cx="116401" cy="189992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2832" extrusionOk="0">
                    <a:moveTo>
                      <a:pt x="0" y="1"/>
                    </a:moveTo>
                    <a:lnTo>
                      <a:pt x="525" y="2831"/>
                    </a:lnTo>
                    <a:lnTo>
                      <a:pt x="936" y="2740"/>
                    </a:lnTo>
                    <a:lnTo>
                      <a:pt x="502" y="389"/>
                    </a:lnTo>
                    <a:lnTo>
                      <a:pt x="1735" y="389"/>
                    </a:lnTo>
                    <a:lnTo>
                      <a:pt x="173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2335761" y="4089875"/>
                <a:ext cx="70512" cy="27640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412" extrusionOk="0">
                    <a:moveTo>
                      <a:pt x="1" y="0"/>
                    </a:moveTo>
                    <a:lnTo>
                      <a:pt x="1" y="411"/>
                    </a:lnTo>
                    <a:lnTo>
                      <a:pt x="1051" y="411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18"/>
            <p:cNvSpPr txBox="1"/>
            <p:nvPr/>
          </p:nvSpPr>
          <p:spPr>
            <a:xfrm>
              <a:off x="5073638" y="1606138"/>
              <a:ext cx="34563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9"/>
          <p:cNvSpPr txBox="1">
            <a:spLocks noGrp="1"/>
          </p:cNvSpPr>
          <p:nvPr>
            <p:ph type="title"/>
          </p:nvPr>
        </p:nvSpPr>
        <p:spPr>
          <a:xfrm>
            <a:off x="1609344" y="158058"/>
            <a:ext cx="6095999" cy="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 Symptoms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1" name="Google Shape;541;p19"/>
          <p:cNvGrpSpPr/>
          <p:nvPr/>
        </p:nvGrpSpPr>
        <p:grpSpPr>
          <a:xfrm>
            <a:off x="628532" y="1828243"/>
            <a:ext cx="364342" cy="630094"/>
            <a:chOff x="2300575" y="4261725"/>
            <a:chExt cx="402900" cy="696775"/>
          </a:xfrm>
        </p:grpSpPr>
        <p:sp>
          <p:nvSpPr>
            <p:cNvPr id="542" name="Google Shape;542;p19"/>
            <p:cNvSpPr/>
            <p:nvPr/>
          </p:nvSpPr>
          <p:spPr>
            <a:xfrm>
              <a:off x="2488525" y="4336300"/>
              <a:ext cx="21325" cy="43875"/>
            </a:xfrm>
            <a:custGeom>
              <a:avLst/>
              <a:gdLst/>
              <a:ahLst/>
              <a:cxnLst/>
              <a:rect l="l" t="t" r="r" b="b"/>
              <a:pathLst>
                <a:path w="853" h="1755" extrusionOk="0">
                  <a:moveTo>
                    <a:pt x="1" y="0"/>
                  </a:moveTo>
                  <a:lnTo>
                    <a:pt x="1" y="1755"/>
                  </a:lnTo>
                  <a:lnTo>
                    <a:pt x="853" y="1755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2456575" y="4261725"/>
              <a:ext cx="85875" cy="89000"/>
            </a:xfrm>
            <a:custGeom>
              <a:avLst/>
              <a:gdLst/>
              <a:ahLst/>
              <a:cxnLst/>
              <a:rect l="l" t="t" r="r" b="b"/>
              <a:pathLst>
                <a:path w="3435" h="3560" extrusionOk="0">
                  <a:moveTo>
                    <a:pt x="326" y="1"/>
                  </a:moveTo>
                  <a:cubicBezTo>
                    <a:pt x="151" y="1"/>
                    <a:pt x="1" y="151"/>
                    <a:pt x="1" y="326"/>
                  </a:cubicBezTo>
                  <a:lnTo>
                    <a:pt x="1" y="3234"/>
                  </a:lnTo>
                  <a:cubicBezTo>
                    <a:pt x="1" y="3409"/>
                    <a:pt x="151" y="3560"/>
                    <a:pt x="326" y="3560"/>
                  </a:cubicBezTo>
                  <a:lnTo>
                    <a:pt x="3108" y="3560"/>
                  </a:lnTo>
                  <a:cubicBezTo>
                    <a:pt x="3284" y="3560"/>
                    <a:pt x="3434" y="3409"/>
                    <a:pt x="3434" y="3234"/>
                  </a:cubicBezTo>
                  <a:lnTo>
                    <a:pt x="3434" y="326"/>
                  </a:lnTo>
                  <a:cubicBezTo>
                    <a:pt x="3434" y="151"/>
                    <a:pt x="3284" y="1"/>
                    <a:pt x="3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2472875" y="4273625"/>
              <a:ext cx="206150" cy="50150"/>
            </a:xfrm>
            <a:custGeom>
              <a:avLst/>
              <a:gdLst/>
              <a:ahLst/>
              <a:cxnLst/>
              <a:rect l="l" t="t" r="r" b="b"/>
              <a:pathLst>
                <a:path w="8246" h="2006" extrusionOk="0">
                  <a:moveTo>
                    <a:pt x="527" y="1"/>
                  </a:moveTo>
                  <a:cubicBezTo>
                    <a:pt x="226" y="1"/>
                    <a:pt x="0" y="226"/>
                    <a:pt x="0" y="527"/>
                  </a:cubicBezTo>
                  <a:cubicBezTo>
                    <a:pt x="0" y="828"/>
                    <a:pt x="226" y="1053"/>
                    <a:pt x="527" y="1053"/>
                  </a:cubicBezTo>
                  <a:lnTo>
                    <a:pt x="4862" y="1053"/>
                  </a:lnTo>
                  <a:lnTo>
                    <a:pt x="7469" y="1981"/>
                  </a:lnTo>
                  <a:cubicBezTo>
                    <a:pt x="7519" y="1981"/>
                    <a:pt x="7569" y="2006"/>
                    <a:pt x="7644" y="2006"/>
                  </a:cubicBezTo>
                  <a:cubicBezTo>
                    <a:pt x="7870" y="2006"/>
                    <a:pt x="8071" y="1855"/>
                    <a:pt x="8146" y="1630"/>
                  </a:cubicBezTo>
                  <a:cubicBezTo>
                    <a:pt x="8246" y="1354"/>
                    <a:pt x="8096" y="1053"/>
                    <a:pt x="7820" y="953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2300575" y="4422275"/>
              <a:ext cx="402900" cy="536225"/>
            </a:xfrm>
            <a:custGeom>
              <a:avLst/>
              <a:gdLst/>
              <a:ahLst/>
              <a:cxnLst/>
              <a:rect l="l" t="t" r="r" b="b"/>
              <a:pathLst>
                <a:path w="16116" h="21449" extrusionOk="0">
                  <a:moveTo>
                    <a:pt x="7945" y="1"/>
                  </a:moveTo>
                  <a:cubicBezTo>
                    <a:pt x="7845" y="1"/>
                    <a:pt x="7744" y="7"/>
                    <a:pt x="7644" y="20"/>
                  </a:cubicBezTo>
                  <a:lnTo>
                    <a:pt x="2932" y="571"/>
                  </a:lnTo>
                  <a:cubicBezTo>
                    <a:pt x="1679" y="722"/>
                    <a:pt x="702" y="1699"/>
                    <a:pt x="576" y="2927"/>
                  </a:cubicBezTo>
                  <a:cubicBezTo>
                    <a:pt x="301" y="5559"/>
                    <a:pt x="0" y="10296"/>
                    <a:pt x="602" y="15383"/>
                  </a:cubicBezTo>
                  <a:cubicBezTo>
                    <a:pt x="827" y="17138"/>
                    <a:pt x="1128" y="18917"/>
                    <a:pt x="1604" y="20672"/>
                  </a:cubicBezTo>
                  <a:cubicBezTo>
                    <a:pt x="1729" y="21123"/>
                    <a:pt x="2130" y="21448"/>
                    <a:pt x="2581" y="21448"/>
                  </a:cubicBezTo>
                  <a:lnTo>
                    <a:pt x="13308" y="21448"/>
                  </a:lnTo>
                  <a:cubicBezTo>
                    <a:pt x="13785" y="21448"/>
                    <a:pt x="14186" y="21123"/>
                    <a:pt x="14286" y="20672"/>
                  </a:cubicBezTo>
                  <a:cubicBezTo>
                    <a:pt x="16115" y="13804"/>
                    <a:pt x="15689" y="6461"/>
                    <a:pt x="15313" y="2927"/>
                  </a:cubicBezTo>
                  <a:cubicBezTo>
                    <a:pt x="15188" y="1699"/>
                    <a:pt x="14211" y="722"/>
                    <a:pt x="12983" y="571"/>
                  </a:cubicBezTo>
                  <a:lnTo>
                    <a:pt x="12431" y="496"/>
                  </a:lnTo>
                  <a:lnTo>
                    <a:pt x="8246" y="20"/>
                  </a:lnTo>
                  <a:cubicBezTo>
                    <a:pt x="8145" y="7"/>
                    <a:pt x="8045" y="1"/>
                    <a:pt x="79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2414600" y="4371375"/>
              <a:ext cx="169825" cy="70200"/>
            </a:xfrm>
            <a:custGeom>
              <a:avLst/>
              <a:gdLst/>
              <a:ahLst/>
              <a:cxnLst/>
              <a:rect l="l" t="t" r="r" b="b"/>
              <a:pathLst>
                <a:path w="6793" h="2808" extrusionOk="0">
                  <a:moveTo>
                    <a:pt x="201" y="1"/>
                  </a:moveTo>
                  <a:cubicBezTo>
                    <a:pt x="101" y="1"/>
                    <a:pt x="0" y="101"/>
                    <a:pt x="0" y="226"/>
                  </a:cubicBezTo>
                  <a:lnTo>
                    <a:pt x="0" y="2607"/>
                  </a:lnTo>
                  <a:cubicBezTo>
                    <a:pt x="0" y="2707"/>
                    <a:pt x="101" y="2808"/>
                    <a:pt x="201" y="2808"/>
                  </a:cubicBezTo>
                  <a:lnTo>
                    <a:pt x="6567" y="2808"/>
                  </a:lnTo>
                  <a:cubicBezTo>
                    <a:pt x="6692" y="2808"/>
                    <a:pt x="6792" y="2707"/>
                    <a:pt x="6792" y="2607"/>
                  </a:cubicBezTo>
                  <a:lnTo>
                    <a:pt x="6792" y="226"/>
                  </a:lnTo>
                  <a:cubicBezTo>
                    <a:pt x="6792" y="101"/>
                    <a:pt x="6692" y="1"/>
                    <a:pt x="6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2366350" y="4541175"/>
              <a:ext cx="266325" cy="266325"/>
            </a:xfrm>
            <a:custGeom>
              <a:avLst/>
              <a:gdLst/>
              <a:ahLst/>
              <a:cxnLst/>
              <a:rect l="l" t="t" r="r" b="b"/>
              <a:pathLst>
                <a:path w="10653" h="10653" extrusionOk="0">
                  <a:moveTo>
                    <a:pt x="5314" y="1"/>
                  </a:moveTo>
                  <a:cubicBezTo>
                    <a:pt x="2382" y="1"/>
                    <a:pt x="1" y="2382"/>
                    <a:pt x="1" y="5339"/>
                  </a:cubicBezTo>
                  <a:cubicBezTo>
                    <a:pt x="1" y="8271"/>
                    <a:pt x="2382" y="10652"/>
                    <a:pt x="5314" y="10652"/>
                  </a:cubicBezTo>
                  <a:cubicBezTo>
                    <a:pt x="8246" y="10652"/>
                    <a:pt x="10652" y="8271"/>
                    <a:pt x="10652" y="5339"/>
                  </a:cubicBezTo>
                  <a:cubicBezTo>
                    <a:pt x="10652" y="2382"/>
                    <a:pt x="8246" y="1"/>
                    <a:pt x="5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2422750" y="4601950"/>
              <a:ext cx="153525" cy="153550"/>
            </a:xfrm>
            <a:custGeom>
              <a:avLst/>
              <a:gdLst/>
              <a:ahLst/>
              <a:cxnLst/>
              <a:rect l="l" t="t" r="r" b="b"/>
              <a:pathLst>
                <a:path w="6141" h="6142" extrusionOk="0">
                  <a:moveTo>
                    <a:pt x="2030" y="1"/>
                  </a:moveTo>
                  <a:lnTo>
                    <a:pt x="2030" y="2031"/>
                  </a:lnTo>
                  <a:lnTo>
                    <a:pt x="0" y="2031"/>
                  </a:lnTo>
                  <a:lnTo>
                    <a:pt x="0" y="4111"/>
                  </a:lnTo>
                  <a:lnTo>
                    <a:pt x="2030" y="4111"/>
                  </a:lnTo>
                  <a:lnTo>
                    <a:pt x="2030" y="6141"/>
                  </a:lnTo>
                  <a:lnTo>
                    <a:pt x="4085" y="6141"/>
                  </a:lnTo>
                  <a:lnTo>
                    <a:pt x="4085" y="4111"/>
                  </a:lnTo>
                  <a:lnTo>
                    <a:pt x="6141" y="4111"/>
                  </a:lnTo>
                  <a:lnTo>
                    <a:pt x="6141" y="2031"/>
                  </a:lnTo>
                  <a:lnTo>
                    <a:pt x="4085" y="2031"/>
                  </a:lnTo>
                  <a:lnTo>
                    <a:pt x="4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2315600" y="4434650"/>
              <a:ext cx="387875" cy="523850"/>
            </a:xfrm>
            <a:custGeom>
              <a:avLst/>
              <a:gdLst/>
              <a:ahLst/>
              <a:cxnLst/>
              <a:rect l="l" t="t" r="r" b="b"/>
              <a:pathLst>
                <a:path w="15515" h="20954" extrusionOk="0">
                  <a:moveTo>
                    <a:pt x="11830" y="1"/>
                  </a:moveTo>
                  <a:lnTo>
                    <a:pt x="11830" y="1"/>
                  </a:lnTo>
                  <a:cubicBezTo>
                    <a:pt x="11930" y="502"/>
                    <a:pt x="12256" y="1003"/>
                    <a:pt x="12382" y="1480"/>
                  </a:cubicBezTo>
                  <a:cubicBezTo>
                    <a:pt x="12507" y="2056"/>
                    <a:pt x="12582" y="2658"/>
                    <a:pt x="12607" y="3234"/>
                  </a:cubicBezTo>
                  <a:cubicBezTo>
                    <a:pt x="12657" y="4562"/>
                    <a:pt x="12407" y="5891"/>
                    <a:pt x="11905" y="7119"/>
                  </a:cubicBezTo>
                  <a:cubicBezTo>
                    <a:pt x="10878" y="9625"/>
                    <a:pt x="8823" y="11655"/>
                    <a:pt x="6417" y="12958"/>
                  </a:cubicBezTo>
                  <a:cubicBezTo>
                    <a:pt x="4437" y="14011"/>
                    <a:pt x="2256" y="14613"/>
                    <a:pt x="1" y="14888"/>
                  </a:cubicBezTo>
                  <a:cubicBezTo>
                    <a:pt x="226" y="16643"/>
                    <a:pt x="527" y="18422"/>
                    <a:pt x="1003" y="20177"/>
                  </a:cubicBezTo>
                  <a:cubicBezTo>
                    <a:pt x="1128" y="20628"/>
                    <a:pt x="1529" y="20953"/>
                    <a:pt x="1980" y="20953"/>
                  </a:cubicBezTo>
                  <a:lnTo>
                    <a:pt x="12707" y="20953"/>
                  </a:lnTo>
                  <a:cubicBezTo>
                    <a:pt x="13184" y="20953"/>
                    <a:pt x="13585" y="20628"/>
                    <a:pt x="13685" y="20177"/>
                  </a:cubicBezTo>
                  <a:cubicBezTo>
                    <a:pt x="15514" y="13309"/>
                    <a:pt x="15088" y="5966"/>
                    <a:pt x="14712" y="2432"/>
                  </a:cubicBezTo>
                  <a:cubicBezTo>
                    <a:pt x="14587" y="1204"/>
                    <a:pt x="13610" y="227"/>
                    <a:pt x="12382" y="76"/>
                  </a:cubicBezTo>
                  <a:lnTo>
                    <a:pt x="11830" y="1"/>
                  </a:lnTo>
                  <a:close/>
                </a:path>
              </a:pathLst>
            </a:custGeom>
            <a:solidFill>
              <a:srgbClr val="F66E43">
                <a:alpha val="59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19"/>
          <p:cNvGrpSpPr/>
          <p:nvPr/>
        </p:nvGrpSpPr>
        <p:grpSpPr>
          <a:xfrm>
            <a:off x="8087886" y="1837846"/>
            <a:ext cx="530915" cy="616597"/>
            <a:chOff x="3349450" y="2506600"/>
            <a:chExt cx="587100" cy="681850"/>
          </a:xfrm>
        </p:grpSpPr>
        <p:sp>
          <p:nvSpPr>
            <p:cNvPr id="551" name="Google Shape;551;p19"/>
            <p:cNvSpPr/>
            <p:nvPr/>
          </p:nvSpPr>
          <p:spPr>
            <a:xfrm>
              <a:off x="3355700" y="2506600"/>
              <a:ext cx="563950" cy="523000"/>
            </a:xfrm>
            <a:custGeom>
              <a:avLst/>
              <a:gdLst/>
              <a:ahLst/>
              <a:cxnLst/>
              <a:rect l="l" t="t" r="r" b="b"/>
              <a:pathLst>
                <a:path w="22558" h="20920" extrusionOk="0">
                  <a:moveTo>
                    <a:pt x="11604" y="1"/>
                  </a:moveTo>
                  <a:cubicBezTo>
                    <a:pt x="10468" y="1"/>
                    <a:pt x="9332" y="135"/>
                    <a:pt x="8221" y="406"/>
                  </a:cubicBezTo>
                  <a:cubicBezTo>
                    <a:pt x="5164" y="1158"/>
                    <a:pt x="2307" y="2962"/>
                    <a:pt x="176" y="5494"/>
                  </a:cubicBezTo>
                  <a:cubicBezTo>
                    <a:pt x="352" y="5443"/>
                    <a:pt x="552" y="5393"/>
                    <a:pt x="753" y="5343"/>
                  </a:cubicBezTo>
                  <a:lnTo>
                    <a:pt x="753" y="5343"/>
                  </a:lnTo>
                  <a:cubicBezTo>
                    <a:pt x="226" y="7123"/>
                    <a:pt x="1" y="9002"/>
                    <a:pt x="76" y="10882"/>
                  </a:cubicBezTo>
                  <a:cubicBezTo>
                    <a:pt x="226" y="10631"/>
                    <a:pt x="352" y="10406"/>
                    <a:pt x="502" y="10155"/>
                  </a:cubicBezTo>
                  <a:cubicBezTo>
                    <a:pt x="878" y="12361"/>
                    <a:pt x="1279" y="14566"/>
                    <a:pt x="1655" y="16747"/>
                  </a:cubicBezTo>
                  <a:cubicBezTo>
                    <a:pt x="1755" y="17323"/>
                    <a:pt x="1880" y="17925"/>
                    <a:pt x="2156" y="18426"/>
                  </a:cubicBezTo>
                  <a:cubicBezTo>
                    <a:pt x="2632" y="19253"/>
                    <a:pt x="3484" y="19679"/>
                    <a:pt x="4337" y="20005"/>
                  </a:cubicBezTo>
                  <a:cubicBezTo>
                    <a:pt x="5982" y="20615"/>
                    <a:pt x="7715" y="20919"/>
                    <a:pt x="9450" y="20919"/>
                  </a:cubicBezTo>
                  <a:cubicBezTo>
                    <a:pt x="10782" y="20919"/>
                    <a:pt x="12114" y="20740"/>
                    <a:pt x="13409" y="20381"/>
                  </a:cubicBezTo>
                  <a:cubicBezTo>
                    <a:pt x="15439" y="19804"/>
                    <a:pt x="17369" y="18777"/>
                    <a:pt x="19048" y="17373"/>
                  </a:cubicBezTo>
                  <a:cubicBezTo>
                    <a:pt x="19800" y="16722"/>
                    <a:pt x="20552" y="15995"/>
                    <a:pt x="21229" y="15218"/>
                  </a:cubicBezTo>
                  <a:cubicBezTo>
                    <a:pt x="21856" y="14491"/>
                    <a:pt x="22106" y="13138"/>
                    <a:pt x="22257" y="12160"/>
                  </a:cubicBezTo>
                  <a:cubicBezTo>
                    <a:pt x="22482" y="10782"/>
                    <a:pt x="22432" y="9328"/>
                    <a:pt x="22131" y="7975"/>
                  </a:cubicBezTo>
                  <a:lnTo>
                    <a:pt x="22131" y="7975"/>
                  </a:lnTo>
                  <a:cubicBezTo>
                    <a:pt x="22282" y="8000"/>
                    <a:pt x="22407" y="8025"/>
                    <a:pt x="22557" y="8050"/>
                  </a:cubicBezTo>
                  <a:cubicBezTo>
                    <a:pt x="22282" y="7348"/>
                    <a:pt x="21755" y="6747"/>
                    <a:pt x="21129" y="6446"/>
                  </a:cubicBezTo>
                  <a:cubicBezTo>
                    <a:pt x="21455" y="5143"/>
                    <a:pt x="21605" y="3814"/>
                    <a:pt x="21555" y="2486"/>
                  </a:cubicBezTo>
                  <a:lnTo>
                    <a:pt x="21555" y="2486"/>
                  </a:lnTo>
                  <a:cubicBezTo>
                    <a:pt x="21429" y="3188"/>
                    <a:pt x="21154" y="3889"/>
                    <a:pt x="20728" y="4466"/>
                  </a:cubicBezTo>
                  <a:cubicBezTo>
                    <a:pt x="20302" y="2887"/>
                    <a:pt x="18873" y="1884"/>
                    <a:pt x="17495" y="1258"/>
                  </a:cubicBezTo>
                  <a:cubicBezTo>
                    <a:pt x="15635" y="424"/>
                    <a:pt x="13621" y="1"/>
                    <a:pt x="11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3352575" y="2610650"/>
              <a:ext cx="583975" cy="572775"/>
            </a:xfrm>
            <a:custGeom>
              <a:avLst/>
              <a:gdLst/>
              <a:ahLst/>
              <a:cxnLst/>
              <a:rect l="l" t="t" r="r" b="b"/>
              <a:pathLst>
                <a:path w="23359" h="22911" extrusionOk="0">
                  <a:moveTo>
                    <a:pt x="11821" y="0"/>
                  </a:moveTo>
                  <a:cubicBezTo>
                    <a:pt x="11725" y="0"/>
                    <a:pt x="11628" y="1"/>
                    <a:pt x="11529" y="3"/>
                  </a:cubicBezTo>
                  <a:cubicBezTo>
                    <a:pt x="3409" y="204"/>
                    <a:pt x="3058" y="6971"/>
                    <a:pt x="3058" y="6971"/>
                  </a:cubicBezTo>
                  <a:cubicBezTo>
                    <a:pt x="3058" y="6971"/>
                    <a:pt x="0" y="22911"/>
                    <a:pt x="11680" y="22911"/>
                  </a:cubicBezTo>
                  <a:cubicBezTo>
                    <a:pt x="23359" y="22911"/>
                    <a:pt x="19850" y="6971"/>
                    <a:pt x="19850" y="6971"/>
                  </a:cubicBezTo>
                  <a:cubicBezTo>
                    <a:pt x="19850" y="6971"/>
                    <a:pt x="19655" y="0"/>
                    <a:pt x="11821" y="0"/>
                  </a:cubicBezTo>
                  <a:close/>
                </a:path>
              </a:pathLst>
            </a:custGeom>
            <a:solidFill>
              <a:srgbClr val="FEB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3398950" y="2575450"/>
              <a:ext cx="469950" cy="267750"/>
            </a:xfrm>
            <a:custGeom>
              <a:avLst/>
              <a:gdLst/>
              <a:ahLst/>
              <a:cxnLst/>
              <a:rect l="l" t="t" r="r" b="b"/>
              <a:pathLst>
                <a:path w="18798" h="10710" extrusionOk="0">
                  <a:moveTo>
                    <a:pt x="10690" y="1"/>
                  </a:moveTo>
                  <a:cubicBezTo>
                    <a:pt x="9442" y="1"/>
                    <a:pt x="8196" y="214"/>
                    <a:pt x="6993" y="509"/>
                  </a:cubicBezTo>
                  <a:cubicBezTo>
                    <a:pt x="5163" y="935"/>
                    <a:pt x="3308" y="1612"/>
                    <a:pt x="1955" y="2940"/>
                  </a:cubicBezTo>
                  <a:cubicBezTo>
                    <a:pt x="952" y="3943"/>
                    <a:pt x="301" y="5321"/>
                    <a:pt x="125" y="6750"/>
                  </a:cubicBezTo>
                  <a:cubicBezTo>
                    <a:pt x="0" y="7827"/>
                    <a:pt x="100" y="9331"/>
                    <a:pt x="727" y="10283"/>
                  </a:cubicBezTo>
                  <a:cubicBezTo>
                    <a:pt x="804" y="10380"/>
                    <a:pt x="926" y="10492"/>
                    <a:pt x="1059" y="10492"/>
                  </a:cubicBezTo>
                  <a:cubicBezTo>
                    <a:pt x="1098" y="10492"/>
                    <a:pt x="1138" y="10482"/>
                    <a:pt x="1178" y="10459"/>
                  </a:cubicBezTo>
                  <a:cubicBezTo>
                    <a:pt x="1404" y="10334"/>
                    <a:pt x="1353" y="10008"/>
                    <a:pt x="1379" y="9807"/>
                  </a:cubicBezTo>
                  <a:cubicBezTo>
                    <a:pt x="1479" y="9181"/>
                    <a:pt x="1629" y="8579"/>
                    <a:pt x="1805" y="7978"/>
                  </a:cubicBezTo>
                  <a:cubicBezTo>
                    <a:pt x="2005" y="7301"/>
                    <a:pt x="2256" y="6624"/>
                    <a:pt x="2582" y="5998"/>
                  </a:cubicBezTo>
                  <a:cubicBezTo>
                    <a:pt x="2657" y="6223"/>
                    <a:pt x="2732" y="6424"/>
                    <a:pt x="2807" y="6624"/>
                  </a:cubicBezTo>
                  <a:cubicBezTo>
                    <a:pt x="4762" y="6574"/>
                    <a:pt x="6692" y="6098"/>
                    <a:pt x="8446" y="5246"/>
                  </a:cubicBezTo>
                  <a:lnTo>
                    <a:pt x="8446" y="5246"/>
                  </a:lnTo>
                  <a:cubicBezTo>
                    <a:pt x="8246" y="5421"/>
                    <a:pt x="8045" y="5622"/>
                    <a:pt x="7870" y="5822"/>
                  </a:cubicBezTo>
                  <a:cubicBezTo>
                    <a:pt x="10025" y="5572"/>
                    <a:pt x="12130" y="5020"/>
                    <a:pt x="14136" y="4193"/>
                  </a:cubicBezTo>
                  <a:lnTo>
                    <a:pt x="14136" y="4193"/>
                  </a:lnTo>
                  <a:cubicBezTo>
                    <a:pt x="14060" y="4419"/>
                    <a:pt x="14010" y="4644"/>
                    <a:pt x="13935" y="4845"/>
                  </a:cubicBezTo>
                  <a:cubicBezTo>
                    <a:pt x="14110" y="4770"/>
                    <a:pt x="14286" y="4719"/>
                    <a:pt x="14461" y="4644"/>
                  </a:cubicBezTo>
                  <a:cubicBezTo>
                    <a:pt x="15188" y="7000"/>
                    <a:pt x="16592" y="9131"/>
                    <a:pt x="18496" y="10709"/>
                  </a:cubicBezTo>
                  <a:cubicBezTo>
                    <a:pt x="18797" y="8730"/>
                    <a:pt x="18572" y="6624"/>
                    <a:pt x="17795" y="4770"/>
                  </a:cubicBezTo>
                  <a:cubicBezTo>
                    <a:pt x="17193" y="3341"/>
                    <a:pt x="16266" y="2038"/>
                    <a:pt x="14988" y="1186"/>
                  </a:cubicBezTo>
                  <a:cubicBezTo>
                    <a:pt x="13835" y="434"/>
                    <a:pt x="12456" y="83"/>
                    <a:pt x="11078" y="8"/>
                  </a:cubicBezTo>
                  <a:cubicBezTo>
                    <a:pt x="10949" y="3"/>
                    <a:pt x="10820" y="1"/>
                    <a:pt x="10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3715350" y="2882025"/>
              <a:ext cx="70825" cy="45125"/>
            </a:xfrm>
            <a:custGeom>
              <a:avLst/>
              <a:gdLst/>
              <a:ahLst/>
              <a:cxnLst/>
              <a:rect l="l" t="t" r="r" b="b"/>
              <a:pathLst>
                <a:path w="2833" h="1805" extrusionOk="0">
                  <a:moveTo>
                    <a:pt x="1404" y="0"/>
                  </a:moveTo>
                  <a:cubicBezTo>
                    <a:pt x="627" y="0"/>
                    <a:pt x="1" y="426"/>
                    <a:pt x="1" y="903"/>
                  </a:cubicBezTo>
                  <a:cubicBezTo>
                    <a:pt x="1" y="1404"/>
                    <a:pt x="627" y="1805"/>
                    <a:pt x="1404" y="1805"/>
                  </a:cubicBezTo>
                  <a:cubicBezTo>
                    <a:pt x="2181" y="1805"/>
                    <a:pt x="2833" y="1404"/>
                    <a:pt x="2833" y="903"/>
                  </a:cubicBezTo>
                  <a:cubicBezTo>
                    <a:pt x="2833" y="426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FC9B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3496050" y="2882025"/>
              <a:ext cx="70200" cy="45125"/>
            </a:xfrm>
            <a:custGeom>
              <a:avLst/>
              <a:gdLst/>
              <a:ahLst/>
              <a:cxnLst/>
              <a:rect l="l" t="t" r="r" b="b"/>
              <a:pathLst>
                <a:path w="2808" h="1805" extrusionOk="0">
                  <a:moveTo>
                    <a:pt x="1404" y="0"/>
                  </a:moveTo>
                  <a:cubicBezTo>
                    <a:pt x="627" y="0"/>
                    <a:pt x="1" y="426"/>
                    <a:pt x="1" y="903"/>
                  </a:cubicBezTo>
                  <a:cubicBezTo>
                    <a:pt x="1" y="1404"/>
                    <a:pt x="627" y="1805"/>
                    <a:pt x="1404" y="1805"/>
                  </a:cubicBezTo>
                  <a:cubicBezTo>
                    <a:pt x="2181" y="1805"/>
                    <a:pt x="2808" y="1404"/>
                    <a:pt x="2808" y="903"/>
                  </a:cubicBezTo>
                  <a:cubicBezTo>
                    <a:pt x="2808" y="426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FC9B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3690300" y="2821250"/>
              <a:ext cx="35725" cy="42625"/>
            </a:xfrm>
            <a:custGeom>
              <a:avLst/>
              <a:gdLst/>
              <a:ahLst/>
              <a:cxnLst/>
              <a:rect l="l" t="t" r="r" b="b"/>
              <a:pathLst>
                <a:path w="1429" h="1705" extrusionOk="0">
                  <a:moveTo>
                    <a:pt x="702" y="0"/>
                  </a:moveTo>
                  <a:cubicBezTo>
                    <a:pt x="301" y="0"/>
                    <a:pt x="0" y="401"/>
                    <a:pt x="0" y="852"/>
                  </a:cubicBezTo>
                  <a:cubicBezTo>
                    <a:pt x="0" y="1329"/>
                    <a:pt x="301" y="1705"/>
                    <a:pt x="702" y="1705"/>
                  </a:cubicBezTo>
                  <a:cubicBezTo>
                    <a:pt x="1103" y="1705"/>
                    <a:pt x="1429" y="1329"/>
                    <a:pt x="1429" y="852"/>
                  </a:cubicBezTo>
                  <a:cubicBezTo>
                    <a:pt x="1429" y="401"/>
                    <a:pt x="110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3555575" y="2821250"/>
              <a:ext cx="35750" cy="42625"/>
            </a:xfrm>
            <a:custGeom>
              <a:avLst/>
              <a:gdLst/>
              <a:ahLst/>
              <a:cxnLst/>
              <a:rect l="l" t="t" r="r" b="b"/>
              <a:pathLst>
                <a:path w="1430" h="1705" extrusionOk="0">
                  <a:moveTo>
                    <a:pt x="703" y="0"/>
                  </a:moveTo>
                  <a:cubicBezTo>
                    <a:pt x="327" y="0"/>
                    <a:pt x="1" y="401"/>
                    <a:pt x="1" y="852"/>
                  </a:cubicBezTo>
                  <a:cubicBezTo>
                    <a:pt x="1" y="1329"/>
                    <a:pt x="327" y="1705"/>
                    <a:pt x="703" y="1705"/>
                  </a:cubicBezTo>
                  <a:cubicBezTo>
                    <a:pt x="1104" y="1705"/>
                    <a:pt x="1429" y="1329"/>
                    <a:pt x="1429" y="852"/>
                  </a:cubicBezTo>
                  <a:cubicBezTo>
                    <a:pt x="1429" y="401"/>
                    <a:pt x="110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3532400" y="2775500"/>
              <a:ext cx="61425" cy="22650"/>
            </a:xfrm>
            <a:custGeom>
              <a:avLst/>
              <a:gdLst/>
              <a:ahLst/>
              <a:cxnLst/>
              <a:rect l="l" t="t" r="r" b="b"/>
              <a:pathLst>
                <a:path w="2457" h="906" extrusionOk="0">
                  <a:moveTo>
                    <a:pt x="1695" y="0"/>
                  </a:moveTo>
                  <a:cubicBezTo>
                    <a:pt x="1099" y="0"/>
                    <a:pt x="514" y="239"/>
                    <a:pt x="76" y="677"/>
                  </a:cubicBezTo>
                  <a:cubicBezTo>
                    <a:pt x="0" y="728"/>
                    <a:pt x="26" y="828"/>
                    <a:pt x="101" y="878"/>
                  </a:cubicBezTo>
                  <a:cubicBezTo>
                    <a:pt x="120" y="897"/>
                    <a:pt x="146" y="905"/>
                    <a:pt x="175" y="905"/>
                  </a:cubicBezTo>
                  <a:cubicBezTo>
                    <a:pt x="220" y="905"/>
                    <a:pt x="270" y="884"/>
                    <a:pt x="301" y="853"/>
                  </a:cubicBezTo>
                  <a:cubicBezTo>
                    <a:pt x="666" y="488"/>
                    <a:pt x="1178" y="295"/>
                    <a:pt x="1680" y="295"/>
                  </a:cubicBezTo>
                  <a:cubicBezTo>
                    <a:pt x="1868" y="295"/>
                    <a:pt x="2054" y="322"/>
                    <a:pt x="2231" y="377"/>
                  </a:cubicBezTo>
                  <a:cubicBezTo>
                    <a:pt x="2250" y="383"/>
                    <a:pt x="2270" y="386"/>
                    <a:pt x="2291" y="386"/>
                  </a:cubicBezTo>
                  <a:cubicBezTo>
                    <a:pt x="2352" y="386"/>
                    <a:pt x="2413" y="358"/>
                    <a:pt x="2432" y="301"/>
                  </a:cubicBezTo>
                  <a:cubicBezTo>
                    <a:pt x="2457" y="226"/>
                    <a:pt x="2432" y="126"/>
                    <a:pt x="2356" y="101"/>
                  </a:cubicBezTo>
                  <a:cubicBezTo>
                    <a:pt x="2139" y="33"/>
                    <a:pt x="1916" y="0"/>
                    <a:pt x="1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3687150" y="2775500"/>
              <a:ext cx="61450" cy="22650"/>
            </a:xfrm>
            <a:custGeom>
              <a:avLst/>
              <a:gdLst/>
              <a:ahLst/>
              <a:cxnLst/>
              <a:rect l="l" t="t" r="r" b="b"/>
              <a:pathLst>
                <a:path w="2458" h="906" extrusionOk="0">
                  <a:moveTo>
                    <a:pt x="788" y="0"/>
                  </a:moveTo>
                  <a:cubicBezTo>
                    <a:pt x="566" y="0"/>
                    <a:pt x="344" y="33"/>
                    <a:pt x="126" y="101"/>
                  </a:cubicBezTo>
                  <a:cubicBezTo>
                    <a:pt x="51" y="126"/>
                    <a:pt x="1" y="226"/>
                    <a:pt x="51" y="301"/>
                  </a:cubicBezTo>
                  <a:cubicBezTo>
                    <a:pt x="70" y="358"/>
                    <a:pt x="117" y="386"/>
                    <a:pt x="171" y="386"/>
                  </a:cubicBezTo>
                  <a:cubicBezTo>
                    <a:pt x="189" y="386"/>
                    <a:pt x="208" y="383"/>
                    <a:pt x="227" y="377"/>
                  </a:cubicBezTo>
                  <a:cubicBezTo>
                    <a:pt x="410" y="322"/>
                    <a:pt x="601" y="295"/>
                    <a:pt x="793" y="295"/>
                  </a:cubicBezTo>
                  <a:cubicBezTo>
                    <a:pt x="1305" y="295"/>
                    <a:pt x="1816" y="488"/>
                    <a:pt x="2181" y="853"/>
                  </a:cubicBezTo>
                  <a:cubicBezTo>
                    <a:pt x="2212" y="884"/>
                    <a:pt x="2253" y="905"/>
                    <a:pt x="2297" y="905"/>
                  </a:cubicBezTo>
                  <a:cubicBezTo>
                    <a:pt x="2325" y="905"/>
                    <a:pt x="2353" y="897"/>
                    <a:pt x="2382" y="878"/>
                  </a:cubicBezTo>
                  <a:cubicBezTo>
                    <a:pt x="2432" y="828"/>
                    <a:pt x="2457" y="728"/>
                    <a:pt x="2407" y="677"/>
                  </a:cubicBezTo>
                  <a:cubicBezTo>
                    <a:pt x="1968" y="239"/>
                    <a:pt x="1383" y="0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3409000" y="2868850"/>
              <a:ext cx="458900" cy="319600"/>
            </a:xfrm>
            <a:custGeom>
              <a:avLst/>
              <a:gdLst/>
              <a:ahLst/>
              <a:cxnLst/>
              <a:rect l="l" t="t" r="r" b="b"/>
              <a:pathLst>
                <a:path w="18356" h="12784" extrusionOk="0">
                  <a:moveTo>
                    <a:pt x="1292" y="1"/>
                  </a:moveTo>
                  <a:cubicBezTo>
                    <a:pt x="1054" y="1"/>
                    <a:pt x="827" y="233"/>
                    <a:pt x="1002" y="477"/>
                  </a:cubicBezTo>
                  <a:cubicBezTo>
                    <a:pt x="1553" y="1179"/>
                    <a:pt x="1929" y="2006"/>
                    <a:pt x="2029" y="2908"/>
                  </a:cubicBezTo>
                  <a:cubicBezTo>
                    <a:pt x="2029" y="2933"/>
                    <a:pt x="2004" y="2933"/>
                    <a:pt x="2004" y="2933"/>
                  </a:cubicBezTo>
                  <a:cubicBezTo>
                    <a:pt x="2004" y="2933"/>
                    <a:pt x="1879" y="4487"/>
                    <a:pt x="1453" y="6217"/>
                  </a:cubicBezTo>
                  <a:cubicBezTo>
                    <a:pt x="1378" y="5966"/>
                    <a:pt x="1302" y="5690"/>
                    <a:pt x="1227" y="5440"/>
                  </a:cubicBezTo>
                  <a:cubicBezTo>
                    <a:pt x="1052" y="4863"/>
                    <a:pt x="876" y="4262"/>
                    <a:pt x="701" y="3685"/>
                  </a:cubicBezTo>
                  <a:cubicBezTo>
                    <a:pt x="650" y="3521"/>
                    <a:pt x="514" y="3449"/>
                    <a:pt x="381" y="3449"/>
                  </a:cubicBezTo>
                  <a:cubicBezTo>
                    <a:pt x="189" y="3449"/>
                    <a:pt x="0" y="3599"/>
                    <a:pt x="74" y="3836"/>
                  </a:cubicBezTo>
                  <a:cubicBezTo>
                    <a:pt x="275" y="4487"/>
                    <a:pt x="475" y="5139"/>
                    <a:pt x="651" y="5791"/>
                  </a:cubicBezTo>
                  <a:cubicBezTo>
                    <a:pt x="826" y="6342"/>
                    <a:pt x="977" y="6918"/>
                    <a:pt x="1302" y="7420"/>
                  </a:cubicBezTo>
                  <a:cubicBezTo>
                    <a:pt x="1703" y="8472"/>
                    <a:pt x="3759" y="12783"/>
                    <a:pt x="9297" y="12783"/>
                  </a:cubicBezTo>
                  <a:cubicBezTo>
                    <a:pt x="15588" y="12783"/>
                    <a:pt x="17368" y="7194"/>
                    <a:pt x="17368" y="7194"/>
                  </a:cubicBezTo>
                  <a:cubicBezTo>
                    <a:pt x="17744" y="6192"/>
                    <a:pt x="18044" y="5189"/>
                    <a:pt x="18295" y="4161"/>
                  </a:cubicBezTo>
                  <a:cubicBezTo>
                    <a:pt x="18356" y="3919"/>
                    <a:pt x="18150" y="3759"/>
                    <a:pt x="17957" y="3759"/>
                  </a:cubicBezTo>
                  <a:cubicBezTo>
                    <a:pt x="17830" y="3759"/>
                    <a:pt x="17708" y="3827"/>
                    <a:pt x="17668" y="3986"/>
                  </a:cubicBezTo>
                  <a:cubicBezTo>
                    <a:pt x="17518" y="4688"/>
                    <a:pt x="17317" y="5390"/>
                    <a:pt x="17067" y="6066"/>
                  </a:cubicBezTo>
                  <a:cubicBezTo>
                    <a:pt x="16791" y="4813"/>
                    <a:pt x="16666" y="3685"/>
                    <a:pt x="16616" y="3184"/>
                  </a:cubicBezTo>
                  <a:cubicBezTo>
                    <a:pt x="16641" y="3159"/>
                    <a:pt x="16666" y="3109"/>
                    <a:pt x="16691" y="3034"/>
                  </a:cubicBezTo>
                  <a:cubicBezTo>
                    <a:pt x="16766" y="2432"/>
                    <a:pt x="16967" y="1881"/>
                    <a:pt x="17292" y="1380"/>
                  </a:cubicBezTo>
                  <a:cubicBezTo>
                    <a:pt x="17449" y="1135"/>
                    <a:pt x="17230" y="903"/>
                    <a:pt x="17006" y="903"/>
                  </a:cubicBezTo>
                  <a:cubicBezTo>
                    <a:pt x="16908" y="903"/>
                    <a:pt x="16810" y="947"/>
                    <a:pt x="16741" y="1054"/>
                  </a:cubicBezTo>
                  <a:cubicBezTo>
                    <a:pt x="16390" y="1555"/>
                    <a:pt x="16190" y="2131"/>
                    <a:pt x="16089" y="2733"/>
                  </a:cubicBezTo>
                  <a:cubicBezTo>
                    <a:pt x="14886" y="2257"/>
                    <a:pt x="11829" y="1129"/>
                    <a:pt x="9322" y="1129"/>
                  </a:cubicBezTo>
                  <a:lnTo>
                    <a:pt x="9272" y="1129"/>
                  </a:lnTo>
                  <a:cubicBezTo>
                    <a:pt x="6866" y="1129"/>
                    <a:pt x="3934" y="2156"/>
                    <a:pt x="2656" y="2658"/>
                  </a:cubicBezTo>
                  <a:cubicBezTo>
                    <a:pt x="2480" y="1755"/>
                    <a:pt x="2129" y="903"/>
                    <a:pt x="1578" y="151"/>
                  </a:cubicBezTo>
                  <a:cubicBezTo>
                    <a:pt x="1502" y="45"/>
                    <a:pt x="1396" y="1"/>
                    <a:pt x="1292" y="1"/>
                  </a:cubicBezTo>
                  <a:close/>
                </a:path>
              </a:pathLst>
            </a:custGeom>
            <a:solidFill>
              <a:srgbClr val="575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3349450" y="2806075"/>
              <a:ext cx="112175" cy="166950"/>
            </a:xfrm>
            <a:custGeom>
              <a:avLst/>
              <a:gdLst/>
              <a:ahLst/>
              <a:cxnLst/>
              <a:rect l="l" t="t" r="r" b="b"/>
              <a:pathLst>
                <a:path w="4487" h="6678" extrusionOk="0">
                  <a:moveTo>
                    <a:pt x="1938" y="0"/>
                  </a:moveTo>
                  <a:cubicBezTo>
                    <a:pt x="1740" y="0"/>
                    <a:pt x="1542" y="40"/>
                    <a:pt x="1354" y="131"/>
                  </a:cubicBezTo>
                  <a:cubicBezTo>
                    <a:pt x="877" y="382"/>
                    <a:pt x="577" y="908"/>
                    <a:pt x="426" y="1434"/>
                  </a:cubicBezTo>
                  <a:cubicBezTo>
                    <a:pt x="0" y="2888"/>
                    <a:pt x="351" y="4542"/>
                    <a:pt x="1153" y="5795"/>
                  </a:cubicBezTo>
                  <a:cubicBezTo>
                    <a:pt x="1303" y="6021"/>
                    <a:pt x="1479" y="6271"/>
                    <a:pt x="1729" y="6447"/>
                  </a:cubicBezTo>
                  <a:cubicBezTo>
                    <a:pt x="1946" y="6606"/>
                    <a:pt x="2203" y="6678"/>
                    <a:pt x="2465" y="6678"/>
                  </a:cubicBezTo>
                  <a:cubicBezTo>
                    <a:pt x="2779" y="6678"/>
                    <a:pt x="3099" y="6575"/>
                    <a:pt x="3359" y="6397"/>
                  </a:cubicBezTo>
                  <a:cubicBezTo>
                    <a:pt x="3885" y="6046"/>
                    <a:pt x="4211" y="5419"/>
                    <a:pt x="4336" y="4793"/>
                  </a:cubicBezTo>
                  <a:cubicBezTo>
                    <a:pt x="4486" y="4066"/>
                    <a:pt x="4461" y="3314"/>
                    <a:pt x="4286" y="2587"/>
                  </a:cubicBezTo>
                  <a:cubicBezTo>
                    <a:pt x="4186" y="2186"/>
                    <a:pt x="4035" y="1760"/>
                    <a:pt x="3835" y="1384"/>
                  </a:cubicBezTo>
                  <a:cubicBezTo>
                    <a:pt x="3709" y="1109"/>
                    <a:pt x="3534" y="858"/>
                    <a:pt x="3333" y="632"/>
                  </a:cubicBezTo>
                  <a:cubicBezTo>
                    <a:pt x="2972" y="271"/>
                    <a:pt x="2453" y="0"/>
                    <a:pt x="1938" y="0"/>
                  </a:cubicBezTo>
                  <a:close/>
                </a:path>
              </a:pathLst>
            </a:custGeom>
            <a:solidFill>
              <a:srgbClr val="FEB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3385625" y="2833425"/>
              <a:ext cx="55950" cy="99375"/>
            </a:xfrm>
            <a:custGeom>
              <a:avLst/>
              <a:gdLst/>
              <a:ahLst/>
              <a:cxnLst/>
              <a:rect l="l" t="t" r="r" b="b"/>
              <a:pathLst>
                <a:path w="2238" h="3975" extrusionOk="0">
                  <a:moveTo>
                    <a:pt x="218" y="1"/>
                  </a:moveTo>
                  <a:cubicBezTo>
                    <a:pt x="79" y="1"/>
                    <a:pt x="1" y="200"/>
                    <a:pt x="132" y="265"/>
                  </a:cubicBezTo>
                  <a:cubicBezTo>
                    <a:pt x="683" y="541"/>
                    <a:pt x="1135" y="942"/>
                    <a:pt x="1435" y="1468"/>
                  </a:cubicBezTo>
                  <a:cubicBezTo>
                    <a:pt x="1256" y="1408"/>
                    <a:pt x="1065" y="1377"/>
                    <a:pt x="871" y="1377"/>
                  </a:cubicBezTo>
                  <a:cubicBezTo>
                    <a:pt x="658" y="1377"/>
                    <a:pt x="442" y="1415"/>
                    <a:pt x="232" y="1493"/>
                  </a:cubicBezTo>
                  <a:cubicBezTo>
                    <a:pt x="157" y="1518"/>
                    <a:pt x="107" y="1593"/>
                    <a:pt x="132" y="1669"/>
                  </a:cubicBezTo>
                  <a:cubicBezTo>
                    <a:pt x="153" y="1731"/>
                    <a:pt x="224" y="1775"/>
                    <a:pt x="291" y="1775"/>
                  </a:cubicBezTo>
                  <a:cubicBezTo>
                    <a:pt x="305" y="1775"/>
                    <a:pt x="319" y="1773"/>
                    <a:pt x="333" y="1769"/>
                  </a:cubicBezTo>
                  <a:cubicBezTo>
                    <a:pt x="496" y="1697"/>
                    <a:pt x="676" y="1663"/>
                    <a:pt x="857" y="1663"/>
                  </a:cubicBezTo>
                  <a:cubicBezTo>
                    <a:pt x="1121" y="1663"/>
                    <a:pt x="1388" y="1736"/>
                    <a:pt x="1611" y="1869"/>
                  </a:cubicBezTo>
                  <a:lnTo>
                    <a:pt x="1636" y="1869"/>
                  </a:lnTo>
                  <a:cubicBezTo>
                    <a:pt x="1886" y="2471"/>
                    <a:pt x="1912" y="3172"/>
                    <a:pt x="1761" y="3799"/>
                  </a:cubicBezTo>
                  <a:cubicBezTo>
                    <a:pt x="1731" y="3905"/>
                    <a:pt x="1819" y="3974"/>
                    <a:pt x="1905" y="3974"/>
                  </a:cubicBezTo>
                  <a:cubicBezTo>
                    <a:pt x="1961" y="3974"/>
                    <a:pt x="2017" y="3944"/>
                    <a:pt x="2037" y="3874"/>
                  </a:cubicBezTo>
                  <a:cubicBezTo>
                    <a:pt x="2237" y="3097"/>
                    <a:pt x="2162" y="2270"/>
                    <a:pt x="1811" y="1543"/>
                  </a:cubicBezTo>
                  <a:cubicBezTo>
                    <a:pt x="1485" y="892"/>
                    <a:pt x="934" y="340"/>
                    <a:pt x="282" y="15"/>
                  </a:cubicBezTo>
                  <a:cubicBezTo>
                    <a:pt x="260" y="5"/>
                    <a:pt x="238" y="1"/>
                    <a:pt x="218" y="1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3820000" y="2806075"/>
              <a:ext cx="112175" cy="166950"/>
            </a:xfrm>
            <a:custGeom>
              <a:avLst/>
              <a:gdLst/>
              <a:ahLst/>
              <a:cxnLst/>
              <a:rect l="l" t="t" r="r" b="b"/>
              <a:pathLst>
                <a:path w="4487" h="6678" extrusionOk="0">
                  <a:moveTo>
                    <a:pt x="2524" y="0"/>
                  </a:moveTo>
                  <a:cubicBezTo>
                    <a:pt x="2010" y="0"/>
                    <a:pt x="1497" y="271"/>
                    <a:pt x="1153" y="632"/>
                  </a:cubicBezTo>
                  <a:cubicBezTo>
                    <a:pt x="928" y="858"/>
                    <a:pt x="777" y="1109"/>
                    <a:pt x="627" y="1384"/>
                  </a:cubicBezTo>
                  <a:cubicBezTo>
                    <a:pt x="426" y="1760"/>
                    <a:pt x="276" y="2186"/>
                    <a:pt x="201" y="2587"/>
                  </a:cubicBezTo>
                  <a:cubicBezTo>
                    <a:pt x="25" y="3314"/>
                    <a:pt x="0" y="4066"/>
                    <a:pt x="126" y="4793"/>
                  </a:cubicBezTo>
                  <a:cubicBezTo>
                    <a:pt x="251" y="5419"/>
                    <a:pt x="577" y="6046"/>
                    <a:pt x="1103" y="6397"/>
                  </a:cubicBezTo>
                  <a:cubicBezTo>
                    <a:pt x="1377" y="6575"/>
                    <a:pt x="1695" y="6678"/>
                    <a:pt x="2009" y="6678"/>
                  </a:cubicBezTo>
                  <a:cubicBezTo>
                    <a:pt x="2271" y="6678"/>
                    <a:pt x="2530" y="6606"/>
                    <a:pt x="2757" y="6447"/>
                  </a:cubicBezTo>
                  <a:cubicBezTo>
                    <a:pt x="2983" y="6271"/>
                    <a:pt x="3158" y="6021"/>
                    <a:pt x="3309" y="5795"/>
                  </a:cubicBezTo>
                  <a:cubicBezTo>
                    <a:pt x="4111" y="4542"/>
                    <a:pt x="4487" y="2888"/>
                    <a:pt x="4060" y="1434"/>
                  </a:cubicBezTo>
                  <a:cubicBezTo>
                    <a:pt x="3885" y="908"/>
                    <a:pt x="3609" y="382"/>
                    <a:pt x="3108" y="131"/>
                  </a:cubicBezTo>
                  <a:cubicBezTo>
                    <a:pt x="2920" y="40"/>
                    <a:pt x="2722" y="0"/>
                    <a:pt x="2524" y="0"/>
                  </a:cubicBezTo>
                  <a:close/>
                </a:path>
              </a:pathLst>
            </a:custGeom>
            <a:solidFill>
              <a:srgbClr val="FEB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3839425" y="2833425"/>
              <a:ext cx="56475" cy="99375"/>
            </a:xfrm>
            <a:custGeom>
              <a:avLst/>
              <a:gdLst/>
              <a:ahLst/>
              <a:cxnLst/>
              <a:rect l="l" t="t" r="r" b="b"/>
              <a:pathLst>
                <a:path w="2259" h="3975" extrusionOk="0">
                  <a:moveTo>
                    <a:pt x="2037" y="1"/>
                  </a:moveTo>
                  <a:cubicBezTo>
                    <a:pt x="2019" y="1"/>
                    <a:pt x="1999" y="5"/>
                    <a:pt x="1980" y="15"/>
                  </a:cubicBezTo>
                  <a:cubicBezTo>
                    <a:pt x="1303" y="340"/>
                    <a:pt x="752" y="892"/>
                    <a:pt x="426" y="1543"/>
                  </a:cubicBezTo>
                  <a:cubicBezTo>
                    <a:pt x="75" y="2270"/>
                    <a:pt x="0" y="3097"/>
                    <a:pt x="201" y="3874"/>
                  </a:cubicBezTo>
                  <a:cubicBezTo>
                    <a:pt x="221" y="3944"/>
                    <a:pt x="276" y="3974"/>
                    <a:pt x="334" y="3974"/>
                  </a:cubicBezTo>
                  <a:cubicBezTo>
                    <a:pt x="422" y="3974"/>
                    <a:pt x="517" y="3905"/>
                    <a:pt x="501" y="3799"/>
                  </a:cubicBezTo>
                  <a:cubicBezTo>
                    <a:pt x="326" y="3172"/>
                    <a:pt x="351" y="2471"/>
                    <a:pt x="602" y="1869"/>
                  </a:cubicBezTo>
                  <a:lnTo>
                    <a:pt x="627" y="1869"/>
                  </a:lnTo>
                  <a:cubicBezTo>
                    <a:pt x="864" y="1736"/>
                    <a:pt x="1129" y="1663"/>
                    <a:pt x="1393" y="1663"/>
                  </a:cubicBezTo>
                  <a:cubicBezTo>
                    <a:pt x="1575" y="1663"/>
                    <a:pt x="1757" y="1697"/>
                    <a:pt x="1930" y="1769"/>
                  </a:cubicBezTo>
                  <a:cubicBezTo>
                    <a:pt x="1943" y="1773"/>
                    <a:pt x="1957" y="1775"/>
                    <a:pt x="1970" y="1775"/>
                  </a:cubicBezTo>
                  <a:cubicBezTo>
                    <a:pt x="2030" y="1775"/>
                    <a:pt x="2085" y="1731"/>
                    <a:pt x="2106" y="1669"/>
                  </a:cubicBezTo>
                  <a:cubicBezTo>
                    <a:pt x="2131" y="1593"/>
                    <a:pt x="2080" y="1518"/>
                    <a:pt x="2005" y="1493"/>
                  </a:cubicBezTo>
                  <a:cubicBezTo>
                    <a:pt x="1809" y="1415"/>
                    <a:pt x="1598" y="1377"/>
                    <a:pt x="1385" y="1377"/>
                  </a:cubicBezTo>
                  <a:cubicBezTo>
                    <a:pt x="1191" y="1377"/>
                    <a:pt x="994" y="1408"/>
                    <a:pt x="802" y="1468"/>
                  </a:cubicBezTo>
                  <a:cubicBezTo>
                    <a:pt x="1103" y="942"/>
                    <a:pt x="1554" y="541"/>
                    <a:pt x="2106" y="265"/>
                  </a:cubicBezTo>
                  <a:cubicBezTo>
                    <a:pt x="2258" y="200"/>
                    <a:pt x="2164" y="1"/>
                    <a:pt x="2037" y="1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3511100" y="2944575"/>
              <a:ext cx="258800" cy="36175"/>
            </a:xfrm>
            <a:custGeom>
              <a:avLst/>
              <a:gdLst/>
              <a:ahLst/>
              <a:cxnLst/>
              <a:rect l="l" t="t" r="r" b="b"/>
              <a:pathLst>
                <a:path w="10352" h="1447" extrusionOk="0">
                  <a:moveTo>
                    <a:pt x="5237" y="1"/>
                  </a:moveTo>
                  <a:cubicBezTo>
                    <a:pt x="4260" y="1"/>
                    <a:pt x="3284" y="102"/>
                    <a:pt x="2331" y="305"/>
                  </a:cubicBezTo>
                  <a:cubicBezTo>
                    <a:pt x="1604" y="456"/>
                    <a:pt x="903" y="681"/>
                    <a:pt x="226" y="957"/>
                  </a:cubicBezTo>
                  <a:cubicBezTo>
                    <a:pt x="101" y="1007"/>
                    <a:pt x="0" y="1107"/>
                    <a:pt x="50" y="1258"/>
                  </a:cubicBezTo>
                  <a:cubicBezTo>
                    <a:pt x="71" y="1361"/>
                    <a:pt x="176" y="1446"/>
                    <a:pt x="282" y="1446"/>
                  </a:cubicBezTo>
                  <a:cubicBezTo>
                    <a:pt x="305" y="1446"/>
                    <a:pt x="329" y="1442"/>
                    <a:pt x="351" y="1433"/>
                  </a:cubicBezTo>
                  <a:cubicBezTo>
                    <a:pt x="1911" y="809"/>
                    <a:pt x="3600" y="497"/>
                    <a:pt x="5284" y="497"/>
                  </a:cubicBezTo>
                  <a:cubicBezTo>
                    <a:pt x="6171" y="497"/>
                    <a:pt x="7056" y="584"/>
                    <a:pt x="7920" y="757"/>
                  </a:cubicBezTo>
                  <a:cubicBezTo>
                    <a:pt x="8647" y="907"/>
                    <a:pt x="9324" y="1107"/>
                    <a:pt x="10000" y="1358"/>
                  </a:cubicBezTo>
                  <a:cubicBezTo>
                    <a:pt x="10023" y="1367"/>
                    <a:pt x="10046" y="1371"/>
                    <a:pt x="10070" y="1371"/>
                  </a:cubicBezTo>
                  <a:cubicBezTo>
                    <a:pt x="10177" y="1371"/>
                    <a:pt x="10285" y="1285"/>
                    <a:pt x="10326" y="1183"/>
                  </a:cubicBezTo>
                  <a:cubicBezTo>
                    <a:pt x="10351" y="1032"/>
                    <a:pt x="10276" y="932"/>
                    <a:pt x="10151" y="882"/>
                  </a:cubicBezTo>
                  <a:cubicBezTo>
                    <a:pt x="8585" y="297"/>
                    <a:pt x="6909" y="1"/>
                    <a:pt x="5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3511100" y="2992675"/>
              <a:ext cx="258800" cy="36275"/>
            </a:xfrm>
            <a:custGeom>
              <a:avLst/>
              <a:gdLst/>
              <a:ahLst/>
              <a:cxnLst/>
              <a:rect l="l" t="t" r="r" b="b"/>
              <a:pathLst>
                <a:path w="10352" h="1451" extrusionOk="0">
                  <a:moveTo>
                    <a:pt x="5281" y="0"/>
                  </a:moveTo>
                  <a:cubicBezTo>
                    <a:pt x="4289" y="0"/>
                    <a:pt x="3298" y="105"/>
                    <a:pt x="2331" y="311"/>
                  </a:cubicBezTo>
                  <a:cubicBezTo>
                    <a:pt x="1604" y="462"/>
                    <a:pt x="903" y="687"/>
                    <a:pt x="226" y="938"/>
                  </a:cubicBezTo>
                  <a:cubicBezTo>
                    <a:pt x="101" y="988"/>
                    <a:pt x="0" y="1113"/>
                    <a:pt x="50" y="1264"/>
                  </a:cubicBezTo>
                  <a:cubicBezTo>
                    <a:pt x="72" y="1348"/>
                    <a:pt x="182" y="1450"/>
                    <a:pt x="291" y="1450"/>
                  </a:cubicBezTo>
                  <a:cubicBezTo>
                    <a:pt x="311" y="1450"/>
                    <a:pt x="332" y="1447"/>
                    <a:pt x="351" y="1439"/>
                  </a:cubicBezTo>
                  <a:cubicBezTo>
                    <a:pt x="1911" y="815"/>
                    <a:pt x="3600" y="503"/>
                    <a:pt x="5284" y="503"/>
                  </a:cubicBezTo>
                  <a:cubicBezTo>
                    <a:pt x="6171" y="503"/>
                    <a:pt x="7056" y="590"/>
                    <a:pt x="7920" y="762"/>
                  </a:cubicBezTo>
                  <a:cubicBezTo>
                    <a:pt x="8647" y="913"/>
                    <a:pt x="9324" y="1113"/>
                    <a:pt x="10000" y="1364"/>
                  </a:cubicBezTo>
                  <a:cubicBezTo>
                    <a:pt x="10023" y="1373"/>
                    <a:pt x="10046" y="1377"/>
                    <a:pt x="10070" y="1377"/>
                  </a:cubicBezTo>
                  <a:cubicBezTo>
                    <a:pt x="10177" y="1377"/>
                    <a:pt x="10285" y="1291"/>
                    <a:pt x="10326" y="1188"/>
                  </a:cubicBezTo>
                  <a:cubicBezTo>
                    <a:pt x="10351" y="1038"/>
                    <a:pt x="10276" y="913"/>
                    <a:pt x="10151" y="888"/>
                  </a:cubicBezTo>
                  <a:cubicBezTo>
                    <a:pt x="8599" y="292"/>
                    <a:pt x="6939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3511100" y="3040875"/>
              <a:ext cx="258800" cy="35750"/>
            </a:xfrm>
            <a:custGeom>
              <a:avLst/>
              <a:gdLst/>
              <a:ahLst/>
              <a:cxnLst/>
              <a:rect l="l" t="t" r="r" b="b"/>
              <a:pathLst>
                <a:path w="10352" h="1430" extrusionOk="0">
                  <a:moveTo>
                    <a:pt x="5300" y="1"/>
                  </a:moveTo>
                  <a:cubicBezTo>
                    <a:pt x="4302" y="1"/>
                    <a:pt x="3304" y="105"/>
                    <a:pt x="2331" y="313"/>
                  </a:cubicBezTo>
                  <a:cubicBezTo>
                    <a:pt x="1604" y="463"/>
                    <a:pt x="903" y="664"/>
                    <a:pt x="226" y="940"/>
                  </a:cubicBezTo>
                  <a:cubicBezTo>
                    <a:pt x="101" y="990"/>
                    <a:pt x="0" y="1115"/>
                    <a:pt x="50" y="1240"/>
                  </a:cubicBezTo>
                  <a:cubicBezTo>
                    <a:pt x="71" y="1343"/>
                    <a:pt x="176" y="1429"/>
                    <a:pt x="282" y="1429"/>
                  </a:cubicBezTo>
                  <a:cubicBezTo>
                    <a:pt x="305" y="1429"/>
                    <a:pt x="329" y="1425"/>
                    <a:pt x="351" y="1416"/>
                  </a:cubicBezTo>
                  <a:cubicBezTo>
                    <a:pt x="1906" y="810"/>
                    <a:pt x="3589" y="504"/>
                    <a:pt x="5268" y="504"/>
                  </a:cubicBezTo>
                  <a:cubicBezTo>
                    <a:pt x="6160" y="504"/>
                    <a:pt x="7051" y="590"/>
                    <a:pt x="7920" y="764"/>
                  </a:cubicBezTo>
                  <a:cubicBezTo>
                    <a:pt x="8647" y="890"/>
                    <a:pt x="9324" y="1090"/>
                    <a:pt x="10000" y="1341"/>
                  </a:cubicBezTo>
                  <a:cubicBezTo>
                    <a:pt x="10023" y="1350"/>
                    <a:pt x="10047" y="1354"/>
                    <a:pt x="10071" y="1354"/>
                  </a:cubicBezTo>
                  <a:cubicBezTo>
                    <a:pt x="10178" y="1354"/>
                    <a:pt x="10285" y="1272"/>
                    <a:pt x="10326" y="1190"/>
                  </a:cubicBezTo>
                  <a:cubicBezTo>
                    <a:pt x="10351" y="1040"/>
                    <a:pt x="10276" y="915"/>
                    <a:pt x="10151" y="864"/>
                  </a:cubicBezTo>
                  <a:cubicBezTo>
                    <a:pt x="8605" y="287"/>
                    <a:pt x="6951" y="1"/>
                    <a:pt x="5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19"/>
          <p:cNvGrpSpPr/>
          <p:nvPr/>
        </p:nvGrpSpPr>
        <p:grpSpPr>
          <a:xfrm>
            <a:off x="8019885" y="3189887"/>
            <a:ext cx="666921" cy="666921"/>
            <a:chOff x="8019885" y="3189887"/>
            <a:chExt cx="666921" cy="666921"/>
          </a:xfrm>
        </p:grpSpPr>
        <p:grpSp>
          <p:nvGrpSpPr>
            <p:cNvPr id="569" name="Google Shape;569;p19"/>
            <p:cNvGrpSpPr/>
            <p:nvPr/>
          </p:nvGrpSpPr>
          <p:grpSpPr>
            <a:xfrm>
              <a:off x="8031777" y="3344568"/>
              <a:ext cx="643138" cy="357832"/>
              <a:chOff x="8031777" y="3344568"/>
              <a:chExt cx="643138" cy="357832"/>
            </a:xfrm>
          </p:grpSpPr>
          <p:sp>
            <p:nvSpPr>
              <p:cNvPr id="570" name="Google Shape;570;p19"/>
              <p:cNvSpPr/>
              <p:nvPr/>
            </p:nvSpPr>
            <p:spPr>
              <a:xfrm>
                <a:off x="8186819" y="3344568"/>
                <a:ext cx="488096" cy="352926"/>
              </a:xfrm>
              <a:custGeom>
                <a:avLst/>
                <a:gdLst/>
                <a:ahLst/>
                <a:cxnLst/>
                <a:rect l="l" t="t" r="r" b="b"/>
                <a:pathLst>
                  <a:path w="21590" h="15611" extrusionOk="0">
                    <a:moveTo>
                      <a:pt x="18181" y="1"/>
                    </a:moveTo>
                    <a:cubicBezTo>
                      <a:pt x="18181" y="1"/>
                      <a:pt x="15073" y="2382"/>
                      <a:pt x="14346" y="2482"/>
                    </a:cubicBezTo>
                    <a:cubicBezTo>
                      <a:pt x="14282" y="2492"/>
                      <a:pt x="14213" y="2496"/>
                      <a:pt x="14140" y="2496"/>
                    </a:cubicBezTo>
                    <a:cubicBezTo>
                      <a:pt x="13373" y="2496"/>
                      <a:pt x="12164" y="2004"/>
                      <a:pt x="11320" y="2004"/>
                    </a:cubicBezTo>
                    <a:cubicBezTo>
                      <a:pt x="11211" y="2004"/>
                      <a:pt x="11108" y="2013"/>
                      <a:pt x="11013" y="2031"/>
                    </a:cubicBezTo>
                    <a:cubicBezTo>
                      <a:pt x="10417" y="2133"/>
                      <a:pt x="8537" y="2235"/>
                      <a:pt x="7102" y="2235"/>
                    </a:cubicBezTo>
                    <a:cubicBezTo>
                      <a:pt x="6425" y="2235"/>
                      <a:pt x="5846" y="2213"/>
                      <a:pt x="5549" y="2156"/>
                    </a:cubicBezTo>
                    <a:cubicBezTo>
                      <a:pt x="5477" y="2141"/>
                      <a:pt x="5412" y="2134"/>
                      <a:pt x="5351" y="2134"/>
                    </a:cubicBezTo>
                    <a:cubicBezTo>
                      <a:pt x="4417" y="2134"/>
                      <a:pt x="4804" y="3852"/>
                      <a:pt x="6075" y="4111"/>
                    </a:cubicBezTo>
                    <a:cubicBezTo>
                      <a:pt x="7454" y="4412"/>
                      <a:pt x="9684" y="4663"/>
                      <a:pt x="9133" y="5139"/>
                    </a:cubicBezTo>
                    <a:cubicBezTo>
                      <a:pt x="9133" y="5139"/>
                      <a:pt x="7629" y="5790"/>
                      <a:pt x="6451" y="6492"/>
                    </a:cubicBezTo>
                    <a:cubicBezTo>
                      <a:pt x="4221" y="7846"/>
                      <a:pt x="1138" y="9400"/>
                      <a:pt x="687" y="9750"/>
                    </a:cubicBezTo>
                    <a:cubicBezTo>
                      <a:pt x="0" y="10300"/>
                      <a:pt x="672" y="11205"/>
                      <a:pt x="1290" y="11205"/>
                    </a:cubicBezTo>
                    <a:cubicBezTo>
                      <a:pt x="1349" y="11205"/>
                      <a:pt x="1407" y="11196"/>
                      <a:pt x="1464" y="11179"/>
                    </a:cubicBezTo>
                    <a:cubicBezTo>
                      <a:pt x="2080" y="10957"/>
                      <a:pt x="7149" y="8194"/>
                      <a:pt x="7371" y="8194"/>
                    </a:cubicBezTo>
                    <a:cubicBezTo>
                      <a:pt x="7375" y="8194"/>
                      <a:pt x="7378" y="8195"/>
                      <a:pt x="7379" y="8197"/>
                    </a:cubicBezTo>
                    <a:cubicBezTo>
                      <a:pt x="7429" y="8272"/>
                      <a:pt x="1564" y="11780"/>
                      <a:pt x="912" y="12307"/>
                    </a:cubicBezTo>
                    <a:cubicBezTo>
                      <a:pt x="351" y="12756"/>
                      <a:pt x="755" y="13727"/>
                      <a:pt x="1458" y="13727"/>
                    </a:cubicBezTo>
                    <a:cubicBezTo>
                      <a:pt x="1539" y="13727"/>
                      <a:pt x="1625" y="13714"/>
                      <a:pt x="1714" y="13685"/>
                    </a:cubicBezTo>
                    <a:cubicBezTo>
                      <a:pt x="2531" y="13413"/>
                      <a:pt x="7987" y="9673"/>
                      <a:pt x="8176" y="9673"/>
                    </a:cubicBezTo>
                    <a:cubicBezTo>
                      <a:pt x="8178" y="9673"/>
                      <a:pt x="8180" y="9674"/>
                      <a:pt x="8181" y="9675"/>
                    </a:cubicBezTo>
                    <a:cubicBezTo>
                      <a:pt x="8256" y="9750"/>
                      <a:pt x="3394" y="13560"/>
                      <a:pt x="3068" y="13936"/>
                    </a:cubicBezTo>
                    <a:cubicBezTo>
                      <a:pt x="2655" y="14411"/>
                      <a:pt x="3161" y="15209"/>
                      <a:pt x="3716" y="15209"/>
                    </a:cubicBezTo>
                    <a:cubicBezTo>
                      <a:pt x="3835" y="15209"/>
                      <a:pt x="3956" y="15173"/>
                      <a:pt x="4070" y="15089"/>
                    </a:cubicBezTo>
                    <a:cubicBezTo>
                      <a:pt x="4616" y="14716"/>
                      <a:pt x="9070" y="10952"/>
                      <a:pt x="9205" y="10952"/>
                    </a:cubicBezTo>
                    <a:cubicBezTo>
                      <a:pt x="9207" y="10952"/>
                      <a:pt x="9208" y="10953"/>
                      <a:pt x="9208" y="10953"/>
                    </a:cubicBezTo>
                    <a:cubicBezTo>
                      <a:pt x="9258" y="11004"/>
                      <a:pt x="5699" y="14337"/>
                      <a:pt x="5424" y="14713"/>
                    </a:cubicBezTo>
                    <a:cubicBezTo>
                      <a:pt x="5218" y="15001"/>
                      <a:pt x="5519" y="15611"/>
                      <a:pt x="5953" y="15611"/>
                    </a:cubicBezTo>
                    <a:cubicBezTo>
                      <a:pt x="6047" y="15611"/>
                      <a:pt x="6148" y="15582"/>
                      <a:pt x="6251" y="15515"/>
                    </a:cubicBezTo>
                    <a:cubicBezTo>
                      <a:pt x="6827" y="15139"/>
                      <a:pt x="10135" y="12407"/>
                      <a:pt x="10537" y="12156"/>
                    </a:cubicBezTo>
                    <a:cubicBezTo>
                      <a:pt x="10938" y="11906"/>
                      <a:pt x="15098" y="9775"/>
                      <a:pt x="16376" y="8222"/>
                    </a:cubicBezTo>
                    <a:cubicBezTo>
                      <a:pt x="16902" y="7570"/>
                      <a:pt x="21589" y="4938"/>
                      <a:pt x="21589" y="4938"/>
                    </a:cubicBezTo>
                    <a:cubicBezTo>
                      <a:pt x="21589" y="4938"/>
                      <a:pt x="20938" y="1630"/>
                      <a:pt x="18181" y="1"/>
                    </a:cubicBezTo>
                    <a:close/>
                  </a:path>
                </a:pathLst>
              </a:custGeom>
              <a:solidFill>
                <a:srgbClr val="F4B1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9"/>
              <p:cNvSpPr/>
              <p:nvPr/>
            </p:nvSpPr>
            <p:spPr>
              <a:xfrm>
                <a:off x="8031777" y="3349677"/>
                <a:ext cx="488096" cy="352722"/>
              </a:xfrm>
              <a:custGeom>
                <a:avLst/>
                <a:gdLst/>
                <a:ahLst/>
                <a:cxnLst/>
                <a:rect l="l" t="t" r="r" b="b"/>
                <a:pathLst>
                  <a:path w="21590" h="15602" extrusionOk="0">
                    <a:moveTo>
                      <a:pt x="3409" y="1"/>
                    </a:moveTo>
                    <a:cubicBezTo>
                      <a:pt x="653" y="1630"/>
                      <a:pt x="1" y="4938"/>
                      <a:pt x="1" y="4938"/>
                    </a:cubicBezTo>
                    <a:cubicBezTo>
                      <a:pt x="1" y="4938"/>
                      <a:pt x="4663" y="7570"/>
                      <a:pt x="5214" y="8221"/>
                    </a:cubicBezTo>
                    <a:cubicBezTo>
                      <a:pt x="6492" y="9775"/>
                      <a:pt x="10653" y="11905"/>
                      <a:pt x="11054" y="12156"/>
                    </a:cubicBezTo>
                    <a:cubicBezTo>
                      <a:pt x="11455" y="12407"/>
                      <a:pt x="14763" y="15138"/>
                      <a:pt x="15339" y="15514"/>
                    </a:cubicBezTo>
                    <a:cubicBezTo>
                      <a:pt x="15439" y="15575"/>
                      <a:pt x="15536" y="15601"/>
                      <a:pt x="15626" y="15601"/>
                    </a:cubicBezTo>
                    <a:cubicBezTo>
                      <a:pt x="16060" y="15601"/>
                      <a:pt x="16353" y="15003"/>
                      <a:pt x="16166" y="14712"/>
                    </a:cubicBezTo>
                    <a:cubicBezTo>
                      <a:pt x="15891" y="14336"/>
                      <a:pt x="12332" y="11003"/>
                      <a:pt x="12382" y="10953"/>
                    </a:cubicBezTo>
                    <a:cubicBezTo>
                      <a:pt x="12382" y="10952"/>
                      <a:pt x="12383" y="10952"/>
                      <a:pt x="12385" y="10952"/>
                    </a:cubicBezTo>
                    <a:cubicBezTo>
                      <a:pt x="12519" y="10952"/>
                      <a:pt x="16949" y="14716"/>
                      <a:pt x="17520" y="15088"/>
                    </a:cubicBezTo>
                    <a:cubicBezTo>
                      <a:pt x="17632" y="15166"/>
                      <a:pt x="17750" y="15200"/>
                      <a:pt x="17866" y="15200"/>
                    </a:cubicBezTo>
                    <a:cubicBezTo>
                      <a:pt x="18424" y="15200"/>
                      <a:pt x="18937" y="14413"/>
                      <a:pt x="18522" y="13935"/>
                    </a:cubicBezTo>
                    <a:cubicBezTo>
                      <a:pt x="18171" y="13560"/>
                      <a:pt x="13334" y="9750"/>
                      <a:pt x="13410" y="9675"/>
                    </a:cubicBezTo>
                    <a:cubicBezTo>
                      <a:pt x="13410" y="9673"/>
                      <a:pt x="13412" y="9673"/>
                      <a:pt x="13414" y="9673"/>
                    </a:cubicBezTo>
                    <a:cubicBezTo>
                      <a:pt x="13602" y="9673"/>
                      <a:pt x="19035" y="13413"/>
                      <a:pt x="19876" y="13685"/>
                    </a:cubicBezTo>
                    <a:cubicBezTo>
                      <a:pt x="19965" y="13714"/>
                      <a:pt x="20051" y="13727"/>
                      <a:pt x="20133" y="13727"/>
                    </a:cubicBezTo>
                    <a:cubicBezTo>
                      <a:pt x="20835" y="13727"/>
                      <a:pt x="21236" y="12755"/>
                      <a:pt x="20653" y="12306"/>
                    </a:cubicBezTo>
                    <a:cubicBezTo>
                      <a:pt x="20026" y="11780"/>
                      <a:pt x="14161" y="8271"/>
                      <a:pt x="14212" y="8196"/>
                    </a:cubicBezTo>
                    <a:cubicBezTo>
                      <a:pt x="14212" y="8194"/>
                      <a:pt x="14215" y="8193"/>
                      <a:pt x="14219" y="8193"/>
                    </a:cubicBezTo>
                    <a:cubicBezTo>
                      <a:pt x="14441" y="8193"/>
                      <a:pt x="19511" y="10957"/>
                      <a:pt x="20126" y="11179"/>
                    </a:cubicBezTo>
                    <a:cubicBezTo>
                      <a:pt x="20181" y="11196"/>
                      <a:pt x="20237" y="11204"/>
                      <a:pt x="20294" y="11204"/>
                    </a:cubicBezTo>
                    <a:cubicBezTo>
                      <a:pt x="20897" y="11204"/>
                      <a:pt x="21590" y="10299"/>
                      <a:pt x="20903" y="9750"/>
                    </a:cubicBezTo>
                    <a:cubicBezTo>
                      <a:pt x="20427" y="9374"/>
                      <a:pt x="17369" y="7845"/>
                      <a:pt x="15139" y="6492"/>
                    </a:cubicBezTo>
                    <a:cubicBezTo>
                      <a:pt x="13961" y="5790"/>
                      <a:pt x="12457" y="5138"/>
                      <a:pt x="12457" y="5138"/>
                    </a:cubicBezTo>
                    <a:cubicBezTo>
                      <a:pt x="11906" y="4662"/>
                      <a:pt x="14136" y="4412"/>
                      <a:pt x="15490" y="4111"/>
                    </a:cubicBezTo>
                    <a:cubicBezTo>
                      <a:pt x="16784" y="3852"/>
                      <a:pt x="17173" y="2134"/>
                      <a:pt x="16239" y="2134"/>
                    </a:cubicBezTo>
                    <a:cubicBezTo>
                      <a:pt x="16179" y="2134"/>
                      <a:pt x="16113" y="2141"/>
                      <a:pt x="16041" y="2156"/>
                    </a:cubicBezTo>
                    <a:cubicBezTo>
                      <a:pt x="15744" y="2212"/>
                      <a:pt x="15166" y="2235"/>
                      <a:pt x="14488" y="2235"/>
                    </a:cubicBezTo>
                    <a:cubicBezTo>
                      <a:pt x="13053" y="2235"/>
                      <a:pt x="11173" y="2133"/>
                      <a:pt x="10577" y="2031"/>
                    </a:cubicBezTo>
                    <a:cubicBezTo>
                      <a:pt x="10482" y="2012"/>
                      <a:pt x="10379" y="2004"/>
                      <a:pt x="10270" y="2004"/>
                    </a:cubicBezTo>
                    <a:cubicBezTo>
                      <a:pt x="9426" y="2004"/>
                      <a:pt x="8217" y="2496"/>
                      <a:pt x="7450" y="2496"/>
                    </a:cubicBezTo>
                    <a:cubicBezTo>
                      <a:pt x="7377" y="2496"/>
                      <a:pt x="7308" y="2491"/>
                      <a:pt x="7244" y="2482"/>
                    </a:cubicBezTo>
                    <a:cubicBezTo>
                      <a:pt x="6517" y="2382"/>
                      <a:pt x="3409" y="1"/>
                      <a:pt x="3409" y="1"/>
                    </a:cubicBezTo>
                    <a:close/>
                  </a:path>
                </a:pathLst>
              </a:custGeom>
              <a:solidFill>
                <a:srgbClr val="FEBE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8370618" y="3399956"/>
                <a:ext cx="37415" cy="29073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286" extrusionOk="0">
                    <a:moveTo>
                      <a:pt x="1106" y="1"/>
                    </a:moveTo>
                    <a:cubicBezTo>
                      <a:pt x="1034" y="1"/>
                      <a:pt x="965" y="7"/>
                      <a:pt x="903" y="7"/>
                    </a:cubicBezTo>
                    <a:cubicBezTo>
                      <a:pt x="752" y="32"/>
                      <a:pt x="627" y="57"/>
                      <a:pt x="477" y="57"/>
                    </a:cubicBezTo>
                    <a:cubicBezTo>
                      <a:pt x="427" y="57"/>
                      <a:pt x="351" y="82"/>
                      <a:pt x="276" y="82"/>
                    </a:cubicBezTo>
                    <a:cubicBezTo>
                      <a:pt x="243" y="82"/>
                      <a:pt x="198" y="71"/>
                      <a:pt x="165" y="71"/>
                    </a:cubicBezTo>
                    <a:cubicBezTo>
                      <a:pt x="148" y="71"/>
                      <a:pt x="134" y="74"/>
                      <a:pt x="126" y="82"/>
                    </a:cubicBezTo>
                    <a:cubicBezTo>
                      <a:pt x="76" y="107"/>
                      <a:pt x="76" y="183"/>
                      <a:pt x="51" y="208"/>
                    </a:cubicBezTo>
                    <a:cubicBezTo>
                      <a:pt x="26" y="258"/>
                      <a:pt x="26" y="333"/>
                      <a:pt x="26" y="383"/>
                    </a:cubicBezTo>
                    <a:cubicBezTo>
                      <a:pt x="0" y="483"/>
                      <a:pt x="0" y="609"/>
                      <a:pt x="26" y="709"/>
                    </a:cubicBezTo>
                    <a:cubicBezTo>
                      <a:pt x="51" y="834"/>
                      <a:pt x="76" y="960"/>
                      <a:pt x="151" y="1060"/>
                    </a:cubicBezTo>
                    <a:cubicBezTo>
                      <a:pt x="201" y="1135"/>
                      <a:pt x="251" y="1210"/>
                      <a:pt x="326" y="1260"/>
                    </a:cubicBezTo>
                    <a:cubicBezTo>
                      <a:pt x="427" y="1285"/>
                      <a:pt x="502" y="1285"/>
                      <a:pt x="602" y="1285"/>
                    </a:cubicBezTo>
                    <a:cubicBezTo>
                      <a:pt x="903" y="1235"/>
                      <a:pt x="1203" y="1110"/>
                      <a:pt x="1429" y="884"/>
                    </a:cubicBezTo>
                    <a:cubicBezTo>
                      <a:pt x="1529" y="784"/>
                      <a:pt x="1604" y="659"/>
                      <a:pt x="1630" y="508"/>
                    </a:cubicBezTo>
                    <a:cubicBezTo>
                      <a:pt x="1655" y="308"/>
                      <a:pt x="1504" y="82"/>
                      <a:pt x="1329" y="32"/>
                    </a:cubicBezTo>
                    <a:cubicBezTo>
                      <a:pt x="1254" y="7"/>
                      <a:pt x="1178" y="1"/>
                      <a:pt x="1106" y="1"/>
                    </a:cubicBezTo>
                    <a:close/>
                  </a:path>
                </a:pathLst>
              </a:custGeom>
              <a:solidFill>
                <a:srgbClr val="FEE4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8472035" y="3565330"/>
                <a:ext cx="34024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450" extrusionOk="0">
                    <a:moveTo>
                      <a:pt x="643" y="0"/>
                    </a:moveTo>
                    <a:cubicBezTo>
                      <a:pt x="621" y="0"/>
                      <a:pt x="599" y="3"/>
                      <a:pt x="577" y="10"/>
                    </a:cubicBezTo>
                    <a:cubicBezTo>
                      <a:pt x="502" y="10"/>
                      <a:pt x="427" y="86"/>
                      <a:pt x="377" y="136"/>
                    </a:cubicBezTo>
                    <a:cubicBezTo>
                      <a:pt x="352" y="186"/>
                      <a:pt x="327" y="211"/>
                      <a:pt x="301" y="236"/>
                    </a:cubicBezTo>
                    <a:cubicBezTo>
                      <a:pt x="201" y="361"/>
                      <a:pt x="151" y="487"/>
                      <a:pt x="76" y="637"/>
                    </a:cubicBezTo>
                    <a:cubicBezTo>
                      <a:pt x="51" y="762"/>
                      <a:pt x="1" y="913"/>
                      <a:pt x="51" y="1038"/>
                    </a:cubicBezTo>
                    <a:cubicBezTo>
                      <a:pt x="101" y="1138"/>
                      <a:pt x="176" y="1213"/>
                      <a:pt x="276" y="1264"/>
                    </a:cubicBezTo>
                    <a:cubicBezTo>
                      <a:pt x="402" y="1339"/>
                      <a:pt x="527" y="1414"/>
                      <a:pt x="677" y="1439"/>
                    </a:cubicBezTo>
                    <a:cubicBezTo>
                      <a:pt x="714" y="1446"/>
                      <a:pt x="753" y="1449"/>
                      <a:pt x="793" y="1449"/>
                    </a:cubicBezTo>
                    <a:cubicBezTo>
                      <a:pt x="889" y="1449"/>
                      <a:pt x="990" y="1432"/>
                      <a:pt x="1078" y="1414"/>
                    </a:cubicBezTo>
                    <a:cubicBezTo>
                      <a:pt x="1204" y="1364"/>
                      <a:pt x="1304" y="1264"/>
                      <a:pt x="1379" y="1163"/>
                    </a:cubicBezTo>
                    <a:cubicBezTo>
                      <a:pt x="1454" y="1063"/>
                      <a:pt x="1504" y="963"/>
                      <a:pt x="1504" y="838"/>
                    </a:cubicBezTo>
                    <a:cubicBezTo>
                      <a:pt x="1504" y="637"/>
                      <a:pt x="1354" y="437"/>
                      <a:pt x="1204" y="311"/>
                    </a:cubicBezTo>
                    <a:cubicBezTo>
                      <a:pt x="1078" y="211"/>
                      <a:pt x="928" y="111"/>
                      <a:pt x="778" y="36"/>
                    </a:cubicBezTo>
                    <a:cubicBezTo>
                      <a:pt x="742" y="18"/>
                      <a:pt x="694" y="0"/>
                      <a:pt x="643" y="0"/>
                    </a:cubicBezTo>
                    <a:close/>
                  </a:path>
                </a:pathLst>
              </a:custGeom>
              <a:solidFill>
                <a:srgbClr val="FEE4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8468079" y="3621646"/>
                <a:ext cx="34024" cy="33165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467" extrusionOk="0">
                    <a:moveTo>
                      <a:pt x="602" y="1"/>
                    </a:moveTo>
                    <a:cubicBezTo>
                      <a:pt x="527" y="26"/>
                      <a:pt x="451" y="101"/>
                      <a:pt x="401" y="151"/>
                    </a:cubicBezTo>
                    <a:cubicBezTo>
                      <a:pt x="351" y="176"/>
                      <a:pt x="326" y="201"/>
                      <a:pt x="301" y="226"/>
                    </a:cubicBezTo>
                    <a:cubicBezTo>
                      <a:pt x="226" y="352"/>
                      <a:pt x="151" y="477"/>
                      <a:pt x="101" y="627"/>
                    </a:cubicBezTo>
                    <a:cubicBezTo>
                      <a:pt x="50" y="753"/>
                      <a:pt x="0" y="903"/>
                      <a:pt x="50" y="1028"/>
                    </a:cubicBezTo>
                    <a:cubicBezTo>
                      <a:pt x="75" y="1129"/>
                      <a:pt x="176" y="1204"/>
                      <a:pt x="251" y="1254"/>
                    </a:cubicBezTo>
                    <a:cubicBezTo>
                      <a:pt x="376" y="1354"/>
                      <a:pt x="502" y="1404"/>
                      <a:pt x="652" y="1429"/>
                    </a:cubicBezTo>
                    <a:cubicBezTo>
                      <a:pt x="715" y="1454"/>
                      <a:pt x="783" y="1467"/>
                      <a:pt x="852" y="1467"/>
                    </a:cubicBezTo>
                    <a:cubicBezTo>
                      <a:pt x="921" y="1467"/>
                      <a:pt x="990" y="1454"/>
                      <a:pt x="1053" y="1429"/>
                    </a:cubicBezTo>
                    <a:cubicBezTo>
                      <a:pt x="1178" y="1379"/>
                      <a:pt x="1304" y="1304"/>
                      <a:pt x="1379" y="1204"/>
                    </a:cubicBezTo>
                    <a:cubicBezTo>
                      <a:pt x="1454" y="1103"/>
                      <a:pt x="1479" y="1003"/>
                      <a:pt x="1504" y="878"/>
                    </a:cubicBezTo>
                    <a:cubicBezTo>
                      <a:pt x="1504" y="677"/>
                      <a:pt x="1379" y="477"/>
                      <a:pt x="1203" y="326"/>
                    </a:cubicBezTo>
                    <a:cubicBezTo>
                      <a:pt x="1103" y="226"/>
                      <a:pt x="953" y="151"/>
                      <a:pt x="827" y="51"/>
                    </a:cubicBezTo>
                    <a:cubicBezTo>
                      <a:pt x="752" y="26"/>
                      <a:pt x="677" y="1"/>
                      <a:pt x="602" y="1"/>
                    </a:cubicBezTo>
                    <a:close/>
                  </a:path>
                </a:pathLst>
              </a:custGeom>
              <a:solidFill>
                <a:srgbClr val="FEE4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9"/>
              <p:cNvSpPr/>
              <p:nvPr/>
            </p:nvSpPr>
            <p:spPr>
              <a:xfrm>
                <a:off x="8417642" y="3656212"/>
                <a:ext cx="31764" cy="30837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64" extrusionOk="0">
                    <a:moveTo>
                      <a:pt x="728" y="1"/>
                    </a:moveTo>
                    <a:cubicBezTo>
                      <a:pt x="652" y="1"/>
                      <a:pt x="577" y="51"/>
                      <a:pt x="502" y="76"/>
                    </a:cubicBezTo>
                    <a:cubicBezTo>
                      <a:pt x="477" y="101"/>
                      <a:pt x="452" y="126"/>
                      <a:pt x="427" y="151"/>
                    </a:cubicBezTo>
                    <a:cubicBezTo>
                      <a:pt x="301" y="226"/>
                      <a:pt x="226" y="351"/>
                      <a:pt x="151" y="452"/>
                    </a:cubicBezTo>
                    <a:cubicBezTo>
                      <a:pt x="76" y="552"/>
                      <a:pt x="1" y="677"/>
                      <a:pt x="26" y="803"/>
                    </a:cubicBezTo>
                    <a:cubicBezTo>
                      <a:pt x="51" y="903"/>
                      <a:pt x="126" y="1003"/>
                      <a:pt x="176" y="1053"/>
                    </a:cubicBezTo>
                    <a:cubicBezTo>
                      <a:pt x="276" y="1153"/>
                      <a:pt x="377" y="1229"/>
                      <a:pt x="502" y="1279"/>
                    </a:cubicBezTo>
                    <a:cubicBezTo>
                      <a:pt x="596" y="1335"/>
                      <a:pt x="690" y="1363"/>
                      <a:pt x="784" y="1363"/>
                    </a:cubicBezTo>
                    <a:cubicBezTo>
                      <a:pt x="815" y="1363"/>
                      <a:pt x="847" y="1360"/>
                      <a:pt x="878" y="1354"/>
                    </a:cubicBezTo>
                    <a:cubicBezTo>
                      <a:pt x="1003" y="1329"/>
                      <a:pt x="1103" y="1279"/>
                      <a:pt x="1204" y="1204"/>
                    </a:cubicBezTo>
                    <a:cubicBezTo>
                      <a:pt x="1279" y="1128"/>
                      <a:pt x="1354" y="1053"/>
                      <a:pt x="1379" y="928"/>
                    </a:cubicBezTo>
                    <a:cubicBezTo>
                      <a:pt x="1404" y="752"/>
                      <a:pt x="1329" y="552"/>
                      <a:pt x="1204" y="402"/>
                    </a:cubicBezTo>
                    <a:cubicBezTo>
                      <a:pt x="1129" y="276"/>
                      <a:pt x="1003" y="176"/>
                      <a:pt x="903" y="76"/>
                    </a:cubicBezTo>
                    <a:cubicBezTo>
                      <a:pt x="853" y="26"/>
                      <a:pt x="803" y="1"/>
                      <a:pt x="728" y="1"/>
                    </a:cubicBezTo>
                    <a:close/>
                  </a:path>
                </a:pathLst>
              </a:custGeom>
              <a:solidFill>
                <a:srgbClr val="FEE4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9"/>
              <p:cNvSpPr/>
              <p:nvPr/>
            </p:nvSpPr>
            <p:spPr>
              <a:xfrm>
                <a:off x="8370618" y="3674344"/>
                <a:ext cx="23828" cy="2326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29" extrusionOk="0">
                    <a:moveTo>
                      <a:pt x="527" y="1"/>
                    </a:moveTo>
                    <a:cubicBezTo>
                      <a:pt x="477" y="1"/>
                      <a:pt x="427" y="26"/>
                      <a:pt x="376" y="51"/>
                    </a:cubicBezTo>
                    <a:cubicBezTo>
                      <a:pt x="351" y="76"/>
                      <a:pt x="326" y="76"/>
                      <a:pt x="301" y="101"/>
                    </a:cubicBezTo>
                    <a:cubicBezTo>
                      <a:pt x="226" y="176"/>
                      <a:pt x="176" y="251"/>
                      <a:pt x="101" y="351"/>
                    </a:cubicBezTo>
                    <a:cubicBezTo>
                      <a:pt x="51" y="427"/>
                      <a:pt x="0" y="502"/>
                      <a:pt x="26" y="602"/>
                    </a:cubicBezTo>
                    <a:cubicBezTo>
                      <a:pt x="26" y="677"/>
                      <a:pt x="76" y="752"/>
                      <a:pt x="126" y="803"/>
                    </a:cubicBezTo>
                    <a:cubicBezTo>
                      <a:pt x="201" y="878"/>
                      <a:pt x="276" y="928"/>
                      <a:pt x="376" y="978"/>
                    </a:cubicBezTo>
                    <a:cubicBezTo>
                      <a:pt x="452" y="1003"/>
                      <a:pt x="552" y="1028"/>
                      <a:pt x="652" y="1028"/>
                    </a:cubicBezTo>
                    <a:cubicBezTo>
                      <a:pt x="752" y="1003"/>
                      <a:pt x="828" y="953"/>
                      <a:pt x="903" y="903"/>
                    </a:cubicBezTo>
                    <a:cubicBezTo>
                      <a:pt x="953" y="853"/>
                      <a:pt x="1003" y="777"/>
                      <a:pt x="1028" y="702"/>
                    </a:cubicBezTo>
                    <a:cubicBezTo>
                      <a:pt x="1053" y="577"/>
                      <a:pt x="1003" y="427"/>
                      <a:pt x="903" y="301"/>
                    </a:cubicBezTo>
                    <a:cubicBezTo>
                      <a:pt x="828" y="201"/>
                      <a:pt x="752" y="126"/>
                      <a:pt x="677" y="51"/>
                    </a:cubicBezTo>
                    <a:cubicBezTo>
                      <a:pt x="627" y="26"/>
                      <a:pt x="602" y="1"/>
                      <a:pt x="527" y="1"/>
                    </a:cubicBezTo>
                    <a:close/>
                  </a:path>
                </a:pathLst>
              </a:custGeom>
              <a:solidFill>
                <a:srgbClr val="FEE4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9"/>
              <p:cNvSpPr/>
              <p:nvPr/>
            </p:nvSpPr>
            <p:spPr>
              <a:xfrm>
                <a:off x="8428833" y="3542180"/>
                <a:ext cx="12638" cy="22856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011" extrusionOk="0">
                    <a:moveTo>
                      <a:pt x="493" y="1"/>
                    </a:moveTo>
                    <a:cubicBezTo>
                      <a:pt x="458" y="1"/>
                      <a:pt x="420" y="19"/>
                      <a:pt x="408" y="57"/>
                    </a:cubicBezTo>
                    <a:cubicBezTo>
                      <a:pt x="383" y="358"/>
                      <a:pt x="258" y="659"/>
                      <a:pt x="57" y="884"/>
                    </a:cubicBezTo>
                    <a:cubicBezTo>
                      <a:pt x="1" y="940"/>
                      <a:pt x="43" y="1011"/>
                      <a:pt x="89" y="1011"/>
                    </a:cubicBezTo>
                    <a:cubicBezTo>
                      <a:pt x="104" y="1011"/>
                      <a:pt x="120" y="1003"/>
                      <a:pt x="132" y="984"/>
                    </a:cubicBezTo>
                    <a:cubicBezTo>
                      <a:pt x="383" y="734"/>
                      <a:pt x="533" y="408"/>
                      <a:pt x="558" y="57"/>
                    </a:cubicBezTo>
                    <a:cubicBezTo>
                      <a:pt x="558" y="19"/>
                      <a:pt x="527" y="1"/>
                      <a:pt x="493" y="1"/>
                    </a:cubicBezTo>
                    <a:close/>
                  </a:path>
                </a:pathLst>
              </a:custGeom>
              <a:solidFill>
                <a:srgbClr val="E5A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9"/>
              <p:cNvSpPr/>
              <p:nvPr/>
            </p:nvSpPr>
            <p:spPr>
              <a:xfrm>
                <a:off x="8427838" y="3545730"/>
                <a:ext cx="6827" cy="10083"/>
              </a:xfrm>
              <a:custGeom>
                <a:avLst/>
                <a:gdLst/>
                <a:ahLst/>
                <a:cxnLst/>
                <a:rect l="l" t="t" r="r" b="b"/>
                <a:pathLst>
                  <a:path w="302" h="446" extrusionOk="0">
                    <a:moveTo>
                      <a:pt x="251" y="0"/>
                    </a:moveTo>
                    <a:cubicBezTo>
                      <a:pt x="226" y="0"/>
                      <a:pt x="176" y="0"/>
                      <a:pt x="176" y="50"/>
                    </a:cubicBezTo>
                    <a:cubicBezTo>
                      <a:pt x="151" y="75"/>
                      <a:pt x="151" y="101"/>
                      <a:pt x="151" y="126"/>
                    </a:cubicBezTo>
                    <a:cubicBezTo>
                      <a:pt x="126" y="151"/>
                      <a:pt x="126" y="151"/>
                      <a:pt x="126" y="176"/>
                    </a:cubicBezTo>
                    <a:cubicBezTo>
                      <a:pt x="126" y="176"/>
                      <a:pt x="126" y="176"/>
                      <a:pt x="126" y="201"/>
                    </a:cubicBezTo>
                    <a:cubicBezTo>
                      <a:pt x="101" y="226"/>
                      <a:pt x="76" y="251"/>
                      <a:pt x="76" y="276"/>
                    </a:cubicBezTo>
                    <a:lnTo>
                      <a:pt x="51" y="276"/>
                    </a:lnTo>
                    <a:cubicBezTo>
                      <a:pt x="51" y="276"/>
                      <a:pt x="51" y="276"/>
                      <a:pt x="51" y="301"/>
                    </a:cubicBezTo>
                    <a:cubicBezTo>
                      <a:pt x="51" y="301"/>
                      <a:pt x="26" y="301"/>
                      <a:pt x="26" y="326"/>
                    </a:cubicBezTo>
                    <a:cubicBezTo>
                      <a:pt x="1" y="351"/>
                      <a:pt x="1" y="401"/>
                      <a:pt x="26" y="426"/>
                    </a:cubicBezTo>
                    <a:cubicBezTo>
                      <a:pt x="38" y="439"/>
                      <a:pt x="57" y="445"/>
                      <a:pt x="76" y="445"/>
                    </a:cubicBezTo>
                    <a:cubicBezTo>
                      <a:pt x="95" y="445"/>
                      <a:pt x="114" y="439"/>
                      <a:pt x="126" y="426"/>
                    </a:cubicBezTo>
                    <a:cubicBezTo>
                      <a:pt x="201" y="326"/>
                      <a:pt x="277" y="201"/>
                      <a:pt x="302" y="75"/>
                    </a:cubicBezTo>
                    <a:cubicBezTo>
                      <a:pt x="302" y="50"/>
                      <a:pt x="302" y="0"/>
                      <a:pt x="251" y="0"/>
                    </a:cubicBezTo>
                    <a:close/>
                  </a:path>
                </a:pathLst>
              </a:custGeom>
              <a:solidFill>
                <a:srgbClr val="E5A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9"/>
              <p:cNvSpPr/>
              <p:nvPr/>
            </p:nvSpPr>
            <p:spPr>
              <a:xfrm>
                <a:off x="8419111" y="3594607"/>
                <a:ext cx="14198" cy="18877"/>
              </a:xfrm>
              <a:custGeom>
                <a:avLst/>
                <a:gdLst/>
                <a:ahLst/>
                <a:cxnLst/>
                <a:rect l="l" t="t" r="r" b="b"/>
                <a:pathLst>
                  <a:path w="628" h="835" extrusionOk="0">
                    <a:moveTo>
                      <a:pt x="548" y="0"/>
                    </a:moveTo>
                    <a:cubicBezTo>
                      <a:pt x="522" y="0"/>
                      <a:pt x="497" y="14"/>
                      <a:pt x="487" y="44"/>
                    </a:cubicBezTo>
                    <a:cubicBezTo>
                      <a:pt x="412" y="319"/>
                      <a:pt x="262" y="545"/>
                      <a:pt x="61" y="720"/>
                    </a:cubicBezTo>
                    <a:cubicBezTo>
                      <a:pt x="0" y="761"/>
                      <a:pt x="54" y="834"/>
                      <a:pt x="117" y="834"/>
                    </a:cubicBezTo>
                    <a:cubicBezTo>
                      <a:pt x="132" y="834"/>
                      <a:pt x="147" y="830"/>
                      <a:pt x="161" y="821"/>
                    </a:cubicBezTo>
                    <a:cubicBezTo>
                      <a:pt x="387" y="620"/>
                      <a:pt x="537" y="370"/>
                      <a:pt x="612" y="94"/>
                    </a:cubicBezTo>
                    <a:cubicBezTo>
                      <a:pt x="628" y="33"/>
                      <a:pt x="588" y="0"/>
                      <a:pt x="548" y="0"/>
                    </a:cubicBezTo>
                    <a:close/>
                  </a:path>
                </a:pathLst>
              </a:custGeom>
              <a:solidFill>
                <a:srgbClr val="E5A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9"/>
              <p:cNvSpPr/>
              <p:nvPr/>
            </p:nvSpPr>
            <p:spPr>
              <a:xfrm>
                <a:off x="8417642" y="3597433"/>
                <a:ext cx="8523" cy="902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99" extrusionOk="0">
                    <a:moveTo>
                      <a:pt x="301" y="0"/>
                    </a:moveTo>
                    <a:cubicBezTo>
                      <a:pt x="283" y="0"/>
                      <a:pt x="264" y="7"/>
                      <a:pt x="251" y="19"/>
                    </a:cubicBezTo>
                    <a:lnTo>
                      <a:pt x="51" y="270"/>
                    </a:lnTo>
                    <a:cubicBezTo>
                      <a:pt x="26" y="295"/>
                      <a:pt x="1" y="345"/>
                      <a:pt x="26" y="370"/>
                    </a:cubicBezTo>
                    <a:cubicBezTo>
                      <a:pt x="40" y="384"/>
                      <a:pt x="63" y="399"/>
                      <a:pt x="85" y="399"/>
                    </a:cubicBezTo>
                    <a:cubicBezTo>
                      <a:pt x="100" y="399"/>
                      <a:pt x="115" y="391"/>
                      <a:pt x="126" y="370"/>
                    </a:cubicBezTo>
                    <a:lnTo>
                      <a:pt x="352" y="119"/>
                    </a:lnTo>
                    <a:cubicBezTo>
                      <a:pt x="377" y="94"/>
                      <a:pt x="377" y="44"/>
                      <a:pt x="352" y="19"/>
                    </a:cubicBezTo>
                    <a:cubicBezTo>
                      <a:pt x="339" y="7"/>
                      <a:pt x="320" y="0"/>
                      <a:pt x="301" y="0"/>
                    </a:cubicBezTo>
                    <a:close/>
                  </a:path>
                </a:pathLst>
              </a:custGeom>
              <a:solidFill>
                <a:srgbClr val="E5A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9"/>
              <p:cNvSpPr/>
              <p:nvPr/>
            </p:nvSpPr>
            <p:spPr>
              <a:xfrm>
                <a:off x="8377988" y="3625624"/>
                <a:ext cx="17023" cy="1609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712" extrusionOk="0">
                    <a:moveTo>
                      <a:pt x="702" y="0"/>
                    </a:moveTo>
                    <a:cubicBezTo>
                      <a:pt x="652" y="0"/>
                      <a:pt x="627" y="25"/>
                      <a:pt x="602" y="50"/>
                    </a:cubicBezTo>
                    <a:cubicBezTo>
                      <a:pt x="502" y="301"/>
                      <a:pt x="301" y="476"/>
                      <a:pt x="50" y="577"/>
                    </a:cubicBezTo>
                    <a:cubicBezTo>
                      <a:pt x="25" y="577"/>
                      <a:pt x="0" y="627"/>
                      <a:pt x="0" y="652"/>
                    </a:cubicBezTo>
                    <a:cubicBezTo>
                      <a:pt x="0" y="688"/>
                      <a:pt x="27" y="712"/>
                      <a:pt x="61" y="712"/>
                    </a:cubicBezTo>
                    <a:cubicBezTo>
                      <a:pt x="74" y="712"/>
                      <a:pt x="87" y="709"/>
                      <a:pt x="101" y="702"/>
                    </a:cubicBezTo>
                    <a:cubicBezTo>
                      <a:pt x="376" y="602"/>
                      <a:pt x="627" y="376"/>
                      <a:pt x="752" y="100"/>
                    </a:cubicBezTo>
                    <a:cubicBezTo>
                      <a:pt x="752" y="50"/>
                      <a:pt x="727" y="25"/>
                      <a:pt x="702" y="0"/>
                    </a:cubicBezTo>
                    <a:close/>
                  </a:path>
                </a:pathLst>
              </a:custGeom>
              <a:solidFill>
                <a:srgbClr val="E5A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9"/>
              <p:cNvSpPr/>
              <p:nvPr/>
            </p:nvSpPr>
            <p:spPr>
              <a:xfrm>
                <a:off x="8379119" y="3626190"/>
                <a:ext cx="7958" cy="87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87" extrusionOk="0">
                    <a:moveTo>
                      <a:pt x="251" y="0"/>
                    </a:moveTo>
                    <a:cubicBezTo>
                      <a:pt x="226" y="0"/>
                      <a:pt x="226" y="25"/>
                      <a:pt x="226" y="50"/>
                    </a:cubicBezTo>
                    <a:cubicBezTo>
                      <a:pt x="226" y="42"/>
                      <a:pt x="223" y="39"/>
                      <a:pt x="219" y="39"/>
                    </a:cubicBezTo>
                    <a:cubicBezTo>
                      <a:pt x="212" y="39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75"/>
                    </a:cubicBezTo>
                    <a:cubicBezTo>
                      <a:pt x="201" y="75"/>
                      <a:pt x="201" y="100"/>
                      <a:pt x="176" y="100"/>
                    </a:cubicBezTo>
                    <a:cubicBezTo>
                      <a:pt x="176" y="100"/>
                      <a:pt x="176" y="125"/>
                      <a:pt x="151" y="125"/>
                    </a:cubicBezTo>
                    <a:cubicBezTo>
                      <a:pt x="151" y="125"/>
                      <a:pt x="151" y="151"/>
                      <a:pt x="151" y="151"/>
                    </a:cubicBezTo>
                    <a:cubicBezTo>
                      <a:pt x="126" y="176"/>
                      <a:pt x="101" y="201"/>
                      <a:pt x="101" y="201"/>
                    </a:cubicBezTo>
                    <a:cubicBezTo>
                      <a:pt x="76" y="226"/>
                      <a:pt x="76" y="226"/>
                      <a:pt x="76" y="226"/>
                    </a:cubicBezTo>
                    <a:cubicBezTo>
                      <a:pt x="51" y="251"/>
                      <a:pt x="51" y="251"/>
                      <a:pt x="51" y="251"/>
                    </a:cubicBezTo>
                    <a:cubicBezTo>
                      <a:pt x="25" y="276"/>
                      <a:pt x="25" y="276"/>
                      <a:pt x="0" y="301"/>
                    </a:cubicBezTo>
                    <a:cubicBezTo>
                      <a:pt x="0" y="301"/>
                      <a:pt x="0" y="326"/>
                      <a:pt x="25" y="351"/>
                    </a:cubicBezTo>
                    <a:cubicBezTo>
                      <a:pt x="25" y="369"/>
                      <a:pt x="51" y="387"/>
                      <a:pt x="74" y="387"/>
                    </a:cubicBezTo>
                    <a:cubicBezTo>
                      <a:pt x="84" y="387"/>
                      <a:pt x="93" y="383"/>
                      <a:pt x="101" y="376"/>
                    </a:cubicBezTo>
                    <a:cubicBezTo>
                      <a:pt x="151" y="351"/>
                      <a:pt x="201" y="301"/>
                      <a:pt x="251" y="251"/>
                    </a:cubicBezTo>
                    <a:cubicBezTo>
                      <a:pt x="301" y="201"/>
                      <a:pt x="326" y="151"/>
                      <a:pt x="351" y="75"/>
                    </a:cubicBezTo>
                    <a:cubicBezTo>
                      <a:pt x="351" y="75"/>
                      <a:pt x="351" y="50"/>
                      <a:pt x="351" y="25"/>
                    </a:cubicBezTo>
                    <a:cubicBezTo>
                      <a:pt x="326" y="25"/>
                      <a:pt x="326" y="0"/>
                      <a:pt x="301" y="0"/>
                    </a:cubicBezTo>
                    <a:close/>
                  </a:path>
                </a:pathLst>
              </a:custGeom>
              <a:solidFill>
                <a:srgbClr val="E5A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8333791" y="3645881"/>
                <a:ext cx="13293" cy="1130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00" extrusionOk="0">
                    <a:moveTo>
                      <a:pt x="484" y="0"/>
                    </a:moveTo>
                    <a:cubicBezTo>
                      <a:pt x="462" y="0"/>
                      <a:pt x="441" y="9"/>
                      <a:pt x="426" y="31"/>
                    </a:cubicBezTo>
                    <a:cubicBezTo>
                      <a:pt x="351" y="182"/>
                      <a:pt x="201" y="307"/>
                      <a:pt x="25" y="357"/>
                    </a:cubicBezTo>
                    <a:cubicBezTo>
                      <a:pt x="0" y="382"/>
                      <a:pt x="0" y="432"/>
                      <a:pt x="0" y="458"/>
                    </a:cubicBezTo>
                    <a:cubicBezTo>
                      <a:pt x="15" y="487"/>
                      <a:pt x="38" y="499"/>
                      <a:pt x="60" y="499"/>
                    </a:cubicBezTo>
                    <a:cubicBezTo>
                      <a:pt x="76" y="499"/>
                      <a:pt x="90" y="493"/>
                      <a:pt x="101" y="483"/>
                    </a:cubicBezTo>
                    <a:cubicBezTo>
                      <a:pt x="301" y="407"/>
                      <a:pt x="452" y="282"/>
                      <a:pt x="552" y="107"/>
                    </a:cubicBezTo>
                    <a:cubicBezTo>
                      <a:pt x="587" y="53"/>
                      <a:pt x="535" y="0"/>
                      <a:pt x="484" y="0"/>
                    </a:cubicBezTo>
                    <a:close/>
                  </a:path>
                </a:pathLst>
              </a:custGeom>
              <a:solidFill>
                <a:srgbClr val="E5A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8332095" y="3643371"/>
                <a:ext cx="8523" cy="7913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50" extrusionOk="0">
                    <a:moveTo>
                      <a:pt x="292" y="1"/>
                    </a:moveTo>
                    <a:cubicBezTo>
                      <a:pt x="268" y="1"/>
                      <a:pt x="251" y="13"/>
                      <a:pt x="251" y="42"/>
                    </a:cubicBezTo>
                    <a:cubicBezTo>
                      <a:pt x="226" y="42"/>
                      <a:pt x="226" y="67"/>
                      <a:pt x="201" y="92"/>
                    </a:cubicBezTo>
                    <a:cubicBezTo>
                      <a:pt x="201" y="117"/>
                      <a:pt x="201" y="117"/>
                      <a:pt x="201" y="117"/>
                    </a:cubicBezTo>
                    <a:cubicBezTo>
                      <a:pt x="176" y="117"/>
                      <a:pt x="176" y="142"/>
                      <a:pt x="151" y="142"/>
                    </a:cubicBezTo>
                    <a:cubicBezTo>
                      <a:pt x="151" y="142"/>
                      <a:pt x="151" y="168"/>
                      <a:pt x="126" y="168"/>
                    </a:cubicBezTo>
                    <a:lnTo>
                      <a:pt x="100" y="168"/>
                    </a:lnTo>
                    <a:cubicBezTo>
                      <a:pt x="100" y="193"/>
                      <a:pt x="100" y="193"/>
                      <a:pt x="75" y="193"/>
                    </a:cubicBezTo>
                    <a:cubicBezTo>
                      <a:pt x="75" y="193"/>
                      <a:pt x="75" y="193"/>
                      <a:pt x="50" y="218"/>
                    </a:cubicBezTo>
                    <a:cubicBezTo>
                      <a:pt x="25" y="218"/>
                      <a:pt x="25" y="218"/>
                      <a:pt x="0" y="243"/>
                    </a:cubicBezTo>
                    <a:cubicBezTo>
                      <a:pt x="0" y="243"/>
                      <a:pt x="0" y="268"/>
                      <a:pt x="0" y="293"/>
                    </a:cubicBezTo>
                    <a:cubicBezTo>
                      <a:pt x="0" y="313"/>
                      <a:pt x="33" y="350"/>
                      <a:pt x="59" y="350"/>
                    </a:cubicBezTo>
                    <a:cubicBezTo>
                      <a:pt x="65" y="350"/>
                      <a:pt x="71" y="348"/>
                      <a:pt x="75" y="343"/>
                    </a:cubicBezTo>
                    <a:cubicBezTo>
                      <a:pt x="201" y="293"/>
                      <a:pt x="301" y="218"/>
                      <a:pt x="376" y="92"/>
                    </a:cubicBezTo>
                    <a:cubicBezTo>
                      <a:pt x="376" y="67"/>
                      <a:pt x="376" y="17"/>
                      <a:pt x="351" y="17"/>
                    </a:cubicBezTo>
                    <a:cubicBezTo>
                      <a:pt x="330" y="7"/>
                      <a:pt x="310" y="1"/>
                      <a:pt x="292" y="1"/>
                    </a:cubicBezTo>
                    <a:close/>
                  </a:path>
                </a:pathLst>
              </a:custGeom>
              <a:solidFill>
                <a:srgbClr val="E5A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9"/>
              <p:cNvSpPr/>
              <p:nvPr/>
            </p:nvSpPr>
            <p:spPr>
              <a:xfrm>
                <a:off x="8340030" y="3401019"/>
                <a:ext cx="7370" cy="22766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007" extrusionOk="0">
                    <a:moveTo>
                      <a:pt x="161" y="0"/>
                    </a:moveTo>
                    <a:cubicBezTo>
                      <a:pt x="150" y="0"/>
                      <a:pt x="139" y="4"/>
                      <a:pt x="125" y="10"/>
                    </a:cubicBezTo>
                    <a:cubicBezTo>
                      <a:pt x="100" y="10"/>
                      <a:pt x="75" y="60"/>
                      <a:pt x="75" y="85"/>
                    </a:cubicBezTo>
                    <a:cubicBezTo>
                      <a:pt x="176" y="361"/>
                      <a:pt x="150" y="662"/>
                      <a:pt x="25" y="913"/>
                    </a:cubicBezTo>
                    <a:cubicBezTo>
                      <a:pt x="0" y="938"/>
                      <a:pt x="0" y="988"/>
                      <a:pt x="50" y="988"/>
                    </a:cubicBezTo>
                    <a:cubicBezTo>
                      <a:pt x="63" y="1000"/>
                      <a:pt x="82" y="1006"/>
                      <a:pt x="100" y="1006"/>
                    </a:cubicBezTo>
                    <a:cubicBezTo>
                      <a:pt x="119" y="1006"/>
                      <a:pt x="138" y="1000"/>
                      <a:pt x="150" y="988"/>
                    </a:cubicBezTo>
                    <a:cubicBezTo>
                      <a:pt x="276" y="687"/>
                      <a:pt x="326" y="361"/>
                      <a:pt x="226" y="60"/>
                    </a:cubicBezTo>
                    <a:cubicBezTo>
                      <a:pt x="207" y="24"/>
                      <a:pt x="189" y="0"/>
                      <a:pt x="161" y="0"/>
                    </a:cubicBezTo>
                    <a:close/>
                  </a:path>
                </a:pathLst>
              </a:custGeom>
              <a:solidFill>
                <a:srgbClr val="E5A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9"/>
              <p:cNvSpPr/>
              <p:nvPr/>
            </p:nvSpPr>
            <p:spPr>
              <a:xfrm>
                <a:off x="8335486" y="3409180"/>
                <a:ext cx="4567" cy="8523"/>
              </a:xfrm>
              <a:custGeom>
                <a:avLst/>
                <a:gdLst/>
                <a:ahLst/>
                <a:cxnLst/>
                <a:rect l="l" t="t" r="r" b="b"/>
                <a:pathLst>
                  <a:path w="202" h="377" extrusionOk="0">
                    <a:moveTo>
                      <a:pt x="101" y="0"/>
                    </a:moveTo>
                    <a:cubicBezTo>
                      <a:pt x="76" y="25"/>
                      <a:pt x="76" y="25"/>
                      <a:pt x="51" y="50"/>
                    </a:cubicBezTo>
                    <a:cubicBezTo>
                      <a:pt x="51" y="50"/>
                      <a:pt x="51" y="75"/>
                      <a:pt x="51" y="100"/>
                    </a:cubicBezTo>
                    <a:cubicBezTo>
                      <a:pt x="51" y="125"/>
                      <a:pt x="51" y="151"/>
                      <a:pt x="51" y="201"/>
                    </a:cubicBezTo>
                    <a:cubicBezTo>
                      <a:pt x="51" y="226"/>
                      <a:pt x="26" y="251"/>
                      <a:pt x="26" y="276"/>
                    </a:cubicBezTo>
                    <a:cubicBezTo>
                      <a:pt x="1" y="301"/>
                      <a:pt x="26" y="326"/>
                      <a:pt x="26" y="326"/>
                    </a:cubicBezTo>
                    <a:cubicBezTo>
                      <a:pt x="26" y="351"/>
                      <a:pt x="51" y="376"/>
                      <a:pt x="76" y="376"/>
                    </a:cubicBezTo>
                    <a:lnTo>
                      <a:pt x="126" y="376"/>
                    </a:lnTo>
                    <a:cubicBezTo>
                      <a:pt x="126" y="351"/>
                      <a:pt x="126" y="351"/>
                      <a:pt x="126" y="351"/>
                    </a:cubicBezTo>
                    <a:cubicBezTo>
                      <a:pt x="151" y="351"/>
                      <a:pt x="151" y="326"/>
                      <a:pt x="151" y="326"/>
                    </a:cubicBezTo>
                    <a:cubicBezTo>
                      <a:pt x="176" y="251"/>
                      <a:pt x="201" y="151"/>
                      <a:pt x="176" y="75"/>
                    </a:cubicBezTo>
                    <a:cubicBezTo>
                      <a:pt x="176" y="50"/>
                      <a:pt x="176" y="25"/>
                      <a:pt x="151" y="25"/>
                    </a:cubicBezTo>
                    <a:cubicBezTo>
                      <a:pt x="126" y="0"/>
                      <a:pt x="126" y="0"/>
                      <a:pt x="101" y="0"/>
                    </a:cubicBezTo>
                    <a:close/>
                  </a:path>
                </a:pathLst>
              </a:custGeom>
              <a:solidFill>
                <a:srgbClr val="E5A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7" name="Google Shape;587;p19"/>
            <p:cNvSpPr/>
            <p:nvPr/>
          </p:nvSpPr>
          <p:spPr>
            <a:xfrm>
              <a:off x="8019885" y="3189887"/>
              <a:ext cx="666921" cy="666921"/>
            </a:xfrm>
            <a:custGeom>
              <a:avLst/>
              <a:gdLst/>
              <a:ahLst/>
              <a:cxnLst/>
              <a:rect l="l" t="t" r="r" b="b"/>
              <a:pathLst>
                <a:path w="29500" h="29500" extrusionOk="0">
                  <a:moveTo>
                    <a:pt x="14738" y="2181"/>
                  </a:moveTo>
                  <a:cubicBezTo>
                    <a:pt x="21680" y="2181"/>
                    <a:pt x="27319" y="7820"/>
                    <a:pt x="27319" y="14763"/>
                  </a:cubicBezTo>
                  <a:cubicBezTo>
                    <a:pt x="27319" y="21680"/>
                    <a:pt x="21680" y="27319"/>
                    <a:pt x="14738" y="27319"/>
                  </a:cubicBezTo>
                  <a:cubicBezTo>
                    <a:pt x="7820" y="27319"/>
                    <a:pt x="2181" y="21680"/>
                    <a:pt x="2181" y="14763"/>
                  </a:cubicBezTo>
                  <a:cubicBezTo>
                    <a:pt x="2181" y="7820"/>
                    <a:pt x="7820" y="2181"/>
                    <a:pt x="14738" y="2181"/>
                  </a:cubicBezTo>
                  <a:close/>
                  <a:moveTo>
                    <a:pt x="14738" y="1"/>
                  </a:moveTo>
                  <a:cubicBezTo>
                    <a:pt x="6617" y="1"/>
                    <a:pt x="1" y="6617"/>
                    <a:pt x="1" y="14763"/>
                  </a:cubicBezTo>
                  <a:cubicBezTo>
                    <a:pt x="1" y="22883"/>
                    <a:pt x="6617" y="29500"/>
                    <a:pt x="14738" y="29500"/>
                  </a:cubicBezTo>
                  <a:cubicBezTo>
                    <a:pt x="22883" y="29500"/>
                    <a:pt x="29500" y="22883"/>
                    <a:pt x="29500" y="14763"/>
                  </a:cubicBezTo>
                  <a:cubicBezTo>
                    <a:pt x="29500" y="6617"/>
                    <a:pt x="22883" y="1"/>
                    <a:pt x="147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8133217" y="3303784"/>
              <a:ext cx="439693" cy="439716"/>
            </a:xfrm>
            <a:custGeom>
              <a:avLst/>
              <a:gdLst/>
              <a:ahLst/>
              <a:cxnLst/>
              <a:rect l="l" t="t" r="r" b="b"/>
              <a:pathLst>
                <a:path w="19449" h="19450" extrusionOk="0">
                  <a:moveTo>
                    <a:pt x="17920" y="0"/>
                  </a:moveTo>
                  <a:lnTo>
                    <a:pt x="0" y="17895"/>
                  </a:lnTo>
                  <a:lnTo>
                    <a:pt x="1554" y="19449"/>
                  </a:lnTo>
                  <a:lnTo>
                    <a:pt x="19449" y="1529"/>
                  </a:lnTo>
                  <a:lnTo>
                    <a:pt x="17920" y="0"/>
                  </a:lnTo>
                  <a:close/>
                </a:path>
              </a:pathLst>
            </a:custGeom>
            <a:solidFill>
              <a:srgbClr val="FE6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19"/>
          <p:cNvGrpSpPr/>
          <p:nvPr/>
        </p:nvGrpSpPr>
        <p:grpSpPr>
          <a:xfrm>
            <a:off x="516238" y="3230754"/>
            <a:ext cx="588932" cy="585151"/>
            <a:chOff x="3966850" y="1346525"/>
            <a:chExt cx="1335750" cy="1327175"/>
          </a:xfrm>
        </p:grpSpPr>
        <p:sp>
          <p:nvSpPr>
            <p:cNvPr id="590" name="Google Shape;590;p19"/>
            <p:cNvSpPr/>
            <p:nvPr/>
          </p:nvSpPr>
          <p:spPr>
            <a:xfrm>
              <a:off x="4843650" y="2223325"/>
              <a:ext cx="458950" cy="235300"/>
            </a:xfrm>
            <a:custGeom>
              <a:avLst/>
              <a:gdLst/>
              <a:ahLst/>
              <a:cxnLst/>
              <a:rect l="l" t="t" r="r" b="b"/>
              <a:pathLst>
                <a:path w="18358" h="9412" extrusionOk="0">
                  <a:moveTo>
                    <a:pt x="9167" y="0"/>
                  </a:moveTo>
                  <a:cubicBezTo>
                    <a:pt x="8823" y="0"/>
                    <a:pt x="8480" y="25"/>
                    <a:pt x="8162" y="49"/>
                  </a:cubicBezTo>
                  <a:cubicBezTo>
                    <a:pt x="5515" y="196"/>
                    <a:pt x="3481" y="1054"/>
                    <a:pt x="2084" y="2549"/>
                  </a:cubicBezTo>
                  <a:cubicBezTo>
                    <a:pt x="0" y="4755"/>
                    <a:pt x="172" y="7598"/>
                    <a:pt x="196" y="7696"/>
                  </a:cubicBezTo>
                  <a:cubicBezTo>
                    <a:pt x="221" y="8113"/>
                    <a:pt x="490" y="8431"/>
                    <a:pt x="883" y="8529"/>
                  </a:cubicBezTo>
                  <a:cubicBezTo>
                    <a:pt x="1079" y="8603"/>
                    <a:pt x="4216" y="9412"/>
                    <a:pt x="8995" y="9412"/>
                  </a:cubicBezTo>
                  <a:cubicBezTo>
                    <a:pt x="10539" y="9412"/>
                    <a:pt x="12255" y="9338"/>
                    <a:pt x="14093" y="9093"/>
                  </a:cubicBezTo>
                  <a:cubicBezTo>
                    <a:pt x="15171" y="8971"/>
                    <a:pt x="16274" y="8799"/>
                    <a:pt x="17426" y="8554"/>
                  </a:cubicBezTo>
                  <a:cubicBezTo>
                    <a:pt x="17843" y="8456"/>
                    <a:pt x="18137" y="8113"/>
                    <a:pt x="18161" y="7696"/>
                  </a:cubicBezTo>
                  <a:cubicBezTo>
                    <a:pt x="18186" y="7598"/>
                    <a:pt x="18357" y="4755"/>
                    <a:pt x="16274" y="2549"/>
                  </a:cubicBezTo>
                  <a:cubicBezTo>
                    <a:pt x="14706" y="858"/>
                    <a:pt x="12304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5047675" y="2223325"/>
              <a:ext cx="254925" cy="227350"/>
            </a:xfrm>
            <a:custGeom>
              <a:avLst/>
              <a:gdLst/>
              <a:ahLst/>
              <a:cxnLst/>
              <a:rect l="l" t="t" r="r" b="b"/>
              <a:pathLst>
                <a:path w="10197" h="9094" extrusionOk="0">
                  <a:moveTo>
                    <a:pt x="1006" y="0"/>
                  </a:moveTo>
                  <a:cubicBezTo>
                    <a:pt x="662" y="0"/>
                    <a:pt x="319" y="25"/>
                    <a:pt x="1" y="49"/>
                  </a:cubicBezTo>
                  <a:cubicBezTo>
                    <a:pt x="2378" y="1397"/>
                    <a:pt x="6177" y="4338"/>
                    <a:pt x="5932" y="9093"/>
                  </a:cubicBezTo>
                  <a:cubicBezTo>
                    <a:pt x="7010" y="8971"/>
                    <a:pt x="8113" y="8799"/>
                    <a:pt x="9265" y="8554"/>
                  </a:cubicBezTo>
                  <a:cubicBezTo>
                    <a:pt x="9682" y="8456"/>
                    <a:pt x="9976" y="8113"/>
                    <a:pt x="10000" y="7696"/>
                  </a:cubicBezTo>
                  <a:cubicBezTo>
                    <a:pt x="10025" y="7598"/>
                    <a:pt x="10196" y="4755"/>
                    <a:pt x="8113" y="2549"/>
                  </a:cubicBezTo>
                  <a:cubicBezTo>
                    <a:pt x="6545" y="858"/>
                    <a:pt x="4143" y="0"/>
                    <a:pt x="1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4929425" y="1992400"/>
              <a:ext cx="287400" cy="277525"/>
            </a:xfrm>
            <a:custGeom>
              <a:avLst/>
              <a:gdLst/>
              <a:ahLst/>
              <a:cxnLst/>
              <a:rect l="l" t="t" r="r" b="b"/>
              <a:pathLst>
                <a:path w="11496" h="11101" extrusionOk="0">
                  <a:moveTo>
                    <a:pt x="5724" y="1"/>
                  </a:moveTo>
                  <a:cubicBezTo>
                    <a:pt x="5499" y="1"/>
                    <a:pt x="5273" y="80"/>
                    <a:pt x="5098" y="243"/>
                  </a:cubicBezTo>
                  <a:lnTo>
                    <a:pt x="515" y="4311"/>
                  </a:lnTo>
                  <a:cubicBezTo>
                    <a:pt x="368" y="4458"/>
                    <a:pt x="246" y="4654"/>
                    <a:pt x="221" y="4875"/>
                  </a:cubicBezTo>
                  <a:cubicBezTo>
                    <a:pt x="74" y="5929"/>
                    <a:pt x="1" y="7938"/>
                    <a:pt x="1275" y="9409"/>
                  </a:cubicBezTo>
                  <a:cubicBezTo>
                    <a:pt x="1398" y="9556"/>
                    <a:pt x="1520" y="9679"/>
                    <a:pt x="1643" y="9801"/>
                  </a:cubicBezTo>
                  <a:cubicBezTo>
                    <a:pt x="2598" y="10659"/>
                    <a:pt x="3995" y="11100"/>
                    <a:pt x="5736" y="11100"/>
                  </a:cubicBezTo>
                  <a:cubicBezTo>
                    <a:pt x="7745" y="11100"/>
                    <a:pt x="9265" y="10536"/>
                    <a:pt x="10221" y="9409"/>
                  </a:cubicBezTo>
                  <a:cubicBezTo>
                    <a:pt x="11495" y="7938"/>
                    <a:pt x="11422" y="5904"/>
                    <a:pt x="11275" y="4850"/>
                  </a:cubicBezTo>
                  <a:cubicBezTo>
                    <a:pt x="11226" y="4630"/>
                    <a:pt x="11128" y="4434"/>
                    <a:pt x="10956" y="4287"/>
                  </a:cubicBezTo>
                  <a:lnTo>
                    <a:pt x="9461" y="2963"/>
                  </a:lnTo>
                  <a:lnTo>
                    <a:pt x="6324" y="218"/>
                  </a:lnTo>
                  <a:cubicBezTo>
                    <a:pt x="6156" y="74"/>
                    <a:pt x="5940" y="1"/>
                    <a:pt x="5724" y="1"/>
                  </a:cubicBezTo>
                  <a:close/>
                </a:path>
              </a:pathLst>
            </a:custGeom>
            <a:solidFill>
              <a:srgbClr val="FEB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4877350" y="1934150"/>
              <a:ext cx="390925" cy="206475"/>
            </a:xfrm>
            <a:custGeom>
              <a:avLst/>
              <a:gdLst/>
              <a:ahLst/>
              <a:cxnLst/>
              <a:rect l="l" t="t" r="r" b="b"/>
              <a:pathLst>
                <a:path w="15637" h="8259" extrusionOk="0">
                  <a:moveTo>
                    <a:pt x="5800" y="1"/>
                  </a:moveTo>
                  <a:cubicBezTo>
                    <a:pt x="4116" y="1"/>
                    <a:pt x="2130" y="1092"/>
                    <a:pt x="1079" y="2720"/>
                  </a:cubicBezTo>
                  <a:cubicBezTo>
                    <a:pt x="0" y="4386"/>
                    <a:pt x="123" y="6225"/>
                    <a:pt x="1446" y="7769"/>
                  </a:cubicBezTo>
                  <a:cubicBezTo>
                    <a:pt x="1569" y="7916"/>
                    <a:pt x="1716" y="8014"/>
                    <a:pt x="1912" y="8063"/>
                  </a:cubicBezTo>
                  <a:cubicBezTo>
                    <a:pt x="1985" y="8063"/>
                    <a:pt x="2745" y="8259"/>
                    <a:pt x="3726" y="8259"/>
                  </a:cubicBezTo>
                  <a:cubicBezTo>
                    <a:pt x="4755" y="8259"/>
                    <a:pt x="6029" y="8063"/>
                    <a:pt x="7034" y="7278"/>
                  </a:cubicBezTo>
                  <a:cubicBezTo>
                    <a:pt x="7328" y="7058"/>
                    <a:pt x="7598" y="6788"/>
                    <a:pt x="7819" y="6494"/>
                  </a:cubicBezTo>
                  <a:cubicBezTo>
                    <a:pt x="8039" y="6788"/>
                    <a:pt x="8284" y="7058"/>
                    <a:pt x="8578" y="7278"/>
                  </a:cubicBezTo>
                  <a:cubicBezTo>
                    <a:pt x="9265" y="7818"/>
                    <a:pt x="10073" y="8063"/>
                    <a:pt x="10833" y="8185"/>
                  </a:cubicBezTo>
                  <a:cubicBezTo>
                    <a:pt x="11201" y="8234"/>
                    <a:pt x="11568" y="8259"/>
                    <a:pt x="11887" y="8259"/>
                  </a:cubicBezTo>
                  <a:cubicBezTo>
                    <a:pt x="12892" y="8259"/>
                    <a:pt x="13652" y="8063"/>
                    <a:pt x="13701" y="8063"/>
                  </a:cubicBezTo>
                  <a:cubicBezTo>
                    <a:pt x="13897" y="8014"/>
                    <a:pt x="14068" y="7916"/>
                    <a:pt x="14191" y="7769"/>
                  </a:cubicBezTo>
                  <a:cubicBezTo>
                    <a:pt x="15490" y="6225"/>
                    <a:pt x="15637" y="4386"/>
                    <a:pt x="14534" y="2720"/>
                  </a:cubicBezTo>
                  <a:cubicBezTo>
                    <a:pt x="13483" y="1092"/>
                    <a:pt x="11496" y="1"/>
                    <a:pt x="9827" y="1"/>
                  </a:cubicBezTo>
                  <a:cubicBezTo>
                    <a:pt x="9511" y="1"/>
                    <a:pt x="9206" y="40"/>
                    <a:pt x="8921" y="122"/>
                  </a:cubicBezTo>
                  <a:cubicBezTo>
                    <a:pt x="8701" y="195"/>
                    <a:pt x="8505" y="269"/>
                    <a:pt x="8333" y="367"/>
                  </a:cubicBezTo>
                  <a:cubicBezTo>
                    <a:pt x="8137" y="489"/>
                    <a:pt x="7966" y="612"/>
                    <a:pt x="7819" y="759"/>
                  </a:cubicBezTo>
                  <a:cubicBezTo>
                    <a:pt x="7500" y="465"/>
                    <a:pt x="7132" y="269"/>
                    <a:pt x="6716" y="122"/>
                  </a:cubicBezTo>
                  <a:cubicBezTo>
                    <a:pt x="6427" y="40"/>
                    <a:pt x="6119" y="1"/>
                    <a:pt x="5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5085050" y="1934150"/>
              <a:ext cx="183225" cy="206475"/>
            </a:xfrm>
            <a:custGeom>
              <a:avLst/>
              <a:gdLst/>
              <a:ahLst/>
              <a:cxnLst/>
              <a:rect l="l" t="t" r="r" b="b"/>
              <a:pathLst>
                <a:path w="7329" h="8259" extrusionOk="0">
                  <a:moveTo>
                    <a:pt x="1519" y="1"/>
                  </a:moveTo>
                  <a:cubicBezTo>
                    <a:pt x="1203" y="1"/>
                    <a:pt x="898" y="40"/>
                    <a:pt x="613" y="122"/>
                  </a:cubicBezTo>
                  <a:cubicBezTo>
                    <a:pt x="393" y="195"/>
                    <a:pt x="197" y="269"/>
                    <a:pt x="25" y="367"/>
                  </a:cubicBezTo>
                  <a:cubicBezTo>
                    <a:pt x="25" y="391"/>
                    <a:pt x="1" y="391"/>
                    <a:pt x="1" y="391"/>
                  </a:cubicBezTo>
                  <a:cubicBezTo>
                    <a:pt x="2746" y="1813"/>
                    <a:pt x="5001" y="5122"/>
                    <a:pt x="2525" y="8185"/>
                  </a:cubicBezTo>
                  <a:cubicBezTo>
                    <a:pt x="2893" y="8234"/>
                    <a:pt x="3260" y="8259"/>
                    <a:pt x="3579" y="8259"/>
                  </a:cubicBezTo>
                  <a:cubicBezTo>
                    <a:pt x="4584" y="8259"/>
                    <a:pt x="5344" y="8063"/>
                    <a:pt x="5393" y="8063"/>
                  </a:cubicBezTo>
                  <a:cubicBezTo>
                    <a:pt x="5589" y="8014"/>
                    <a:pt x="5760" y="7916"/>
                    <a:pt x="5883" y="7769"/>
                  </a:cubicBezTo>
                  <a:cubicBezTo>
                    <a:pt x="7182" y="6225"/>
                    <a:pt x="7329" y="4386"/>
                    <a:pt x="6226" y="2720"/>
                  </a:cubicBezTo>
                  <a:cubicBezTo>
                    <a:pt x="5175" y="1092"/>
                    <a:pt x="3188" y="1"/>
                    <a:pt x="1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4405550" y="2438400"/>
              <a:ext cx="458350" cy="235300"/>
            </a:xfrm>
            <a:custGeom>
              <a:avLst/>
              <a:gdLst/>
              <a:ahLst/>
              <a:cxnLst/>
              <a:rect l="l" t="t" r="r" b="b"/>
              <a:pathLst>
                <a:path w="18334" h="9412" extrusionOk="0">
                  <a:moveTo>
                    <a:pt x="9167" y="0"/>
                  </a:moveTo>
                  <a:cubicBezTo>
                    <a:pt x="8824" y="0"/>
                    <a:pt x="8481" y="25"/>
                    <a:pt x="8162" y="25"/>
                  </a:cubicBezTo>
                  <a:cubicBezTo>
                    <a:pt x="5515" y="196"/>
                    <a:pt x="3481" y="1054"/>
                    <a:pt x="2084" y="2549"/>
                  </a:cubicBezTo>
                  <a:cubicBezTo>
                    <a:pt x="1" y="4755"/>
                    <a:pt x="172" y="7573"/>
                    <a:pt x="172" y="7696"/>
                  </a:cubicBezTo>
                  <a:cubicBezTo>
                    <a:pt x="221" y="8088"/>
                    <a:pt x="491" y="8431"/>
                    <a:pt x="858" y="8529"/>
                  </a:cubicBezTo>
                  <a:cubicBezTo>
                    <a:pt x="1054" y="8578"/>
                    <a:pt x="4216" y="9411"/>
                    <a:pt x="8995" y="9411"/>
                  </a:cubicBezTo>
                  <a:cubicBezTo>
                    <a:pt x="10539" y="9411"/>
                    <a:pt x="12230" y="9338"/>
                    <a:pt x="14093" y="9093"/>
                  </a:cubicBezTo>
                  <a:cubicBezTo>
                    <a:pt x="15147" y="8970"/>
                    <a:pt x="16274" y="8799"/>
                    <a:pt x="17426" y="8554"/>
                  </a:cubicBezTo>
                  <a:cubicBezTo>
                    <a:pt x="17843" y="8456"/>
                    <a:pt x="18137" y="8112"/>
                    <a:pt x="18162" y="7696"/>
                  </a:cubicBezTo>
                  <a:cubicBezTo>
                    <a:pt x="18162" y="7573"/>
                    <a:pt x="18333" y="4755"/>
                    <a:pt x="16274" y="2549"/>
                  </a:cubicBezTo>
                  <a:cubicBezTo>
                    <a:pt x="14681" y="858"/>
                    <a:pt x="12304" y="0"/>
                    <a:pt x="9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4609575" y="2438400"/>
              <a:ext cx="254325" cy="227325"/>
            </a:xfrm>
            <a:custGeom>
              <a:avLst/>
              <a:gdLst/>
              <a:ahLst/>
              <a:cxnLst/>
              <a:rect l="l" t="t" r="r" b="b"/>
              <a:pathLst>
                <a:path w="10173" h="9093" extrusionOk="0">
                  <a:moveTo>
                    <a:pt x="1006" y="0"/>
                  </a:moveTo>
                  <a:cubicBezTo>
                    <a:pt x="663" y="0"/>
                    <a:pt x="320" y="25"/>
                    <a:pt x="1" y="25"/>
                  </a:cubicBezTo>
                  <a:cubicBezTo>
                    <a:pt x="2378" y="1397"/>
                    <a:pt x="6177" y="4338"/>
                    <a:pt x="5932" y="9093"/>
                  </a:cubicBezTo>
                  <a:cubicBezTo>
                    <a:pt x="6986" y="8970"/>
                    <a:pt x="8113" y="8799"/>
                    <a:pt x="9265" y="8554"/>
                  </a:cubicBezTo>
                  <a:cubicBezTo>
                    <a:pt x="9682" y="8456"/>
                    <a:pt x="9976" y="8112"/>
                    <a:pt x="10001" y="7696"/>
                  </a:cubicBezTo>
                  <a:cubicBezTo>
                    <a:pt x="10001" y="7573"/>
                    <a:pt x="10172" y="4755"/>
                    <a:pt x="8113" y="2549"/>
                  </a:cubicBezTo>
                  <a:cubicBezTo>
                    <a:pt x="6520" y="858"/>
                    <a:pt x="4143" y="0"/>
                    <a:pt x="1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4491325" y="2207400"/>
              <a:ext cx="287400" cy="277575"/>
            </a:xfrm>
            <a:custGeom>
              <a:avLst/>
              <a:gdLst/>
              <a:ahLst/>
              <a:cxnLst/>
              <a:rect l="l" t="t" r="r" b="b"/>
              <a:pathLst>
                <a:path w="11496" h="11103" extrusionOk="0">
                  <a:moveTo>
                    <a:pt x="5702" y="0"/>
                  </a:moveTo>
                  <a:cubicBezTo>
                    <a:pt x="5485" y="0"/>
                    <a:pt x="5270" y="74"/>
                    <a:pt x="5099" y="221"/>
                  </a:cubicBezTo>
                  <a:lnTo>
                    <a:pt x="515" y="4314"/>
                  </a:lnTo>
                  <a:cubicBezTo>
                    <a:pt x="344" y="4461"/>
                    <a:pt x="246" y="4657"/>
                    <a:pt x="221" y="4877"/>
                  </a:cubicBezTo>
                  <a:cubicBezTo>
                    <a:pt x="74" y="5931"/>
                    <a:pt x="1" y="7941"/>
                    <a:pt x="1275" y="9412"/>
                  </a:cubicBezTo>
                  <a:cubicBezTo>
                    <a:pt x="1373" y="9559"/>
                    <a:pt x="1496" y="9681"/>
                    <a:pt x="1643" y="9779"/>
                  </a:cubicBezTo>
                  <a:cubicBezTo>
                    <a:pt x="2599" y="10662"/>
                    <a:pt x="3971" y="11103"/>
                    <a:pt x="5736" y="11103"/>
                  </a:cubicBezTo>
                  <a:cubicBezTo>
                    <a:pt x="7746" y="11103"/>
                    <a:pt x="9265" y="10539"/>
                    <a:pt x="10221" y="9412"/>
                  </a:cubicBezTo>
                  <a:cubicBezTo>
                    <a:pt x="11495" y="7917"/>
                    <a:pt x="11422" y="5907"/>
                    <a:pt x="11275" y="4853"/>
                  </a:cubicBezTo>
                  <a:cubicBezTo>
                    <a:pt x="11226" y="4632"/>
                    <a:pt x="11128" y="4436"/>
                    <a:pt x="10956" y="4289"/>
                  </a:cubicBezTo>
                  <a:lnTo>
                    <a:pt x="9461" y="2966"/>
                  </a:lnTo>
                  <a:lnTo>
                    <a:pt x="6324" y="221"/>
                  </a:lnTo>
                  <a:cubicBezTo>
                    <a:pt x="6140" y="74"/>
                    <a:pt x="5920" y="0"/>
                    <a:pt x="5702" y="0"/>
                  </a:cubicBezTo>
                  <a:close/>
                </a:path>
              </a:pathLst>
            </a:custGeom>
            <a:solidFill>
              <a:srgbClr val="FEB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4439250" y="2149225"/>
              <a:ext cx="390325" cy="206475"/>
            </a:xfrm>
            <a:custGeom>
              <a:avLst/>
              <a:gdLst/>
              <a:ahLst/>
              <a:cxnLst/>
              <a:rect l="l" t="t" r="r" b="b"/>
              <a:pathLst>
                <a:path w="15613" h="8259" extrusionOk="0">
                  <a:moveTo>
                    <a:pt x="5786" y="0"/>
                  </a:moveTo>
                  <a:cubicBezTo>
                    <a:pt x="4117" y="0"/>
                    <a:pt x="2130" y="1091"/>
                    <a:pt x="1079" y="2719"/>
                  </a:cubicBezTo>
                  <a:cubicBezTo>
                    <a:pt x="1" y="4386"/>
                    <a:pt x="123" y="6224"/>
                    <a:pt x="1422" y="7768"/>
                  </a:cubicBezTo>
                  <a:cubicBezTo>
                    <a:pt x="1569" y="7915"/>
                    <a:pt x="1716" y="8013"/>
                    <a:pt x="1912" y="8062"/>
                  </a:cubicBezTo>
                  <a:cubicBezTo>
                    <a:pt x="1961" y="8062"/>
                    <a:pt x="2721" y="8258"/>
                    <a:pt x="3726" y="8258"/>
                  </a:cubicBezTo>
                  <a:cubicBezTo>
                    <a:pt x="4755" y="8258"/>
                    <a:pt x="6005" y="8062"/>
                    <a:pt x="7035" y="7278"/>
                  </a:cubicBezTo>
                  <a:cubicBezTo>
                    <a:pt x="7329" y="7033"/>
                    <a:pt x="7598" y="6788"/>
                    <a:pt x="7794" y="6494"/>
                  </a:cubicBezTo>
                  <a:cubicBezTo>
                    <a:pt x="8015" y="6788"/>
                    <a:pt x="8284" y="7033"/>
                    <a:pt x="8579" y="7278"/>
                  </a:cubicBezTo>
                  <a:cubicBezTo>
                    <a:pt x="9265" y="7817"/>
                    <a:pt x="10074" y="8062"/>
                    <a:pt x="10833" y="8185"/>
                  </a:cubicBezTo>
                  <a:cubicBezTo>
                    <a:pt x="11201" y="8234"/>
                    <a:pt x="11544" y="8258"/>
                    <a:pt x="11887" y="8258"/>
                  </a:cubicBezTo>
                  <a:cubicBezTo>
                    <a:pt x="12868" y="8258"/>
                    <a:pt x="13652" y="8062"/>
                    <a:pt x="13701" y="8062"/>
                  </a:cubicBezTo>
                  <a:cubicBezTo>
                    <a:pt x="13897" y="8013"/>
                    <a:pt x="14044" y="7915"/>
                    <a:pt x="14167" y="7768"/>
                  </a:cubicBezTo>
                  <a:cubicBezTo>
                    <a:pt x="15490" y="6224"/>
                    <a:pt x="15613" y="4386"/>
                    <a:pt x="14534" y="2719"/>
                  </a:cubicBezTo>
                  <a:cubicBezTo>
                    <a:pt x="13483" y="1091"/>
                    <a:pt x="11496" y="0"/>
                    <a:pt x="9812" y="0"/>
                  </a:cubicBezTo>
                  <a:cubicBezTo>
                    <a:pt x="9494" y="0"/>
                    <a:pt x="9186" y="39"/>
                    <a:pt x="8897" y="121"/>
                  </a:cubicBezTo>
                  <a:cubicBezTo>
                    <a:pt x="8701" y="195"/>
                    <a:pt x="8505" y="268"/>
                    <a:pt x="8333" y="366"/>
                  </a:cubicBezTo>
                  <a:cubicBezTo>
                    <a:pt x="8137" y="489"/>
                    <a:pt x="7966" y="612"/>
                    <a:pt x="7794" y="759"/>
                  </a:cubicBezTo>
                  <a:cubicBezTo>
                    <a:pt x="7500" y="465"/>
                    <a:pt x="7133" y="244"/>
                    <a:pt x="6691" y="121"/>
                  </a:cubicBezTo>
                  <a:cubicBezTo>
                    <a:pt x="6407" y="39"/>
                    <a:pt x="6102" y="0"/>
                    <a:pt x="5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4646950" y="2149225"/>
              <a:ext cx="182625" cy="206475"/>
            </a:xfrm>
            <a:custGeom>
              <a:avLst/>
              <a:gdLst/>
              <a:ahLst/>
              <a:cxnLst/>
              <a:rect l="l" t="t" r="r" b="b"/>
              <a:pathLst>
                <a:path w="7305" h="8259" extrusionOk="0">
                  <a:moveTo>
                    <a:pt x="1504" y="0"/>
                  </a:moveTo>
                  <a:cubicBezTo>
                    <a:pt x="1186" y="0"/>
                    <a:pt x="878" y="39"/>
                    <a:pt x="589" y="121"/>
                  </a:cubicBezTo>
                  <a:cubicBezTo>
                    <a:pt x="393" y="195"/>
                    <a:pt x="197" y="268"/>
                    <a:pt x="25" y="366"/>
                  </a:cubicBezTo>
                  <a:cubicBezTo>
                    <a:pt x="1" y="366"/>
                    <a:pt x="1" y="391"/>
                    <a:pt x="1" y="391"/>
                  </a:cubicBezTo>
                  <a:cubicBezTo>
                    <a:pt x="2746" y="1813"/>
                    <a:pt x="5001" y="5097"/>
                    <a:pt x="2525" y="8185"/>
                  </a:cubicBezTo>
                  <a:cubicBezTo>
                    <a:pt x="2893" y="8234"/>
                    <a:pt x="3236" y="8258"/>
                    <a:pt x="3579" y="8258"/>
                  </a:cubicBezTo>
                  <a:cubicBezTo>
                    <a:pt x="4560" y="8258"/>
                    <a:pt x="5344" y="8062"/>
                    <a:pt x="5393" y="8062"/>
                  </a:cubicBezTo>
                  <a:cubicBezTo>
                    <a:pt x="5589" y="8013"/>
                    <a:pt x="5736" y="7915"/>
                    <a:pt x="5859" y="7768"/>
                  </a:cubicBezTo>
                  <a:cubicBezTo>
                    <a:pt x="7182" y="6224"/>
                    <a:pt x="7305" y="4386"/>
                    <a:pt x="6226" y="2719"/>
                  </a:cubicBezTo>
                  <a:cubicBezTo>
                    <a:pt x="5175" y="1091"/>
                    <a:pt x="3188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3966850" y="2223325"/>
              <a:ext cx="458325" cy="235300"/>
            </a:xfrm>
            <a:custGeom>
              <a:avLst/>
              <a:gdLst/>
              <a:ahLst/>
              <a:cxnLst/>
              <a:rect l="l" t="t" r="r" b="b"/>
              <a:pathLst>
                <a:path w="18333" h="9412" extrusionOk="0">
                  <a:moveTo>
                    <a:pt x="9167" y="0"/>
                  </a:moveTo>
                  <a:cubicBezTo>
                    <a:pt x="8799" y="0"/>
                    <a:pt x="8480" y="25"/>
                    <a:pt x="8137" y="49"/>
                  </a:cubicBezTo>
                  <a:cubicBezTo>
                    <a:pt x="5515" y="196"/>
                    <a:pt x="3456" y="1054"/>
                    <a:pt x="2059" y="2549"/>
                  </a:cubicBezTo>
                  <a:cubicBezTo>
                    <a:pt x="0" y="4755"/>
                    <a:pt x="172" y="7598"/>
                    <a:pt x="172" y="7696"/>
                  </a:cubicBezTo>
                  <a:cubicBezTo>
                    <a:pt x="196" y="8113"/>
                    <a:pt x="466" y="8431"/>
                    <a:pt x="858" y="8529"/>
                  </a:cubicBezTo>
                  <a:cubicBezTo>
                    <a:pt x="1054" y="8603"/>
                    <a:pt x="4191" y="9412"/>
                    <a:pt x="8970" y="9412"/>
                  </a:cubicBezTo>
                  <a:cubicBezTo>
                    <a:pt x="10515" y="9412"/>
                    <a:pt x="12230" y="9338"/>
                    <a:pt x="14068" y="9093"/>
                  </a:cubicBezTo>
                  <a:cubicBezTo>
                    <a:pt x="15147" y="8971"/>
                    <a:pt x="16250" y="8799"/>
                    <a:pt x="17401" y="8554"/>
                  </a:cubicBezTo>
                  <a:cubicBezTo>
                    <a:pt x="17818" y="8456"/>
                    <a:pt x="18112" y="8113"/>
                    <a:pt x="18137" y="7696"/>
                  </a:cubicBezTo>
                  <a:cubicBezTo>
                    <a:pt x="18161" y="7598"/>
                    <a:pt x="18333" y="4755"/>
                    <a:pt x="16250" y="2549"/>
                  </a:cubicBezTo>
                  <a:cubicBezTo>
                    <a:pt x="14681" y="858"/>
                    <a:pt x="12279" y="0"/>
                    <a:pt x="9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4170275" y="2223325"/>
              <a:ext cx="254900" cy="227350"/>
            </a:xfrm>
            <a:custGeom>
              <a:avLst/>
              <a:gdLst/>
              <a:ahLst/>
              <a:cxnLst/>
              <a:rect l="l" t="t" r="r" b="b"/>
              <a:pathLst>
                <a:path w="10196" h="9094" extrusionOk="0">
                  <a:moveTo>
                    <a:pt x="1030" y="0"/>
                  </a:moveTo>
                  <a:cubicBezTo>
                    <a:pt x="662" y="0"/>
                    <a:pt x="343" y="25"/>
                    <a:pt x="0" y="49"/>
                  </a:cubicBezTo>
                  <a:cubicBezTo>
                    <a:pt x="2378" y="1397"/>
                    <a:pt x="6201" y="4338"/>
                    <a:pt x="5931" y="9093"/>
                  </a:cubicBezTo>
                  <a:cubicBezTo>
                    <a:pt x="7010" y="8971"/>
                    <a:pt x="8113" y="8799"/>
                    <a:pt x="9264" y="8554"/>
                  </a:cubicBezTo>
                  <a:cubicBezTo>
                    <a:pt x="9681" y="8456"/>
                    <a:pt x="9975" y="8113"/>
                    <a:pt x="10000" y="7696"/>
                  </a:cubicBezTo>
                  <a:cubicBezTo>
                    <a:pt x="10024" y="7598"/>
                    <a:pt x="10196" y="4755"/>
                    <a:pt x="8113" y="2549"/>
                  </a:cubicBezTo>
                  <a:cubicBezTo>
                    <a:pt x="6544" y="858"/>
                    <a:pt x="4142" y="0"/>
                    <a:pt x="1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4052000" y="1992400"/>
              <a:ext cx="288025" cy="277525"/>
            </a:xfrm>
            <a:custGeom>
              <a:avLst/>
              <a:gdLst/>
              <a:ahLst/>
              <a:cxnLst/>
              <a:rect l="l" t="t" r="r" b="b"/>
              <a:pathLst>
                <a:path w="11521" h="11101" extrusionOk="0">
                  <a:moveTo>
                    <a:pt x="5725" y="1"/>
                  </a:moveTo>
                  <a:cubicBezTo>
                    <a:pt x="5500" y="1"/>
                    <a:pt x="5274" y="80"/>
                    <a:pt x="5099" y="243"/>
                  </a:cubicBezTo>
                  <a:lnTo>
                    <a:pt x="516" y="4311"/>
                  </a:lnTo>
                  <a:cubicBezTo>
                    <a:pt x="369" y="4458"/>
                    <a:pt x="246" y="4654"/>
                    <a:pt x="222" y="4875"/>
                  </a:cubicBezTo>
                  <a:cubicBezTo>
                    <a:pt x="74" y="5929"/>
                    <a:pt x="1" y="7938"/>
                    <a:pt x="1275" y="9409"/>
                  </a:cubicBezTo>
                  <a:cubicBezTo>
                    <a:pt x="1398" y="9556"/>
                    <a:pt x="1521" y="9679"/>
                    <a:pt x="1643" y="9801"/>
                  </a:cubicBezTo>
                  <a:cubicBezTo>
                    <a:pt x="2599" y="10659"/>
                    <a:pt x="3996" y="11100"/>
                    <a:pt x="5761" y="11100"/>
                  </a:cubicBezTo>
                  <a:cubicBezTo>
                    <a:pt x="7746" y="11100"/>
                    <a:pt x="9265" y="10536"/>
                    <a:pt x="10221" y="9409"/>
                  </a:cubicBezTo>
                  <a:cubicBezTo>
                    <a:pt x="11520" y="7938"/>
                    <a:pt x="11422" y="5904"/>
                    <a:pt x="11275" y="4850"/>
                  </a:cubicBezTo>
                  <a:cubicBezTo>
                    <a:pt x="11250" y="4630"/>
                    <a:pt x="11128" y="4434"/>
                    <a:pt x="10956" y="4287"/>
                  </a:cubicBezTo>
                  <a:lnTo>
                    <a:pt x="9461" y="2963"/>
                  </a:lnTo>
                  <a:lnTo>
                    <a:pt x="6324" y="218"/>
                  </a:lnTo>
                  <a:cubicBezTo>
                    <a:pt x="6156" y="74"/>
                    <a:pt x="5941" y="1"/>
                    <a:pt x="5725" y="1"/>
                  </a:cubicBezTo>
                  <a:close/>
                </a:path>
              </a:pathLst>
            </a:custGeom>
            <a:solidFill>
              <a:srgbClr val="FEB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999925" y="1934150"/>
              <a:ext cx="390950" cy="206475"/>
            </a:xfrm>
            <a:custGeom>
              <a:avLst/>
              <a:gdLst/>
              <a:ahLst/>
              <a:cxnLst/>
              <a:rect l="l" t="t" r="r" b="b"/>
              <a:pathLst>
                <a:path w="15638" h="8259" extrusionOk="0">
                  <a:moveTo>
                    <a:pt x="5801" y="1"/>
                  </a:moveTo>
                  <a:cubicBezTo>
                    <a:pt x="4117" y="1"/>
                    <a:pt x="2130" y="1092"/>
                    <a:pt x="1079" y="2720"/>
                  </a:cubicBezTo>
                  <a:cubicBezTo>
                    <a:pt x="1" y="4386"/>
                    <a:pt x="123" y="6225"/>
                    <a:pt x="1447" y="7769"/>
                  </a:cubicBezTo>
                  <a:cubicBezTo>
                    <a:pt x="1569" y="7916"/>
                    <a:pt x="1741" y="8014"/>
                    <a:pt x="1912" y="8063"/>
                  </a:cubicBezTo>
                  <a:cubicBezTo>
                    <a:pt x="1986" y="8063"/>
                    <a:pt x="2746" y="8259"/>
                    <a:pt x="3726" y="8259"/>
                  </a:cubicBezTo>
                  <a:cubicBezTo>
                    <a:pt x="4755" y="8259"/>
                    <a:pt x="6030" y="8063"/>
                    <a:pt x="7035" y="7278"/>
                  </a:cubicBezTo>
                  <a:cubicBezTo>
                    <a:pt x="7329" y="7058"/>
                    <a:pt x="7598" y="6788"/>
                    <a:pt x="7819" y="6494"/>
                  </a:cubicBezTo>
                  <a:cubicBezTo>
                    <a:pt x="8040" y="6788"/>
                    <a:pt x="8285" y="7058"/>
                    <a:pt x="8579" y="7278"/>
                  </a:cubicBezTo>
                  <a:cubicBezTo>
                    <a:pt x="9265" y="7818"/>
                    <a:pt x="10074" y="8063"/>
                    <a:pt x="10858" y="8185"/>
                  </a:cubicBezTo>
                  <a:cubicBezTo>
                    <a:pt x="11201" y="8234"/>
                    <a:pt x="11569" y="8259"/>
                    <a:pt x="11887" y="8259"/>
                  </a:cubicBezTo>
                  <a:cubicBezTo>
                    <a:pt x="12892" y="8259"/>
                    <a:pt x="13652" y="8063"/>
                    <a:pt x="13701" y="8063"/>
                  </a:cubicBezTo>
                  <a:cubicBezTo>
                    <a:pt x="13897" y="8014"/>
                    <a:pt x="14069" y="7916"/>
                    <a:pt x="14191" y="7769"/>
                  </a:cubicBezTo>
                  <a:cubicBezTo>
                    <a:pt x="15490" y="6225"/>
                    <a:pt x="15637" y="4386"/>
                    <a:pt x="14534" y="2720"/>
                  </a:cubicBezTo>
                  <a:cubicBezTo>
                    <a:pt x="13483" y="1092"/>
                    <a:pt x="11497" y="1"/>
                    <a:pt x="9827" y="1"/>
                  </a:cubicBezTo>
                  <a:cubicBezTo>
                    <a:pt x="9511" y="1"/>
                    <a:pt x="9207" y="40"/>
                    <a:pt x="8922" y="122"/>
                  </a:cubicBezTo>
                  <a:cubicBezTo>
                    <a:pt x="8701" y="195"/>
                    <a:pt x="8505" y="269"/>
                    <a:pt x="8334" y="367"/>
                  </a:cubicBezTo>
                  <a:cubicBezTo>
                    <a:pt x="8138" y="489"/>
                    <a:pt x="7966" y="612"/>
                    <a:pt x="7819" y="759"/>
                  </a:cubicBezTo>
                  <a:cubicBezTo>
                    <a:pt x="7525" y="465"/>
                    <a:pt x="7133" y="269"/>
                    <a:pt x="6716" y="122"/>
                  </a:cubicBezTo>
                  <a:cubicBezTo>
                    <a:pt x="6427" y="40"/>
                    <a:pt x="6120" y="1"/>
                    <a:pt x="5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4207650" y="1934150"/>
              <a:ext cx="183225" cy="206475"/>
            </a:xfrm>
            <a:custGeom>
              <a:avLst/>
              <a:gdLst/>
              <a:ahLst/>
              <a:cxnLst/>
              <a:rect l="l" t="t" r="r" b="b"/>
              <a:pathLst>
                <a:path w="7329" h="8259" extrusionOk="0">
                  <a:moveTo>
                    <a:pt x="1518" y="1"/>
                  </a:moveTo>
                  <a:cubicBezTo>
                    <a:pt x="1202" y="1"/>
                    <a:pt x="898" y="40"/>
                    <a:pt x="613" y="122"/>
                  </a:cubicBezTo>
                  <a:cubicBezTo>
                    <a:pt x="392" y="195"/>
                    <a:pt x="196" y="269"/>
                    <a:pt x="25" y="367"/>
                  </a:cubicBezTo>
                  <a:cubicBezTo>
                    <a:pt x="25" y="391"/>
                    <a:pt x="25" y="391"/>
                    <a:pt x="0" y="391"/>
                  </a:cubicBezTo>
                  <a:cubicBezTo>
                    <a:pt x="2745" y="1813"/>
                    <a:pt x="5000" y="5122"/>
                    <a:pt x="2549" y="8185"/>
                  </a:cubicBezTo>
                  <a:cubicBezTo>
                    <a:pt x="2892" y="8234"/>
                    <a:pt x="3260" y="8259"/>
                    <a:pt x="3578" y="8259"/>
                  </a:cubicBezTo>
                  <a:cubicBezTo>
                    <a:pt x="4583" y="8259"/>
                    <a:pt x="5343" y="8063"/>
                    <a:pt x="5392" y="8063"/>
                  </a:cubicBezTo>
                  <a:cubicBezTo>
                    <a:pt x="5588" y="8014"/>
                    <a:pt x="5760" y="7916"/>
                    <a:pt x="5882" y="7769"/>
                  </a:cubicBezTo>
                  <a:cubicBezTo>
                    <a:pt x="7181" y="6225"/>
                    <a:pt x="7328" y="4386"/>
                    <a:pt x="6225" y="2720"/>
                  </a:cubicBezTo>
                  <a:cubicBezTo>
                    <a:pt x="5174" y="1092"/>
                    <a:pt x="3188" y="1"/>
                    <a:pt x="1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4423925" y="1346525"/>
              <a:ext cx="421575" cy="422175"/>
            </a:xfrm>
            <a:custGeom>
              <a:avLst/>
              <a:gdLst/>
              <a:ahLst/>
              <a:cxnLst/>
              <a:rect l="l" t="t" r="r" b="b"/>
              <a:pathLst>
                <a:path w="16863" h="16887" extrusionOk="0">
                  <a:moveTo>
                    <a:pt x="8432" y="0"/>
                  </a:moveTo>
                  <a:cubicBezTo>
                    <a:pt x="7819" y="0"/>
                    <a:pt x="7231" y="74"/>
                    <a:pt x="6667" y="196"/>
                  </a:cubicBezTo>
                  <a:cubicBezTo>
                    <a:pt x="2868" y="1005"/>
                    <a:pt x="1" y="4387"/>
                    <a:pt x="1" y="8456"/>
                  </a:cubicBezTo>
                  <a:cubicBezTo>
                    <a:pt x="1" y="12500"/>
                    <a:pt x="2868" y="15882"/>
                    <a:pt x="6667" y="16691"/>
                  </a:cubicBezTo>
                  <a:cubicBezTo>
                    <a:pt x="7231" y="16813"/>
                    <a:pt x="7819" y="16887"/>
                    <a:pt x="8432" y="16887"/>
                  </a:cubicBezTo>
                  <a:cubicBezTo>
                    <a:pt x="13088" y="16887"/>
                    <a:pt x="16863" y="13113"/>
                    <a:pt x="16863" y="8456"/>
                  </a:cubicBezTo>
                  <a:cubicBezTo>
                    <a:pt x="16863" y="3775"/>
                    <a:pt x="13088" y="0"/>
                    <a:pt x="8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4544650" y="1469225"/>
              <a:ext cx="179550" cy="175725"/>
            </a:xfrm>
            <a:custGeom>
              <a:avLst/>
              <a:gdLst/>
              <a:ahLst/>
              <a:cxnLst/>
              <a:rect l="l" t="t" r="r" b="b"/>
              <a:pathLst>
                <a:path w="7182" h="7029" extrusionOk="0">
                  <a:moveTo>
                    <a:pt x="855" y="0"/>
                  </a:moveTo>
                  <a:cubicBezTo>
                    <a:pt x="656" y="0"/>
                    <a:pt x="453" y="80"/>
                    <a:pt x="294" y="239"/>
                  </a:cubicBezTo>
                  <a:cubicBezTo>
                    <a:pt x="0" y="533"/>
                    <a:pt x="0" y="1023"/>
                    <a:pt x="294" y="1342"/>
                  </a:cubicBezTo>
                  <a:lnTo>
                    <a:pt x="2500" y="3523"/>
                  </a:lnTo>
                  <a:lnTo>
                    <a:pt x="294" y="5705"/>
                  </a:lnTo>
                  <a:cubicBezTo>
                    <a:pt x="0" y="6023"/>
                    <a:pt x="0" y="6513"/>
                    <a:pt x="294" y="6808"/>
                  </a:cubicBezTo>
                  <a:cubicBezTo>
                    <a:pt x="466" y="6955"/>
                    <a:pt x="662" y="7028"/>
                    <a:pt x="858" y="7028"/>
                  </a:cubicBezTo>
                  <a:cubicBezTo>
                    <a:pt x="1054" y="7028"/>
                    <a:pt x="1250" y="6955"/>
                    <a:pt x="1397" y="6808"/>
                  </a:cubicBezTo>
                  <a:lnTo>
                    <a:pt x="3578" y="4626"/>
                  </a:lnTo>
                  <a:lnTo>
                    <a:pt x="5784" y="6808"/>
                  </a:lnTo>
                  <a:cubicBezTo>
                    <a:pt x="5931" y="6955"/>
                    <a:pt x="6127" y="7028"/>
                    <a:pt x="6323" y="7028"/>
                  </a:cubicBezTo>
                  <a:cubicBezTo>
                    <a:pt x="6519" y="7028"/>
                    <a:pt x="6715" y="6955"/>
                    <a:pt x="6862" y="6808"/>
                  </a:cubicBezTo>
                  <a:cubicBezTo>
                    <a:pt x="7181" y="6513"/>
                    <a:pt x="7181" y="6023"/>
                    <a:pt x="6862" y="5705"/>
                  </a:cubicBezTo>
                  <a:lnTo>
                    <a:pt x="4681" y="3523"/>
                  </a:lnTo>
                  <a:lnTo>
                    <a:pt x="6862" y="1342"/>
                  </a:lnTo>
                  <a:cubicBezTo>
                    <a:pt x="7181" y="1023"/>
                    <a:pt x="7181" y="533"/>
                    <a:pt x="6862" y="239"/>
                  </a:cubicBezTo>
                  <a:cubicBezTo>
                    <a:pt x="6715" y="80"/>
                    <a:pt x="6519" y="0"/>
                    <a:pt x="6323" y="0"/>
                  </a:cubicBezTo>
                  <a:cubicBezTo>
                    <a:pt x="6127" y="0"/>
                    <a:pt x="5931" y="80"/>
                    <a:pt x="5784" y="239"/>
                  </a:cubicBezTo>
                  <a:lnTo>
                    <a:pt x="3578" y="2420"/>
                  </a:lnTo>
                  <a:lnTo>
                    <a:pt x="1397" y="239"/>
                  </a:lnTo>
                  <a:cubicBezTo>
                    <a:pt x="1250" y="80"/>
                    <a:pt x="1054" y="0"/>
                    <a:pt x="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4122475" y="1537700"/>
              <a:ext cx="230400" cy="213250"/>
            </a:xfrm>
            <a:custGeom>
              <a:avLst/>
              <a:gdLst/>
              <a:ahLst/>
              <a:cxnLst/>
              <a:rect l="l" t="t" r="r" b="b"/>
              <a:pathLst>
                <a:path w="9216" h="8530" extrusionOk="0">
                  <a:moveTo>
                    <a:pt x="8456" y="0"/>
                  </a:moveTo>
                  <a:cubicBezTo>
                    <a:pt x="5785" y="0"/>
                    <a:pt x="3677" y="760"/>
                    <a:pt x="2206" y="2279"/>
                  </a:cubicBezTo>
                  <a:cubicBezTo>
                    <a:pt x="0" y="4534"/>
                    <a:pt x="25" y="7622"/>
                    <a:pt x="25" y="7745"/>
                  </a:cubicBezTo>
                  <a:cubicBezTo>
                    <a:pt x="25" y="8186"/>
                    <a:pt x="368" y="8529"/>
                    <a:pt x="809" y="8529"/>
                  </a:cubicBezTo>
                  <a:cubicBezTo>
                    <a:pt x="1250" y="8505"/>
                    <a:pt x="1594" y="8162"/>
                    <a:pt x="1569" y="7720"/>
                  </a:cubicBezTo>
                  <a:cubicBezTo>
                    <a:pt x="1569" y="7696"/>
                    <a:pt x="1545" y="5171"/>
                    <a:pt x="3309" y="3358"/>
                  </a:cubicBezTo>
                  <a:cubicBezTo>
                    <a:pt x="4486" y="2157"/>
                    <a:pt x="6226" y="1569"/>
                    <a:pt x="8456" y="1569"/>
                  </a:cubicBezTo>
                  <a:cubicBezTo>
                    <a:pt x="8873" y="1569"/>
                    <a:pt x="9216" y="1201"/>
                    <a:pt x="9216" y="784"/>
                  </a:cubicBezTo>
                  <a:cubicBezTo>
                    <a:pt x="9216" y="343"/>
                    <a:pt x="8873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4915950" y="1537700"/>
              <a:ext cx="230400" cy="213250"/>
            </a:xfrm>
            <a:custGeom>
              <a:avLst/>
              <a:gdLst/>
              <a:ahLst/>
              <a:cxnLst/>
              <a:rect l="l" t="t" r="r" b="b"/>
              <a:pathLst>
                <a:path w="9216" h="8530" extrusionOk="0">
                  <a:moveTo>
                    <a:pt x="760" y="0"/>
                  </a:moveTo>
                  <a:cubicBezTo>
                    <a:pt x="343" y="0"/>
                    <a:pt x="0" y="343"/>
                    <a:pt x="0" y="784"/>
                  </a:cubicBezTo>
                  <a:cubicBezTo>
                    <a:pt x="0" y="1201"/>
                    <a:pt x="343" y="1569"/>
                    <a:pt x="760" y="1569"/>
                  </a:cubicBezTo>
                  <a:cubicBezTo>
                    <a:pt x="2990" y="1569"/>
                    <a:pt x="4706" y="2157"/>
                    <a:pt x="5882" y="3358"/>
                  </a:cubicBezTo>
                  <a:cubicBezTo>
                    <a:pt x="7647" y="5147"/>
                    <a:pt x="7623" y="7696"/>
                    <a:pt x="7623" y="7720"/>
                  </a:cubicBezTo>
                  <a:cubicBezTo>
                    <a:pt x="7623" y="8162"/>
                    <a:pt x="7966" y="8505"/>
                    <a:pt x="8407" y="8529"/>
                  </a:cubicBezTo>
                  <a:cubicBezTo>
                    <a:pt x="8823" y="8529"/>
                    <a:pt x="9191" y="8186"/>
                    <a:pt x="9191" y="7745"/>
                  </a:cubicBezTo>
                  <a:cubicBezTo>
                    <a:pt x="9191" y="7622"/>
                    <a:pt x="9216" y="4534"/>
                    <a:pt x="7010" y="2279"/>
                  </a:cubicBezTo>
                  <a:cubicBezTo>
                    <a:pt x="5515" y="760"/>
                    <a:pt x="3432" y="0"/>
                    <a:pt x="7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4525650" y="1918800"/>
              <a:ext cx="218150" cy="57000"/>
            </a:xfrm>
            <a:custGeom>
              <a:avLst/>
              <a:gdLst/>
              <a:ahLst/>
              <a:cxnLst/>
              <a:rect l="l" t="t" r="r" b="b"/>
              <a:pathLst>
                <a:path w="8726" h="2280" extrusionOk="0">
                  <a:moveTo>
                    <a:pt x="4363" y="1"/>
                  </a:moveTo>
                  <a:cubicBezTo>
                    <a:pt x="1912" y="1"/>
                    <a:pt x="613" y="760"/>
                    <a:pt x="490" y="834"/>
                  </a:cubicBezTo>
                  <a:cubicBezTo>
                    <a:pt x="123" y="1054"/>
                    <a:pt x="0" y="1545"/>
                    <a:pt x="221" y="1912"/>
                  </a:cubicBezTo>
                  <a:cubicBezTo>
                    <a:pt x="368" y="2157"/>
                    <a:pt x="613" y="2280"/>
                    <a:pt x="883" y="2280"/>
                  </a:cubicBezTo>
                  <a:cubicBezTo>
                    <a:pt x="1030" y="2280"/>
                    <a:pt x="1152" y="2255"/>
                    <a:pt x="1275" y="2157"/>
                  </a:cubicBezTo>
                  <a:cubicBezTo>
                    <a:pt x="1299" y="2157"/>
                    <a:pt x="2329" y="1569"/>
                    <a:pt x="4363" y="1569"/>
                  </a:cubicBezTo>
                  <a:cubicBezTo>
                    <a:pt x="6373" y="1569"/>
                    <a:pt x="7426" y="2157"/>
                    <a:pt x="7451" y="2157"/>
                  </a:cubicBezTo>
                  <a:cubicBezTo>
                    <a:pt x="7582" y="2236"/>
                    <a:pt x="7725" y="2274"/>
                    <a:pt x="7865" y="2274"/>
                  </a:cubicBezTo>
                  <a:cubicBezTo>
                    <a:pt x="8119" y="2274"/>
                    <a:pt x="8363" y="2149"/>
                    <a:pt x="8505" y="1912"/>
                  </a:cubicBezTo>
                  <a:cubicBezTo>
                    <a:pt x="8725" y="1545"/>
                    <a:pt x="8627" y="1054"/>
                    <a:pt x="8260" y="834"/>
                  </a:cubicBezTo>
                  <a:cubicBezTo>
                    <a:pt x="8113" y="760"/>
                    <a:pt x="6838" y="1"/>
                    <a:pt x="4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D5F6F1-25DF-5CA5-2112-0E2490E78D25}"/>
              </a:ext>
            </a:extLst>
          </p:cNvPr>
          <p:cNvSpPr txBox="1"/>
          <p:nvPr/>
        </p:nvSpPr>
        <p:spPr>
          <a:xfrm>
            <a:off x="1195125" y="1079668"/>
            <a:ext cx="71896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have </a:t>
            </a:r>
            <a:r>
              <a:rPr lang="en-IE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I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common symptoms of coronavirus (COVID-19), </a:t>
            </a:r>
            <a:r>
              <a:rPr lang="en-IE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self-isolate</a:t>
            </a:r>
            <a:r>
              <a:rPr lang="en-I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phone your GP straight away (or out of hours GP service- evenings/weekends) to </a:t>
            </a:r>
            <a:r>
              <a:rPr lang="en-IE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get referred for a coronavirus test</a:t>
            </a:r>
            <a:endParaRPr lang="en-IE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E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symptoms of coronavirus include:</a:t>
            </a:r>
          </a:p>
          <a:p>
            <a:r>
              <a:rPr lang="en-IE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Fever (high temperature - 38 degrees Celsius or above)</a:t>
            </a: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Cough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any type of cough, not just dry</a:t>
            </a:r>
          </a:p>
          <a:p>
            <a:r>
              <a:rPr lang="en-IE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Shortness of breath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breathing difficulties</a:t>
            </a:r>
          </a:p>
          <a:p>
            <a:r>
              <a:rPr lang="en-IE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Loss or change to your sense of smell or taste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7"/>
          <p:cNvGrpSpPr/>
          <p:nvPr/>
        </p:nvGrpSpPr>
        <p:grpSpPr>
          <a:xfrm>
            <a:off x="582915" y="1063300"/>
            <a:ext cx="7978173" cy="3658800"/>
            <a:chOff x="582915" y="1063300"/>
            <a:chExt cx="7978173" cy="3658800"/>
          </a:xfrm>
        </p:grpSpPr>
        <p:sp>
          <p:nvSpPr>
            <p:cNvPr id="247" name="Google Shape;247;p17"/>
            <p:cNvSpPr/>
            <p:nvPr/>
          </p:nvSpPr>
          <p:spPr>
            <a:xfrm>
              <a:off x="6421488" y="1063300"/>
              <a:ext cx="2139600" cy="3658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422672" y="3040117"/>
              <a:ext cx="2137651" cy="264961"/>
            </a:xfrm>
            <a:custGeom>
              <a:avLst/>
              <a:gdLst/>
              <a:ahLst/>
              <a:cxnLst/>
              <a:rect l="l" t="t" r="r" b="b"/>
              <a:pathLst>
                <a:path w="67792" h="9587" extrusionOk="0">
                  <a:moveTo>
                    <a:pt x="1" y="0"/>
                  </a:moveTo>
                  <a:lnTo>
                    <a:pt x="1" y="2465"/>
                  </a:lnTo>
                  <a:lnTo>
                    <a:pt x="6186" y="2465"/>
                  </a:lnTo>
                  <a:cubicBezTo>
                    <a:pt x="8743" y="2465"/>
                    <a:pt x="11162" y="3607"/>
                    <a:pt x="12828" y="5547"/>
                  </a:cubicBezTo>
                  <a:lnTo>
                    <a:pt x="13650" y="6506"/>
                  </a:lnTo>
                  <a:cubicBezTo>
                    <a:pt x="15294" y="8446"/>
                    <a:pt x="17713" y="9587"/>
                    <a:pt x="20269" y="9587"/>
                  </a:cubicBezTo>
                  <a:lnTo>
                    <a:pt x="47523" y="9587"/>
                  </a:lnTo>
                  <a:cubicBezTo>
                    <a:pt x="50079" y="9587"/>
                    <a:pt x="52499" y="8446"/>
                    <a:pt x="54165" y="6506"/>
                  </a:cubicBezTo>
                  <a:lnTo>
                    <a:pt x="54987" y="5547"/>
                  </a:lnTo>
                  <a:cubicBezTo>
                    <a:pt x="56630" y="3607"/>
                    <a:pt x="59050" y="2465"/>
                    <a:pt x="61606" y="2465"/>
                  </a:cubicBezTo>
                  <a:lnTo>
                    <a:pt x="67792" y="2465"/>
                  </a:lnTo>
                  <a:lnTo>
                    <a:pt x="67792" y="0"/>
                  </a:ln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422672" y="2549235"/>
              <a:ext cx="2137651" cy="264988"/>
            </a:xfrm>
            <a:custGeom>
              <a:avLst/>
              <a:gdLst/>
              <a:ahLst/>
              <a:cxnLst/>
              <a:rect l="l" t="t" r="r" b="b"/>
              <a:pathLst>
                <a:path w="67792" h="9588" extrusionOk="0">
                  <a:moveTo>
                    <a:pt x="20269" y="1"/>
                  </a:moveTo>
                  <a:cubicBezTo>
                    <a:pt x="17713" y="1"/>
                    <a:pt x="15294" y="1119"/>
                    <a:pt x="13650" y="3082"/>
                  </a:cubicBezTo>
                  <a:lnTo>
                    <a:pt x="12828" y="4041"/>
                  </a:lnTo>
                  <a:cubicBezTo>
                    <a:pt x="11162" y="5981"/>
                    <a:pt x="8743" y="7122"/>
                    <a:pt x="6186" y="7122"/>
                  </a:cubicBezTo>
                  <a:lnTo>
                    <a:pt x="1" y="7122"/>
                  </a:lnTo>
                  <a:lnTo>
                    <a:pt x="1" y="9587"/>
                  </a:lnTo>
                  <a:lnTo>
                    <a:pt x="67792" y="9587"/>
                  </a:lnTo>
                  <a:lnTo>
                    <a:pt x="67792" y="7122"/>
                  </a:lnTo>
                  <a:lnTo>
                    <a:pt x="61606" y="7122"/>
                  </a:lnTo>
                  <a:cubicBezTo>
                    <a:pt x="59050" y="7122"/>
                    <a:pt x="56630" y="5981"/>
                    <a:pt x="54987" y="4041"/>
                  </a:cubicBezTo>
                  <a:lnTo>
                    <a:pt x="54165" y="3082"/>
                  </a:lnTo>
                  <a:cubicBezTo>
                    <a:pt x="52499" y="1119"/>
                    <a:pt x="50079" y="1"/>
                    <a:pt x="47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" name="Google Shape;250;p17"/>
            <p:cNvGrpSpPr/>
            <p:nvPr/>
          </p:nvGrpSpPr>
          <p:grpSpPr>
            <a:xfrm>
              <a:off x="6421403" y="2225723"/>
              <a:ext cx="2139426" cy="1334081"/>
              <a:chOff x="6018741" y="2517401"/>
              <a:chExt cx="1875209" cy="750707"/>
            </a:xfrm>
          </p:grpSpPr>
          <p:grpSp>
            <p:nvGrpSpPr>
              <p:cNvPr id="251" name="Google Shape;251;p17"/>
              <p:cNvGrpSpPr/>
              <p:nvPr/>
            </p:nvGrpSpPr>
            <p:grpSpPr>
              <a:xfrm>
                <a:off x="6018741" y="2517401"/>
                <a:ext cx="1873627" cy="750707"/>
                <a:chOff x="5963410" y="2528928"/>
                <a:chExt cx="1801911" cy="721972"/>
              </a:xfrm>
            </p:grpSpPr>
            <p:sp>
              <p:nvSpPr>
                <p:cNvPr id="252" name="Google Shape;252;p17"/>
                <p:cNvSpPr/>
                <p:nvPr/>
              </p:nvSpPr>
              <p:spPr>
                <a:xfrm>
                  <a:off x="5976634" y="2904546"/>
                  <a:ext cx="1775472" cy="34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92" h="9587" extrusionOk="0">
                      <a:moveTo>
                        <a:pt x="1" y="0"/>
                      </a:moveTo>
                      <a:lnTo>
                        <a:pt x="1" y="2465"/>
                      </a:lnTo>
                      <a:lnTo>
                        <a:pt x="6186" y="2465"/>
                      </a:lnTo>
                      <a:cubicBezTo>
                        <a:pt x="8743" y="2465"/>
                        <a:pt x="11162" y="3606"/>
                        <a:pt x="12806" y="5547"/>
                      </a:cubicBezTo>
                      <a:lnTo>
                        <a:pt x="13627" y="6505"/>
                      </a:lnTo>
                      <a:cubicBezTo>
                        <a:pt x="15294" y="8445"/>
                        <a:pt x="17713" y="9587"/>
                        <a:pt x="20269" y="9587"/>
                      </a:cubicBezTo>
                      <a:lnTo>
                        <a:pt x="47523" y="9587"/>
                      </a:lnTo>
                      <a:cubicBezTo>
                        <a:pt x="50079" y="9587"/>
                        <a:pt x="52499" y="8445"/>
                        <a:pt x="54142" y="6505"/>
                      </a:cubicBezTo>
                      <a:lnTo>
                        <a:pt x="54964" y="5547"/>
                      </a:lnTo>
                      <a:cubicBezTo>
                        <a:pt x="56630" y="3606"/>
                        <a:pt x="59050" y="2465"/>
                        <a:pt x="61606" y="2465"/>
                      </a:cubicBezTo>
                      <a:lnTo>
                        <a:pt x="67792" y="2465"/>
                      </a:lnTo>
                      <a:lnTo>
                        <a:pt x="6779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17"/>
                <p:cNvSpPr/>
                <p:nvPr/>
              </p:nvSpPr>
              <p:spPr>
                <a:xfrm>
                  <a:off x="5963410" y="2528928"/>
                  <a:ext cx="1801911" cy="376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92" h="9588" extrusionOk="0">
                      <a:moveTo>
                        <a:pt x="20269" y="1"/>
                      </a:moveTo>
                      <a:cubicBezTo>
                        <a:pt x="17713" y="1"/>
                        <a:pt x="15294" y="1119"/>
                        <a:pt x="13627" y="3082"/>
                      </a:cubicBezTo>
                      <a:lnTo>
                        <a:pt x="12806" y="4041"/>
                      </a:lnTo>
                      <a:cubicBezTo>
                        <a:pt x="11162" y="5981"/>
                        <a:pt x="8743" y="7122"/>
                        <a:pt x="6186" y="7122"/>
                      </a:cubicBezTo>
                      <a:lnTo>
                        <a:pt x="1" y="7122"/>
                      </a:lnTo>
                      <a:lnTo>
                        <a:pt x="1" y="9587"/>
                      </a:lnTo>
                      <a:lnTo>
                        <a:pt x="67792" y="9587"/>
                      </a:lnTo>
                      <a:lnTo>
                        <a:pt x="67792" y="7122"/>
                      </a:lnTo>
                      <a:lnTo>
                        <a:pt x="61606" y="7122"/>
                      </a:lnTo>
                      <a:cubicBezTo>
                        <a:pt x="59050" y="7122"/>
                        <a:pt x="56630" y="5981"/>
                        <a:pt x="54964" y="4041"/>
                      </a:cubicBezTo>
                      <a:lnTo>
                        <a:pt x="54142" y="3082"/>
                      </a:lnTo>
                      <a:cubicBezTo>
                        <a:pt x="52499" y="1119"/>
                        <a:pt x="50079" y="1"/>
                        <a:pt x="4752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4" name="Google Shape;254;p17"/>
              <p:cNvSpPr/>
              <p:nvPr/>
            </p:nvSpPr>
            <p:spPr>
              <a:xfrm>
                <a:off x="6019550" y="2815025"/>
                <a:ext cx="1874400" cy="189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5" name="Google Shape;255;p17"/>
            <p:cNvSpPr txBox="1"/>
            <p:nvPr/>
          </p:nvSpPr>
          <p:spPr>
            <a:xfrm>
              <a:off x="6867238" y="2612750"/>
              <a:ext cx="1221600" cy="8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Yourself at least 2 meters(6 feet)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Away from other people</a:t>
              </a:r>
              <a:endParaRPr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56" name="Google Shape;256;p17"/>
            <p:cNvGrpSpPr/>
            <p:nvPr/>
          </p:nvGrpSpPr>
          <p:grpSpPr>
            <a:xfrm>
              <a:off x="7106682" y="1760149"/>
              <a:ext cx="733729" cy="207551"/>
              <a:chOff x="6694098" y="1745601"/>
              <a:chExt cx="640588" cy="181204"/>
            </a:xfrm>
          </p:grpSpPr>
          <p:sp>
            <p:nvSpPr>
              <p:cNvPr id="257" name="Google Shape;257;p17"/>
              <p:cNvSpPr/>
              <p:nvPr/>
            </p:nvSpPr>
            <p:spPr>
              <a:xfrm>
                <a:off x="7066208" y="1745601"/>
                <a:ext cx="268478" cy="181204"/>
              </a:xfrm>
              <a:custGeom>
                <a:avLst/>
                <a:gdLst/>
                <a:ahLst/>
                <a:cxnLst/>
                <a:rect l="l" t="t" r="r" b="b"/>
                <a:pathLst>
                  <a:path w="11939" h="8058" extrusionOk="0">
                    <a:moveTo>
                      <a:pt x="4452" y="0"/>
                    </a:moveTo>
                    <a:cubicBezTo>
                      <a:pt x="4361" y="114"/>
                      <a:pt x="4224" y="206"/>
                      <a:pt x="4087" y="251"/>
                    </a:cubicBezTo>
                    <a:cubicBezTo>
                      <a:pt x="1713" y="1278"/>
                      <a:pt x="1" y="4040"/>
                      <a:pt x="1" y="6277"/>
                    </a:cubicBezTo>
                    <a:cubicBezTo>
                      <a:pt x="1" y="7259"/>
                      <a:pt x="2671" y="8057"/>
                      <a:pt x="5958" y="8057"/>
                    </a:cubicBezTo>
                    <a:cubicBezTo>
                      <a:pt x="9268" y="8057"/>
                      <a:pt x="11939" y="7259"/>
                      <a:pt x="11939" y="6277"/>
                    </a:cubicBezTo>
                    <a:cubicBezTo>
                      <a:pt x="11939" y="4040"/>
                      <a:pt x="10227" y="1278"/>
                      <a:pt x="7853" y="251"/>
                    </a:cubicBezTo>
                    <a:cubicBezTo>
                      <a:pt x="7693" y="206"/>
                      <a:pt x="7579" y="114"/>
                      <a:pt x="7488" y="0"/>
                    </a:cubicBezTo>
                    <a:cubicBezTo>
                      <a:pt x="7305" y="411"/>
                      <a:pt x="6689" y="708"/>
                      <a:pt x="5958" y="708"/>
                    </a:cubicBezTo>
                    <a:cubicBezTo>
                      <a:pt x="5251" y="708"/>
                      <a:pt x="4634" y="411"/>
                      <a:pt x="4452" y="0"/>
                    </a:cubicBezTo>
                    <a:close/>
                  </a:path>
                </a:pathLst>
              </a:custGeom>
              <a:solidFill>
                <a:srgbClr val="5613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6694098" y="1745601"/>
                <a:ext cx="268995" cy="181204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8058" extrusionOk="0">
                    <a:moveTo>
                      <a:pt x="4474" y="0"/>
                    </a:moveTo>
                    <a:cubicBezTo>
                      <a:pt x="4360" y="114"/>
                      <a:pt x="4246" y="206"/>
                      <a:pt x="4109" y="251"/>
                    </a:cubicBezTo>
                    <a:cubicBezTo>
                      <a:pt x="1735" y="1278"/>
                      <a:pt x="1" y="4040"/>
                      <a:pt x="1" y="6277"/>
                    </a:cubicBezTo>
                    <a:cubicBezTo>
                      <a:pt x="1" y="7259"/>
                      <a:pt x="2694" y="8057"/>
                      <a:pt x="5981" y="8057"/>
                    </a:cubicBezTo>
                    <a:cubicBezTo>
                      <a:pt x="9290" y="8057"/>
                      <a:pt x="11961" y="7259"/>
                      <a:pt x="11961" y="6277"/>
                    </a:cubicBezTo>
                    <a:cubicBezTo>
                      <a:pt x="11961" y="4040"/>
                      <a:pt x="10249" y="1278"/>
                      <a:pt x="7852" y="251"/>
                    </a:cubicBezTo>
                    <a:cubicBezTo>
                      <a:pt x="7716" y="206"/>
                      <a:pt x="7601" y="114"/>
                      <a:pt x="7487" y="0"/>
                    </a:cubicBezTo>
                    <a:cubicBezTo>
                      <a:pt x="7328" y="411"/>
                      <a:pt x="6711" y="708"/>
                      <a:pt x="5981" y="708"/>
                    </a:cubicBezTo>
                    <a:cubicBezTo>
                      <a:pt x="5250" y="708"/>
                      <a:pt x="4657" y="411"/>
                      <a:pt x="4474" y="0"/>
                    </a:cubicBezTo>
                    <a:close/>
                  </a:path>
                </a:pathLst>
              </a:custGeom>
              <a:solidFill>
                <a:srgbClr val="5613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9" name="Google Shape;259;p17"/>
            <p:cNvSpPr txBox="1"/>
            <p:nvPr/>
          </p:nvSpPr>
          <p:spPr>
            <a:xfrm>
              <a:off x="6867238" y="2318950"/>
              <a:ext cx="12216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DISTANCE</a:t>
              </a:r>
              <a:endParaRPr sz="17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7061806" y="3719232"/>
              <a:ext cx="875530" cy="875554"/>
            </a:xfrm>
            <a:custGeom>
              <a:avLst/>
              <a:gdLst/>
              <a:ahLst/>
              <a:cxnLst/>
              <a:rect l="l" t="t" r="r" b="b"/>
              <a:pathLst>
                <a:path w="36498" h="36499" extrusionOk="0">
                  <a:moveTo>
                    <a:pt x="18238" y="1"/>
                  </a:moveTo>
                  <a:cubicBezTo>
                    <a:pt x="8172" y="1"/>
                    <a:pt x="0" y="8172"/>
                    <a:pt x="0" y="18261"/>
                  </a:cubicBezTo>
                  <a:cubicBezTo>
                    <a:pt x="0" y="28327"/>
                    <a:pt x="8172" y="36499"/>
                    <a:pt x="18238" y="36499"/>
                  </a:cubicBezTo>
                  <a:cubicBezTo>
                    <a:pt x="28326" y="36499"/>
                    <a:pt x="36498" y="28327"/>
                    <a:pt x="36498" y="18261"/>
                  </a:cubicBezTo>
                  <a:cubicBezTo>
                    <a:pt x="36498" y="8172"/>
                    <a:pt x="28326" y="1"/>
                    <a:pt x="18238" y="1"/>
                  </a:cubicBezTo>
                  <a:close/>
                </a:path>
              </a:pathLst>
            </a:custGeom>
            <a:solidFill>
              <a:srgbClr val="561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7061806" y="3701169"/>
              <a:ext cx="875530" cy="875554"/>
            </a:xfrm>
            <a:custGeom>
              <a:avLst/>
              <a:gdLst/>
              <a:ahLst/>
              <a:cxnLst/>
              <a:rect l="l" t="t" r="r" b="b"/>
              <a:pathLst>
                <a:path w="36498" h="36499" extrusionOk="0">
                  <a:moveTo>
                    <a:pt x="18238" y="1"/>
                  </a:moveTo>
                  <a:cubicBezTo>
                    <a:pt x="8172" y="1"/>
                    <a:pt x="0" y="8172"/>
                    <a:pt x="0" y="18238"/>
                  </a:cubicBezTo>
                  <a:cubicBezTo>
                    <a:pt x="0" y="28327"/>
                    <a:pt x="8172" y="36498"/>
                    <a:pt x="18238" y="36498"/>
                  </a:cubicBezTo>
                  <a:cubicBezTo>
                    <a:pt x="28326" y="36498"/>
                    <a:pt x="36498" y="28327"/>
                    <a:pt x="36498" y="18238"/>
                  </a:cubicBezTo>
                  <a:cubicBezTo>
                    <a:pt x="36498" y="8172"/>
                    <a:pt x="28326" y="1"/>
                    <a:pt x="18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7068087" y="1303153"/>
              <a:ext cx="820749" cy="820771"/>
            </a:xfrm>
            <a:custGeom>
              <a:avLst/>
              <a:gdLst/>
              <a:ahLst/>
              <a:cxnLst/>
              <a:rect l="l" t="t" r="r" b="b"/>
              <a:pathLst>
                <a:path w="36498" h="36499" extrusionOk="0">
                  <a:moveTo>
                    <a:pt x="18238" y="1"/>
                  </a:moveTo>
                  <a:cubicBezTo>
                    <a:pt x="8172" y="1"/>
                    <a:pt x="0" y="8172"/>
                    <a:pt x="0" y="18261"/>
                  </a:cubicBezTo>
                  <a:cubicBezTo>
                    <a:pt x="0" y="28327"/>
                    <a:pt x="8172" y="36498"/>
                    <a:pt x="18238" y="36498"/>
                  </a:cubicBezTo>
                  <a:cubicBezTo>
                    <a:pt x="28326" y="36498"/>
                    <a:pt x="36498" y="28327"/>
                    <a:pt x="36498" y="18261"/>
                  </a:cubicBezTo>
                  <a:cubicBezTo>
                    <a:pt x="36498" y="8172"/>
                    <a:pt x="28326" y="1"/>
                    <a:pt x="18238" y="1"/>
                  </a:cubicBezTo>
                  <a:close/>
                </a:path>
              </a:pathLst>
            </a:custGeom>
            <a:solidFill>
              <a:srgbClr val="561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7068087" y="1286221"/>
              <a:ext cx="820749" cy="820771"/>
            </a:xfrm>
            <a:custGeom>
              <a:avLst/>
              <a:gdLst/>
              <a:ahLst/>
              <a:cxnLst/>
              <a:rect l="l" t="t" r="r" b="b"/>
              <a:pathLst>
                <a:path w="36498" h="36499" extrusionOk="0">
                  <a:moveTo>
                    <a:pt x="18238" y="0"/>
                  </a:moveTo>
                  <a:cubicBezTo>
                    <a:pt x="8172" y="0"/>
                    <a:pt x="0" y="8172"/>
                    <a:pt x="0" y="18238"/>
                  </a:cubicBezTo>
                  <a:cubicBezTo>
                    <a:pt x="0" y="28327"/>
                    <a:pt x="8172" y="36498"/>
                    <a:pt x="18238" y="36498"/>
                  </a:cubicBezTo>
                  <a:cubicBezTo>
                    <a:pt x="28326" y="36498"/>
                    <a:pt x="36498" y="28327"/>
                    <a:pt x="36498" y="18238"/>
                  </a:cubicBezTo>
                  <a:cubicBezTo>
                    <a:pt x="36498" y="8172"/>
                    <a:pt x="28326" y="0"/>
                    <a:pt x="18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583000" y="1063300"/>
              <a:ext cx="2139600" cy="3658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84185" y="3040117"/>
              <a:ext cx="2137651" cy="264961"/>
            </a:xfrm>
            <a:custGeom>
              <a:avLst/>
              <a:gdLst/>
              <a:ahLst/>
              <a:cxnLst/>
              <a:rect l="l" t="t" r="r" b="b"/>
              <a:pathLst>
                <a:path w="67792" h="9587" extrusionOk="0">
                  <a:moveTo>
                    <a:pt x="1" y="0"/>
                  </a:moveTo>
                  <a:lnTo>
                    <a:pt x="1" y="2465"/>
                  </a:lnTo>
                  <a:lnTo>
                    <a:pt x="6186" y="2465"/>
                  </a:lnTo>
                  <a:cubicBezTo>
                    <a:pt x="8743" y="2465"/>
                    <a:pt x="11162" y="3607"/>
                    <a:pt x="12828" y="5547"/>
                  </a:cubicBezTo>
                  <a:lnTo>
                    <a:pt x="13650" y="6506"/>
                  </a:lnTo>
                  <a:cubicBezTo>
                    <a:pt x="15294" y="8446"/>
                    <a:pt x="17713" y="9587"/>
                    <a:pt x="20269" y="9587"/>
                  </a:cubicBezTo>
                  <a:lnTo>
                    <a:pt x="47523" y="9587"/>
                  </a:lnTo>
                  <a:cubicBezTo>
                    <a:pt x="50079" y="9587"/>
                    <a:pt x="52499" y="8446"/>
                    <a:pt x="54165" y="6506"/>
                  </a:cubicBezTo>
                  <a:lnTo>
                    <a:pt x="54987" y="5547"/>
                  </a:lnTo>
                  <a:cubicBezTo>
                    <a:pt x="56630" y="3607"/>
                    <a:pt x="59050" y="2465"/>
                    <a:pt x="61606" y="2465"/>
                  </a:cubicBezTo>
                  <a:lnTo>
                    <a:pt x="67792" y="2465"/>
                  </a:lnTo>
                  <a:lnTo>
                    <a:pt x="67792" y="0"/>
                  </a:ln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84185" y="2549235"/>
              <a:ext cx="2137651" cy="264988"/>
            </a:xfrm>
            <a:custGeom>
              <a:avLst/>
              <a:gdLst/>
              <a:ahLst/>
              <a:cxnLst/>
              <a:rect l="l" t="t" r="r" b="b"/>
              <a:pathLst>
                <a:path w="67792" h="9588" extrusionOk="0">
                  <a:moveTo>
                    <a:pt x="20269" y="1"/>
                  </a:moveTo>
                  <a:cubicBezTo>
                    <a:pt x="17713" y="1"/>
                    <a:pt x="15294" y="1119"/>
                    <a:pt x="13650" y="3082"/>
                  </a:cubicBezTo>
                  <a:lnTo>
                    <a:pt x="12828" y="4041"/>
                  </a:lnTo>
                  <a:cubicBezTo>
                    <a:pt x="11162" y="5981"/>
                    <a:pt x="8743" y="7122"/>
                    <a:pt x="6186" y="7122"/>
                  </a:cubicBezTo>
                  <a:lnTo>
                    <a:pt x="1" y="7122"/>
                  </a:lnTo>
                  <a:lnTo>
                    <a:pt x="1" y="9587"/>
                  </a:lnTo>
                  <a:lnTo>
                    <a:pt x="67792" y="9587"/>
                  </a:lnTo>
                  <a:lnTo>
                    <a:pt x="67792" y="7122"/>
                  </a:lnTo>
                  <a:lnTo>
                    <a:pt x="61606" y="7122"/>
                  </a:lnTo>
                  <a:cubicBezTo>
                    <a:pt x="59050" y="7122"/>
                    <a:pt x="56630" y="5981"/>
                    <a:pt x="54987" y="4041"/>
                  </a:cubicBezTo>
                  <a:lnTo>
                    <a:pt x="54165" y="3082"/>
                  </a:lnTo>
                  <a:cubicBezTo>
                    <a:pt x="52499" y="1119"/>
                    <a:pt x="50079" y="1"/>
                    <a:pt x="47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1246802" y="3718025"/>
              <a:ext cx="835488" cy="834938"/>
            </a:xfrm>
            <a:custGeom>
              <a:avLst/>
              <a:gdLst/>
              <a:ahLst/>
              <a:cxnLst/>
              <a:rect l="l" t="t" r="r" b="b"/>
              <a:pathLst>
                <a:path w="36499" h="36475" extrusionOk="0">
                  <a:moveTo>
                    <a:pt x="18238" y="0"/>
                  </a:moveTo>
                  <a:cubicBezTo>
                    <a:pt x="8172" y="0"/>
                    <a:pt x="1" y="8172"/>
                    <a:pt x="1" y="18238"/>
                  </a:cubicBezTo>
                  <a:cubicBezTo>
                    <a:pt x="1" y="28326"/>
                    <a:pt x="8172" y="36475"/>
                    <a:pt x="18238" y="36475"/>
                  </a:cubicBezTo>
                  <a:cubicBezTo>
                    <a:pt x="28327" y="36475"/>
                    <a:pt x="36498" y="28326"/>
                    <a:pt x="36498" y="18238"/>
                  </a:cubicBezTo>
                  <a:cubicBezTo>
                    <a:pt x="36498" y="8172"/>
                    <a:pt x="28327" y="0"/>
                    <a:pt x="18238" y="0"/>
                  </a:cubicBez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1246802" y="3700262"/>
              <a:ext cx="835488" cy="835465"/>
            </a:xfrm>
            <a:custGeom>
              <a:avLst/>
              <a:gdLst/>
              <a:ahLst/>
              <a:cxnLst/>
              <a:rect l="l" t="t" r="r" b="b"/>
              <a:pathLst>
                <a:path w="36499" h="36498" extrusionOk="0">
                  <a:moveTo>
                    <a:pt x="18238" y="0"/>
                  </a:moveTo>
                  <a:cubicBezTo>
                    <a:pt x="8172" y="0"/>
                    <a:pt x="1" y="8172"/>
                    <a:pt x="1" y="18260"/>
                  </a:cubicBezTo>
                  <a:cubicBezTo>
                    <a:pt x="1" y="28326"/>
                    <a:pt x="8172" y="36498"/>
                    <a:pt x="18238" y="36498"/>
                  </a:cubicBezTo>
                  <a:cubicBezTo>
                    <a:pt x="28327" y="36498"/>
                    <a:pt x="36498" y="28326"/>
                    <a:pt x="36498" y="18260"/>
                  </a:cubicBezTo>
                  <a:cubicBezTo>
                    <a:pt x="36498" y="8172"/>
                    <a:pt x="28327" y="0"/>
                    <a:pt x="18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1253059" y="1299672"/>
              <a:ext cx="822973" cy="823167"/>
            </a:xfrm>
            <a:custGeom>
              <a:avLst/>
              <a:gdLst/>
              <a:ahLst/>
              <a:cxnLst/>
              <a:rect l="l" t="t" r="r" b="b"/>
              <a:pathLst>
                <a:path w="36499" h="36499" extrusionOk="0">
                  <a:moveTo>
                    <a:pt x="18238" y="1"/>
                  </a:moveTo>
                  <a:cubicBezTo>
                    <a:pt x="8172" y="1"/>
                    <a:pt x="1" y="8172"/>
                    <a:pt x="1" y="18238"/>
                  </a:cubicBezTo>
                  <a:cubicBezTo>
                    <a:pt x="1" y="28327"/>
                    <a:pt x="8172" y="36498"/>
                    <a:pt x="18238" y="36498"/>
                  </a:cubicBezTo>
                  <a:cubicBezTo>
                    <a:pt x="28327" y="36498"/>
                    <a:pt x="36498" y="28327"/>
                    <a:pt x="36498" y="18238"/>
                  </a:cubicBezTo>
                  <a:cubicBezTo>
                    <a:pt x="36498" y="8172"/>
                    <a:pt x="28327" y="1"/>
                    <a:pt x="18238" y="1"/>
                  </a:cubicBez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1253059" y="1282690"/>
              <a:ext cx="822973" cy="822648"/>
            </a:xfrm>
            <a:custGeom>
              <a:avLst/>
              <a:gdLst/>
              <a:ahLst/>
              <a:cxnLst/>
              <a:rect l="l" t="t" r="r" b="b"/>
              <a:pathLst>
                <a:path w="36499" h="36476" extrusionOk="0">
                  <a:moveTo>
                    <a:pt x="18238" y="1"/>
                  </a:moveTo>
                  <a:cubicBezTo>
                    <a:pt x="8172" y="1"/>
                    <a:pt x="1" y="8172"/>
                    <a:pt x="1" y="18238"/>
                  </a:cubicBezTo>
                  <a:cubicBezTo>
                    <a:pt x="1" y="28327"/>
                    <a:pt x="8172" y="36475"/>
                    <a:pt x="18238" y="36475"/>
                  </a:cubicBezTo>
                  <a:cubicBezTo>
                    <a:pt x="28327" y="36475"/>
                    <a:pt x="36498" y="28327"/>
                    <a:pt x="36498" y="18238"/>
                  </a:cubicBezTo>
                  <a:cubicBezTo>
                    <a:pt x="36498" y="8172"/>
                    <a:pt x="28327" y="1"/>
                    <a:pt x="18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" name="Google Shape;271;p17"/>
            <p:cNvGrpSpPr/>
            <p:nvPr/>
          </p:nvGrpSpPr>
          <p:grpSpPr>
            <a:xfrm>
              <a:off x="582915" y="2225723"/>
              <a:ext cx="2139426" cy="1334081"/>
              <a:chOff x="6018741" y="2517401"/>
              <a:chExt cx="1875209" cy="750707"/>
            </a:xfrm>
          </p:grpSpPr>
          <p:grpSp>
            <p:nvGrpSpPr>
              <p:cNvPr id="272" name="Google Shape;272;p17"/>
              <p:cNvGrpSpPr/>
              <p:nvPr/>
            </p:nvGrpSpPr>
            <p:grpSpPr>
              <a:xfrm>
                <a:off x="6018741" y="2517401"/>
                <a:ext cx="1873627" cy="750707"/>
                <a:chOff x="5963410" y="2528928"/>
                <a:chExt cx="1801911" cy="721972"/>
              </a:xfrm>
            </p:grpSpPr>
            <p:sp>
              <p:nvSpPr>
                <p:cNvPr id="273" name="Google Shape;273;p17"/>
                <p:cNvSpPr/>
                <p:nvPr/>
              </p:nvSpPr>
              <p:spPr>
                <a:xfrm>
                  <a:off x="5976634" y="2904546"/>
                  <a:ext cx="1775472" cy="34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92" h="9587" extrusionOk="0">
                      <a:moveTo>
                        <a:pt x="1" y="0"/>
                      </a:moveTo>
                      <a:lnTo>
                        <a:pt x="1" y="2465"/>
                      </a:lnTo>
                      <a:lnTo>
                        <a:pt x="6186" y="2465"/>
                      </a:lnTo>
                      <a:cubicBezTo>
                        <a:pt x="8743" y="2465"/>
                        <a:pt x="11162" y="3606"/>
                        <a:pt x="12806" y="5547"/>
                      </a:cubicBezTo>
                      <a:lnTo>
                        <a:pt x="13627" y="6505"/>
                      </a:lnTo>
                      <a:cubicBezTo>
                        <a:pt x="15294" y="8445"/>
                        <a:pt x="17713" y="9587"/>
                        <a:pt x="20269" y="9587"/>
                      </a:cubicBezTo>
                      <a:lnTo>
                        <a:pt x="47523" y="9587"/>
                      </a:lnTo>
                      <a:cubicBezTo>
                        <a:pt x="50079" y="9587"/>
                        <a:pt x="52499" y="8445"/>
                        <a:pt x="54142" y="6505"/>
                      </a:cubicBezTo>
                      <a:lnTo>
                        <a:pt x="54964" y="5547"/>
                      </a:lnTo>
                      <a:cubicBezTo>
                        <a:pt x="56630" y="3606"/>
                        <a:pt x="59050" y="2465"/>
                        <a:pt x="61606" y="2465"/>
                      </a:cubicBezTo>
                      <a:lnTo>
                        <a:pt x="67792" y="2465"/>
                      </a:lnTo>
                      <a:lnTo>
                        <a:pt x="6779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17"/>
                <p:cNvSpPr/>
                <p:nvPr/>
              </p:nvSpPr>
              <p:spPr>
                <a:xfrm>
                  <a:off x="5963410" y="2528928"/>
                  <a:ext cx="1801911" cy="376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92" h="9588" extrusionOk="0">
                      <a:moveTo>
                        <a:pt x="20269" y="1"/>
                      </a:moveTo>
                      <a:cubicBezTo>
                        <a:pt x="17713" y="1"/>
                        <a:pt x="15294" y="1119"/>
                        <a:pt x="13627" y="3082"/>
                      </a:cubicBezTo>
                      <a:lnTo>
                        <a:pt x="12806" y="4041"/>
                      </a:lnTo>
                      <a:cubicBezTo>
                        <a:pt x="11162" y="5981"/>
                        <a:pt x="8743" y="7122"/>
                        <a:pt x="6186" y="7122"/>
                      </a:cubicBezTo>
                      <a:lnTo>
                        <a:pt x="1" y="7122"/>
                      </a:lnTo>
                      <a:lnTo>
                        <a:pt x="1" y="9587"/>
                      </a:lnTo>
                      <a:lnTo>
                        <a:pt x="67792" y="9587"/>
                      </a:lnTo>
                      <a:lnTo>
                        <a:pt x="67792" y="7122"/>
                      </a:lnTo>
                      <a:lnTo>
                        <a:pt x="61606" y="7122"/>
                      </a:lnTo>
                      <a:cubicBezTo>
                        <a:pt x="59050" y="7122"/>
                        <a:pt x="56630" y="5981"/>
                        <a:pt x="54964" y="4041"/>
                      </a:cubicBezTo>
                      <a:lnTo>
                        <a:pt x="54142" y="3082"/>
                      </a:lnTo>
                      <a:cubicBezTo>
                        <a:pt x="52499" y="1119"/>
                        <a:pt x="50079" y="1"/>
                        <a:pt x="4752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5" name="Google Shape;275;p17"/>
              <p:cNvSpPr/>
              <p:nvPr/>
            </p:nvSpPr>
            <p:spPr>
              <a:xfrm>
                <a:off x="6019550" y="2815025"/>
                <a:ext cx="1874400" cy="189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7"/>
            <p:cNvSpPr txBox="1"/>
            <p:nvPr/>
          </p:nvSpPr>
          <p:spPr>
            <a:xfrm>
              <a:off x="1038737" y="2612744"/>
              <a:ext cx="1213500" cy="8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Your hands well and often to avoid contamination</a:t>
              </a:r>
              <a:endParaRPr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77" name="Google Shape;277;p17"/>
            <p:cNvSpPr txBox="1"/>
            <p:nvPr/>
          </p:nvSpPr>
          <p:spPr>
            <a:xfrm>
              <a:off x="1040925" y="2358375"/>
              <a:ext cx="12216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7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WASH</a:t>
              </a:r>
              <a:endParaRPr sz="17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3502238" y="1063300"/>
              <a:ext cx="2139600" cy="36588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3503422" y="3040117"/>
              <a:ext cx="2137651" cy="264961"/>
            </a:xfrm>
            <a:custGeom>
              <a:avLst/>
              <a:gdLst/>
              <a:ahLst/>
              <a:cxnLst/>
              <a:rect l="l" t="t" r="r" b="b"/>
              <a:pathLst>
                <a:path w="67792" h="9587" extrusionOk="0">
                  <a:moveTo>
                    <a:pt x="1" y="0"/>
                  </a:moveTo>
                  <a:lnTo>
                    <a:pt x="1" y="2465"/>
                  </a:lnTo>
                  <a:lnTo>
                    <a:pt x="6186" y="2465"/>
                  </a:lnTo>
                  <a:cubicBezTo>
                    <a:pt x="8743" y="2465"/>
                    <a:pt x="11162" y="3607"/>
                    <a:pt x="12828" y="5547"/>
                  </a:cubicBezTo>
                  <a:lnTo>
                    <a:pt x="13650" y="6506"/>
                  </a:lnTo>
                  <a:cubicBezTo>
                    <a:pt x="15294" y="8446"/>
                    <a:pt x="17713" y="9587"/>
                    <a:pt x="20269" y="9587"/>
                  </a:cubicBezTo>
                  <a:lnTo>
                    <a:pt x="47523" y="9587"/>
                  </a:lnTo>
                  <a:cubicBezTo>
                    <a:pt x="50079" y="9587"/>
                    <a:pt x="52499" y="8446"/>
                    <a:pt x="54165" y="6506"/>
                  </a:cubicBezTo>
                  <a:lnTo>
                    <a:pt x="54987" y="5547"/>
                  </a:lnTo>
                  <a:cubicBezTo>
                    <a:pt x="56630" y="3607"/>
                    <a:pt x="59050" y="2465"/>
                    <a:pt x="61606" y="2465"/>
                  </a:cubicBezTo>
                  <a:lnTo>
                    <a:pt x="67792" y="2465"/>
                  </a:lnTo>
                  <a:lnTo>
                    <a:pt x="67792" y="0"/>
                  </a:ln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3503422" y="2549235"/>
              <a:ext cx="2137651" cy="264988"/>
            </a:xfrm>
            <a:custGeom>
              <a:avLst/>
              <a:gdLst/>
              <a:ahLst/>
              <a:cxnLst/>
              <a:rect l="l" t="t" r="r" b="b"/>
              <a:pathLst>
                <a:path w="67792" h="9588" extrusionOk="0">
                  <a:moveTo>
                    <a:pt x="20269" y="1"/>
                  </a:moveTo>
                  <a:cubicBezTo>
                    <a:pt x="17713" y="1"/>
                    <a:pt x="15294" y="1119"/>
                    <a:pt x="13650" y="3082"/>
                  </a:cubicBezTo>
                  <a:lnTo>
                    <a:pt x="12828" y="4041"/>
                  </a:lnTo>
                  <a:cubicBezTo>
                    <a:pt x="11162" y="5981"/>
                    <a:pt x="8743" y="7122"/>
                    <a:pt x="6186" y="7122"/>
                  </a:cubicBezTo>
                  <a:lnTo>
                    <a:pt x="1" y="7122"/>
                  </a:lnTo>
                  <a:lnTo>
                    <a:pt x="1" y="9587"/>
                  </a:lnTo>
                  <a:lnTo>
                    <a:pt x="67792" y="9587"/>
                  </a:lnTo>
                  <a:lnTo>
                    <a:pt x="67792" y="7122"/>
                  </a:lnTo>
                  <a:lnTo>
                    <a:pt x="61606" y="7122"/>
                  </a:lnTo>
                  <a:cubicBezTo>
                    <a:pt x="59050" y="7122"/>
                    <a:pt x="56630" y="5981"/>
                    <a:pt x="54987" y="4041"/>
                  </a:cubicBezTo>
                  <a:lnTo>
                    <a:pt x="54165" y="3082"/>
                  </a:lnTo>
                  <a:cubicBezTo>
                    <a:pt x="52499" y="1119"/>
                    <a:pt x="50079" y="1"/>
                    <a:pt x="47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7"/>
            <p:cNvGrpSpPr/>
            <p:nvPr/>
          </p:nvGrpSpPr>
          <p:grpSpPr>
            <a:xfrm>
              <a:off x="3502153" y="2225723"/>
              <a:ext cx="2139426" cy="1334081"/>
              <a:chOff x="6018741" y="2517401"/>
              <a:chExt cx="1875209" cy="750707"/>
            </a:xfrm>
          </p:grpSpPr>
          <p:grpSp>
            <p:nvGrpSpPr>
              <p:cNvPr id="282" name="Google Shape;282;p17"/>
              <p:cNvGrpSpPr/>
              <p:nvPr/>
            </p:nvGrpSpPr>
            <p:grpSpPr>
              <a:xfrm>
                <a:off x="6018741" y="2517401"/>
                <a:ext cx="1873627" cy="750707"/>
                <a:chOff x="5963410" y="2528928"/>
                <a:chExt cx="1801911" cy="721972"/>
              </a:xfrm>
            </p:grpSpPr>
            <p:sp>
              <p:nvSpPr>
                <p:cNvPr id="283" name="Google Shape;283;p17"/>
                <p:cNvSpPr/>
                <p:nvPr/>
              </p:nvSpPr>
              <p:spPr>
                <a:xfrm>
                  <a:off x="5976634" y="2904546"/>
                  <a:ext cx="1775472" cy="34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92" h="9587" extrusionOk="0">
                      <a:moveTo>
                        <a:pt x="1" y="0"/>
                      </a:moveTo>
                      <a:lnTo>
                        <a:pt x="1" y="2465"/>
                      </a:lnTo>
                      <a:lnTo>
                        <a:pt x="6186" y="2465"/>
                      </a:lnTo>
                      <a:cubicBezTo>
                        <a:pt x="8743" y="2465"/>
                        <a:pt x="11162" y="3606"/>
                        <a:pt x="12806" y="5547"/>
                      </a:cubicBezTo>
                      <a:lnTo>
                        <a:pt x="13627" y="6505"/>
                      </a:lnTo>
                      <a:cubicBezTo>
                        <a:pt x="15294" y="8445"/>
                        <a:pt x="17713" y="9587"/>
                        <a:pt x="20269" y="9587"/>
                      </a:cubicBezTo>
                      <a:lnTo>
                        <a:pt x="47523" y="9587"/>
                      </a:lnTo>
                      <a:cubicBezTo>
                        <a:pt x="50079" y="9587"/>
                        <a:pt x="52499" y="8445"/>
                        <a:pt x="54142" y="6505"/>
                      </a:cubicBezTo>
                      <a:lnTo>
                        <a:pt x="54964" y="5547"/>
                      </a:lnTo>
                      <a:cubicBezTo>
                        <a:pt x="56630" y="3606"/>
                        <a:pt x="59050" y="2465"/>
                        <a:pt x="61606" y="2465"/>
                      </a:cubicBezTo>
                      <a:lnTo>
                        <a:pt x="67792" y="2465"/>
                      </a:lnTo>
                      <a:lnTo>
                        <a:pt x="6779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17"/>
                <p:cNvSpPr/>
                <p:nvPr/>
              </p:nvSpPr>
              <p:spPr>
                <a:xfrm>
                  <a:off x="5963410" y="2528928"/>
                  <a:ext cx="1801911" cy="376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92" h="9588" extrusionOk="0">
                      <a:moveTo>
                        <a:pt x="20269" y="1"/>
                      </a:moveTo>
                      <a:cubicBezTo>
                        <a:pt x="17713" y="1"/>
                        <a:pt x="15294" y="1119"/>
                        <a:pt x="13627" y="3082"/>
                      </a:cubicBezTo>
                      <a:lnTo>
                        <a:pt x="12806" y="4041"/>
                      </a:lnTo>
                      <a:cubicBezTo>
                        <a:pt x="11162" y="5981"/>
                        <a:pt x="8743" y="7122"/>
                        <a:pt x="6186" y="7122"/>
                      </a:cubicBezTo>
                      <a:lnTo>
                        <a:pt x="1" y="7122"/>
                      </a:lnTo>
                      <a:lnTo>
                        <a:pt x="1" y="9587"/>
                      </a:lnTo>
                      <a:lnTo>
                        <a:pt x="67792" y="9587"/>
                      </a:lnTo>
                      <a:lnTo>
                        <a:pt x="67792" y="7122"/>
                      </a:lnTo>
                      <a:lnTo>
                        <a:pt x="61606" y="7122"/>
                      </a:lnTo>
                      <a:cubicBezTo>
                        <a:pt x="59050" y="7122"/>
                        <a:pt x="56630" y="5981"/>
                        <a:pt x="54964" y="4041"/>
                      </a:cubicBezTo>
                      <a:lnTo>
                        <a:pt x="54142" y="3082"/>
                      </a:lnTo>
                      <a:cubicBezTo>
                        <a:pt x="52499" y="1119"/>
                        <a:pt x="50079" y="1"/>
                        <a:pt x="4752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5" name="Google Shape;285;p17"/>
              <p:cNvSpPr/>
              <p:nvPr/>
            </p:nvSpPr>
            <p:spPr>
              <a:xfrm>
                <a:off x="6019550" y="2815025"/>
                <a:ext cx="1874400" cy="189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" name="Google Shape;286;p17"/>
            <p:cNvSpPr/>
            <p:nvPr/>
          </p:nvSpPr>
          <p:spPr>
            <a:xfrm>
              <a:off x="4841342" y="2434072"/>
              <a:ext cx="20231" cy="28"/>
            </a:xfrm>
            <a:custGeom>
              <a:avLst/>
              <a:gdLst/>
              <a:ahLst/>
              <a:cxnLst/>
              <a:rect l="l" t="t" r="r" b="b"/>
              <a:pathLst>
                <a:path w="732" h="1" extrusionOk="0">
                  <a:moveTo>
                    <a:pt x="1" y="1"/>
                  </a:moveTo>
                  <a:lnTo>
                    <a:pt x="73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4841342" y="2413262"/>
              <a:ext cx="20231" cy="28"/>
            </a:xfrm>
            <a:custGeom>
              <a:avLst/>
              <a:gdLst/>
              <a:ahLst/>
              <a:cxnLst/>
              <a:rect l="l" t="t" r="r" b="b"/>
              <a:pathLst>
                <a:path w="732" h="1" extrusionOk="0">
                  <a:moveTo>
                    <a:pt x="1" y="0"/>
                  </a:moveTo>
                  <a:lnTo>
                    <a:pt x="731" y="0"/>
                  </a:lnTo>
                </a:path>
              </a:pathLst>
            </a:custGeom>
            <a:solidFill>
              <a:srgbClr val="628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4132948" y="3718394"/>
              <a:ext cx="878299" cy="878853"/>
            </a:xfrm>
            <a:custGeom>
              <a:avLst/>
              <a:gdLst/>
              <a:ahLst/>
              <a:cxnLst/>
              <a:rect l="l" t="t" r="r" b="b"/>
              <a:pathLst>
                <a:path w="36476" h="36499" extrusionOk="0">
                  <a:moveTo>
                    <a:pt x="18238" y="1"/>
                  </a:moveTo>
                  <a:cubicBezTo>
                    <a:pt x="8172" y="1"/>
                    <a:pt x="1" y="8172"/>
                    <a:pt x="1" y="18238"/>
                  </a:cubicBezTo>
                  <a:cubicBezTo>
                    <a:pt x="1" y="28327"/>
                    <a:pt x="8172" y="36498"/>
                    <a:pt x="18238" y="36498"/>
                  </a:cubicBezTo>
                  <a:cubicBezTo>
                    <a:pt x="28304" y="36498"/>
                    <a:pt x="36476" y="28327"/>
                    <a:pt x="36476" y="18238"/>
                  </a:cubicBezTo>
                  <a:cubicBezTo>
                    <a:pt x="36476" y="8172"/>
                    <a:pt x="28304" y="1"/>
                    <a:pt x="18238" y="1"/>
                  </a:cubicBezTo>
                  <a:close/>
                </a:path>
              </a:pathLst>
            </a:custGeom>
            <a:solidFill>
              <a:srgbClr val="D9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4132948" y="3700262"/>
              <a:ext cx="878299" cy="878299"/>
            </a:xfrm>
            <a:custGeom>
              <a:avLst/>
              <a:gdLst/>
              <a:ahLst/>
              <a:cxnLst/>
              <a:rect l="l" t="t" r="r" b="b"/>
              <a:pathLst>
                <a:path w="36476" h="36476" extrusionOk="0">
                  <a:moveTo>
                    <a:pt x="18238" y="1"/>
                  </a:moveTo>
                  <a:cubicBezTo>
                    <a:pt x="8172" y="1"/>
                    <a:pt x="1" y="8172"/>
                    <a:pt x="1" y="18238"/>
                  </a:cubicBezTo>
                  <a:cubicBezTo>
                    <a:pt x="1" y="28327"/>
                    <a:pt x="8172" y="36475"/>
                    <a:pt x="18238" y="36475"/>
                  </a:cubicBezTo>
                  <a:cubicBezTo>
                    <a:pt x="28304" y="36475"/>
                    <a:pt x="36476" y="28327"/>
                    <a:pt x="36476" y="18238"/>
                  </a:cubicBezTo>
                  <a:cubicBezTo>
                    <a:pt x="36476" y="8172"/>
                    <a:pt x="28304" y="1"/>
                    <a:pt x="18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 txBox="1"/>
            <p:nvPr/>
          </p:nvSpPr>
          <p:spPr>
            <a:xfrm>
              <a:off x="3908355" y="2606061"/>
              <a:ext cx="1379476" cy="886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Shaking hands </a:t>
              </a:r>
              <a:r>
                <a:rPr lang="en-I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or hugging when saying hello or greeting other people</a:t>
              </a:r>
              <a:endParaRPr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>
              <a:off x="4053767" y="2294216"/>
              <a:ext cx="12216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7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STOP</a:t>
              </a:r>
              <a:endParaRPr sz="17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4793283" y="1570128"/>
              <a:ext cx="442362" cy="294825"/>
            </a:xfrm>
            <a:custGeom>
              <a:avLst/>
              <a:gdLst/>
              <a:ahLst/>
              <a:cxnLst/>
              <a:rect l="l" t="t" r="r" b="b"/>
              <a:pathLst>
                <a:path w="19552" h="13031" extrusionOk="0">
                  <a:moveTo>
                    <a:pt x="17055" y="1"/>
                  </a:moveTo>
                  <a:cubicBezTo>
                    <a:pt x="14414" y="1"/>
                    <a:pt x="11735" y="363"/>
                    <a:pt x="9108" y="483"/>
                  </a:cubicBezTo>
                  <a:cubicBezTo>
                    <a:pt x="6072" y="597"/>
                    <a:pt x="3013" y="551"/>
                    <a:pt x="0" y="802"/>
                  </a:cubicBezTo>
                  <a:cubicBezTo>
                    <a:pt x="0" y="802"/>
                    <a:pt x="23" y="1145"/>
                    <a:pt x="46" y="1145"/>
                  </a:cubicBezTo>
                  <a:cubicBezTo>
                    <a:pt x="913" y="4842"/>
                    <a:pt x="1393" y="8654"/>
                    <a:pt x="2078" y="12420"/>
                  </a:cubicBezTo>
                  <a:cubicBezTo>
                    <a:pt x="2100" y="12557"/>
                    <a:pt x="2260" y="12649"/>
                    <a:pt x="2397" y="12649"/>
                  </a:cubicBezTo>
                  <a:cubicBezTo>
                    <a:pt x="4389" y="12868"/>
                    <a:pt x="6541" y="13030"/>
                    <a:pt x="8712" y="13030"/>
                  </a:cubicBezTo>
                  <a:cubicBezTo>
                    <a:pt x="11517" y="13030"/>
                    <a:pt x="14353" y="12759"/>
                    <a:pt x="16914" y="11987"/>
                  </a:cubicBezTo>
                  <a:cubicBezTo>
                    <a:pt x="17310" y="12065"/>
                    <a:pt x="17658" y="12108"/>
                    <a:pt x="17960" y="12108"/>
                  </a:cubicBezTo>
                  <a:cubicBezTo>
                    <a:pt x="19066" y="12108"/>
                    <a:pt x="19552" y="11535"/>
                    <a:pt x="19516" y="10047"/>
                  </a:cubicBezTo>
                  <a:cubicBezTo>
                    <a:pt x="19448" y="6920"/>
                    <a:pt x="19151" y="3610"/>
                    <a:pt x="18375" y="551"/>
                  </a:cubicBezTo>
                  <a:cubicBezTo>
                    <a:pt x="18603" y="437"/>
                    <a:pt x="18489" y="26"/>
                    <a:pt x="18215" y="26"/>
                  </a:cubicBezTo>
                  <a:cubicBezTo>
                    <a:pt x="17829" y="9"/>
                    <a:pt x="17443" y="1"/>
                    <a:pt x="17055" y="1"/>
                  </a:cubicBezTo>
                  <a:close/>
                </a:path>
              </a:pathLst>
            </a:custGeom>
            <a:solidFill>
              <a:srgbClr val="D9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908355" y="1570128"/>
              <a:ext cx="442385" cy="294825"/>
            </a:xfrm>
            <a:custGeom>
              <a:avLst/>
              <a:gdLst/>
              <a:ahLst/>
              <a:cxnLst/>
              <a:rect l="l" t="t" r="r" b="b"/>
              <a:pathLst>
                <a:path w="19553" h="13031" extrusionOk="0">
                  <a:moveTo>
                    <a:pt x="2497" y="1"/>
                  </a:moveTo>
                  <a:cubicBezTo>
                    <a:pt x="2110" y="1"/>
                    <a:pt x="1723" y="9"/>
                    <a:pt x="1338" y="26"/>
                  </a:cubicBezTo>
                  <a:cubicBezTo>
                    <a:pt x="1064" y="26"/>
                    <a:pt x="949" y="437"/>
                    <a:pt x="1178" y="551"/>
                  </a:cubicBezTo>
                  <a:cubicBezTo>
                    <a:pt x="379" y="3610"/>
                    <a:pt x="105" y="6920"/>
                    <a:pt x="36" y="10047"/>
                  </a:cubicBezTo>
                  <a:cubicBezTo>
                    <a:pt x="1" y="11535"/>
                    <a:pt x="486" y="12108"/>
                    <a:pt x="1592" y="12108"/>
                  </a:cubicBezTo>
                  <a:cubicBezTo>
                    <a:pt x="1894" y="12108"/>
                    <a:pt x="2242" y="12065"/>
                    <a:pt x="2639" y="11987"/>
                  </a:cubicBezTo>
                  <a:cubicBezTo>
                    <a:pt x="5199" y="12759"/>
                    <a:pt x="8036" y="13030"/>
                    <a:pt x="10841" y="13030"/>
                  </a:cubicBezTo>
                  <a:cubicBezTo>
                    <a:pt x="13012" y="13030"/>
                    <a:pt x="15164" y="12868"/>
                    <a:pt x="17155" y="12649"/>
                  </a:cubicBezTo>
                  <a:cubicBezTo>
                    <a:pt x="17292" y="12649"/>
                    <a:pt x="17452" y="12557"/>
                    <a:pt x="17475" y="12420"/>
                  </a:cubicBezTo>
                  <a:cubicBezTo>
                    <a:pt x="18160" y="8654"/>
                    <a:pt x="18639" y="4842"/>
                    <a:pt x="19506" y="1145"/>
                  </a:cubicBezTo>
                  <a:cubicBezTo>
                    <a:pt x="19529" y="1145"/>
                    <a:pt x="19552" y="802"/>
                    <a:pt x="19552" y="802"/>
                  </a:cubicBezTo>
                  <a:cubicBezTo>
                    <a:pt x="16539" y="551"/>
                    <a:pt x="13481" y="597"/>
                    <a:pt x="10445" y="483"/>
                  </a:cubicBezTo>
                  <a:cubicBezTo>
                    <a:pt x="7817" y="363"/>
                    <a:pt x="5138" y="1"/>
                    <a:pt x="2497" y="1"/>
                  </a:cubicBezTo>
                  <a:close/>
                </a:path>
              </a:pathLst>
            </a:custGeom>
            <a:solidFill>
              <a:srgbClr val="D9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4230896" y="1375237"/>
              <a:ext cx="681711" cy="679380"/>
            </a:xfrm>
            <a:custGeom>
              <a:avLst/>
              <a:gdLst/>
              <a:ahLst/>
              <a:cxnLst/>
              <a:rect l="l" t="t" r="r" b="b"/>
              <a:pathLst>
                <a:path w="30131" h="30028" extrusionOk="0">
                  <a:moveTo>
                    <a:pt x="29514" y="1"/>
                  </a:moveTo>
                  <a:cubicBezTo>
                    <a:pt x="29365" y="1"/>
                    <a:pt x="29217" y="58"/>
                    <a:pt x="29103" y="172"/>
                  </a:cubicBezTo>
                  <a:lnTo>
                    <a:pt x="229" y="29046"/>
                  </a:lnTo>
                  <a:cubicBezTo>
                    <a:pt x="1" y="29274"/>
                    <a:pt x="1" y="29640"/>
                    <a:pt x="229" y="29845"/>
                  </a:cubicBezTo>
                  <a:cubicBezTo>
                    <a:pt x="343" y="29959"/>
                    <a:pt x="480" y="30028"/>
                    <a:pt x="640" y="30028"/>
                  </a:cubicBezTo>
                  <a:cubicBezTo>
                    <a:pt x="777" y="30028"/>
                    <a:pt x="936" y="29959"/>
                    <a:pt x="1051" y="29845"/>
                  </a:cubicBezTo>
                  <a:lnTo>
                    <a:pt x="29925" y="971"/>
                  </a:lnTo>
                  <a:cubicBezTo>
                    <a:pt x="30130" y="743"/>
                    <a:pt x="30130" y="400"/>
                    <a:pt x="29925" y="172"/>
                  </a:cubicBezTo>
                  <a:cubicBezTo>
                    <a:pt x="29810" y="58"/>
                    <a:pt x="29662" y="1"/>
                    <a:pt x="29514" y="1"/>
                  </a:cubicBezTo>
                  <a:close/>
                </a:path>
              </a:pathLst>
            </a:custGeom>
            <a:solidFill>
              <a:srgbClr val="D9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4159107" y="1302182"/>
              <a:ext cx="825786" cy="825243"/>
            </a:xfrm>
            <a:custGeom>
              <a:avLst/>
              <a:gdLst/>
              <a:ahLst/>
              <a:cxnLst/>
              <a:rect l="l" t="t" r="r" b="b"/>
              <a:pathLst>
                <a:path w="36499" h="36475" extrusionOk="0">
                  <a:moveTo>
                    <a:pt x="18238" y="0"/>
                  </a:moveTo>
                  <a:cubicBezTo>
                    <a:pt x="8172" y="0"/>
                    <a:pt x="1" y="8172"/>
                    <a:pt x="1" y="18238"/>
                  </a:cubicBezTo>
                  <a:cubicBezTo>
                    <a:pt x="1" y="28326"/>
                    <a:pt x="8172" y="36475"/>
                    <a:pt x="18238" y="36475"/>
                  </a:cubicBezTo>
                  <a:cubicBezTo>
                    <a:pt x="28327" y="36475"/>
                    <a:pt x="36499" y="28326"/>
                    <a:pt x="36499" y="18238"/>
                  </a:cubicBezTo>
                  <a:cubicBezTo>
                    <a:pt x="36499" y="8172"/>
                    <a:pt x="28327" y="0"/>
                    <a:pt x="18238" y="0"/>
                  </a:cubicBezTo>
                  <a:close/>
                </a:path>
              </a:pathLst>
            </a:custGeom>
            <a:solidFill>
              <a:srgbClr val="D9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4159107" y="1284625"/>
              <a:ext cx="825786" cy="825763"/>
            </a:xfrm>
            <a:custGeom>
              <a:avLst/>
              <a:gdLst/>
              <a:ahLst/>
              <a:cxnLst/>
              <a:rect l="l" t="t" r="r" b="b"/>
              <a:pathLst>
                <a:path w="36499" h="36498" extrusionOk="0">
                  <a:moveTo>
                    <a:pt x="18238" y="0"/>
                  </a:moveTo>
                  <a:cubicBezTo>
                    <a:pt x="8172" y="0"/>
                    <a:pt x="1" y="8172"/>
                    <a:pt x="1" y="18260"/>
                  </a:cubicBezTo>
                  <a:cubicBezTo>
                    <a:pt x="1" y="28326"/>
                    <a:pt x="8172" y="36498"/>
                    <a:pt x="18238" y="36498"/>
                  </a:cubicBezTo>
                  <a:cubicBezTo>
                    <a:pt x="28327" y="36498"/>
                    <a:pt x="36499" y="28326"/>
                    <a:pt x="36499" y="18260"/>
                  </a:cubicBezTo>
                  <a:cubicBezTo>
                    <a:pt x="36499" y="8172"/>
                    <a:pt x="28327" y="0"/>
                    <a:pt x="18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7"/>
          <p:cNvSpPr txBox="1">
            <a:spLocks noGrp="1"/>
          </p:cNvSpPr>
          <p:nvPr>
            <p:ph type="title"/>
          </p:nvPr>
        </p:nvSpPr>
        <p:spPr>
          <a:xfrm>
            <a:off x="1440298" y="191019"/>
            <a:ext cx="6448538" cy="5390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Prevent COVID-19</a:t>
            </a:r>
            <a:endParaRPr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8" name="Google Shape;298;p17"/>
          <p:cNvGrpSpPr/>
          <p:nvPr/>
        </p:nvGrpSpPr>
        <p:grpSpPr>
          <a:xfrm>
            <a:off x="7313109" y="3870503"/>
            <a:ext cx="372373" cy="793274"/>
            <a:chOff x="7313109" y="3870503"/>
            <a:chExt cx="372373" cy="793274"/>
          </a:xfrm>
        </p:grpSpPr>
        <p:sp>
          <p:nvSpPr>
            <p:cNvPr id="299" name="Google Shape;299;p17"/>
            <p:cNvSpPr/>
            <p:nvPr/>
          </p:nvSpPr>
          <p:spPr>
            <a:xfrm>
              <a:off x="7313109" y="4099785"/>
              <a:ext cx="372373" cy="563992"/>
            </a:xfrm>
            <a:custGeom>
              <a:avLst/>
              <a:gdLst/>
              <a:ahLst/>
              <a:cxnLst/>
              <a:rect l="l" t="t" r="r" b="b"/>
              <a:pathLst>
                <a:path w="15523" h="23511" extrusionOk="0">
                  <a:moveTo>
                    <a:pt x="5502" y="1"/>
                  </a:moveTo>
                  <a:lnTo>
                    <a:pt x="5502" y="2488"/>
                  </a:lnTo>
                  <a:cubicBezTo>
                    <a:pt x="2329" y="3105"/>
                    <a:pt x="1" y="4954"/>
                    <a:pt x="1" y="7168"/>
                  </a:cubicBezTo>
                  <a:lnTo>
                    <a:pt x="1" y="19334"/>
                  </a:lnTo>
                  <a:cubicBezTo>
                    <a:pt x="1" y="21639"/>
                    <a:pt x="1895" y="23511"/>
                    <a:pt x="4201" y="23511"/>
                  </a:cubicBezTo>
                  <a:lnTo>
                    <a:pt x="11482" y="23511"/>
                  </a:lnTo>
                  <a:cubicBezTo>
                    <a:pt x="13719" y="23511"/>
                    <a:pt x="15522" y="21707"/>
                    <a:pt x="15522" y="19470"/>
                  </a:cubicBezTo>
                  <a:lnTo>
                    <a:pt x="15522" y="7168"/>
                  </a:lnTo>
                  <a:cubicBezTo>
                    <a:pt x="15522" y="4954"/>
                    <a:pt x="13217" y="3105"/>
                    <a:pt x="10044" y="2488"/>
                  </a:cubicBezTo>
                  <a:lnTo>
                    <a:pt x="10044" y="1"/>
                  </a:lnTo>
                  <a:close/>
                </a:path>
              </a:pathLst>
            </a:custGeom>
            <a:solidFill>
              <a:srgbClr val="561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313109" y="4081722"/>
              <a:ext cx="372373" cy="563992"/>
            </a:xfrm>
            <a:custGeom>
              <a:avLst/>
              <a:gdLst/>
              <a:ahLst/>
              <a:cxnLst/>
              <a:rect l="l" t="t" r="r" b="b"/>
              <a:pathLst>
                <a:path w="15523" h="23511" extrusionOk="0">
                  <a:moveTo>
                    <a:pt x="5502" y="0"/>
                  </a:moveTo>
                  <a:lnTo>
                    <a:pt x="5502" y="2488"/>
                  </a:lnTo>
                  <a:cubicBezTo>
                    <a:pt x="2329" y="3105"/>
                    <a:pt x="1" y="4953"/>
                    <a:pt x="1" y="7145"/>
                  </a:cubicBezTo>
                  <a:lnTo>
                    <a:pt x="1" y="19310"/>
                  </a:lnTo>
                  <a:cubicBezTo>
                    <a:pt x="1" y="21639"/>
                    <a:pt x="1895" y="23510"/>
                    <a:pt x="4201" y="23510"/>
                  </a:cubicBezTo>
                  <a:lnTo>
                    <a:pt x="11482" y="23510"/>
                  </a:lnTo>
                  <a:cubicBezTo>
                    <a:pt x="13719" y="23510"/>
                    <a:pt x="15522" y="21707"/>
                    <a:pt x="15522" y="19470"/>
                  </a:cubicBezTo>
                  <a:lnTo>
                    <a:pt x="15522" y="7145"/>
                  </a:lnTo>
                  <a:cubicBezTo>
                    <a:pt x="15522" y="4953"/>
                    <a:pt x="13217" y="3105"/>
                    <a:pt x="10044" y="2488"/>
                  </a:cubicBezTo>
                  <a:lnTo>
                    <a:pt x="100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430844" y="4009996"/>
              <a:ext cx="137454" cy="79954"/>
            </a:xfrm>
            <a:custGeom>
              <a:avLst/>
              <a:gdLst/>
              <a:ahLst/>
              <a:cxnLst/>
              <a:rect l="l" t="t" r="r" b="b"/>
              <a:pathLst>
                <a:path w="5730" h="3333" extrusionOk="0">
                  <a:moveTo>
                    <a:pt x="913" y="0"/>
                  </a:moveTo>
                  <a:cubicBezTo>
                    <a:pt x="411" y="0"/>
                    <a:pt x="0" y="411"/>
                    <a:pt x="0" y="913"/>
                  </a:cubicBezTo>
                  <a:lnTo>
                    <a:pt x="0" y="2420"/>
                  </a:lnTo>
                  <a:cubicBezTo>
                    <a:pt x="0" y="2922"/>
                    <a:pt x="411" y="3333"/>
                    <a:pt x="913" y="3333"/>
                  </a:cubicBezTo>
                  <a:lnTo>
                    <a:pt x="4817" y="3333"/>
                  </a:lnTo>
                  <a:cubicBezTo>
                    <a:pt x="5319" y="3333"/>
                    <a:pt x="5730" y="2922"/>
                    <a:pt x="5730" y="2420"/>
                  </a:cubicBezTo>
                  <a:lnTo>
                    <a:pt x="5730" y="913"/>
                  </a:lnTo>
                  <a:cubicBezTo>
                    <a:pt x="5730" y="411"/>
                    <a:pt x="5319" y="0"/>
                    <a:pt x="4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7448356" y="3993012"/>
              <a:ext cx="101879" cy="17008"/>
            </a:xfrm>
            <a:custGeom>
              <a:avLst/>
              <a:gdLst/>
              <a:ahLst/>
              <a:cxnLst/>
              <a:rect l="l" t="t" r="r" b="b"/>
              <a:pathLst>
                <a:path w="4247" h="709" extrusionOk="0">
                  <a:moveTo>
                    <a:pt x="708" y="1"/>
                  </a:moveTo>
                  <a:cubicBezTo>
                    <a:pt x="320" y="1"/>
                    <a:pt x="1" y="320"/>
                    <a:pt x="1" y="708"/>
                  </a:cubicBezTo>
                  <a:lnTo>
                    <a:pt x="4246" y="708"/>
                  </a:lnTo>
                  <a:cubicBezTo>
                    <a:pt x="4246" y="320"/>
                    <a:pt x="3950" y="1"/>
                    <a:pt x="35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7434131" y="4097602"/>
              <a:ext cx="130881" cy="19719"/>
            </a:xfrm>
            <a:custGeom>
              <a:avLst/>
              <a:gdLst/>
              <a:ahLst/>
              <a:cxnLst/>
              <a:rect l="l" t="t" r="r" b="b"/>
              <a:pathLst>
                <a:path w="5456" h="822" extrusionOk="0">
                  <a:moveTo>
                    <a:pt x="411" y="0"/>
                  </a:moveTo>
                  <a:cubicBezTo>
                    <a:pt x="183" y="0"/>
                    <a:pt x="0" y="183"/>
                    <a:pt x="0" y="411"/>
                  </a:cubicBezTo>
                  <a:cubicBezTo>
                    <a:pt x="0" y="639"/>
                    <a:pt x="183" y="822"/>
                    <a:pt x="411" y="822"/>
                  </a:cubicBezTo>
                  <a:lnTo>
                    <a:pt x="5045" y="822"/>
                  </a:lnTo>
                  <a:cubicBezTo>
                    <a:pt x="5273" y="822"/>
                    <a:pt x="5456" y="639"/>
                    <a:pt x="5456" y="411"/>
                  </a:cubicBezTo>
                  <a:cubicBezTo>
                    <a:pt x="5456" y="183"/>
                    <a:pt x="5273" y="0"/>
                    <a:pt x="50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7465891" y="3972214"/>
              <a:ext cx="67360" cy="20822"/>
            </a:xfrm>
            <a:custGeom>
              <a:avLst/>
              <a:gdLst/>
              <a:ahLst/>
              <a:cxnLst/>
              <a:rect l="l" t="t" r="r" b="b"/>
              <a:pathLst>
                <a:path w="2808" h="868" extrusionOk="0">
                  <a:moveTo>
                    <a:pt x="0" y="0"/>
                  </a:moveTo>
                  <a:lnTo>
                    <a:pt x="0" y="868"/>
                  </a:lnTo>
                  <a:lnTo>
                    <a:pt x="2808" y="868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7537065" y="3927308"/>
              <a:ext cx="135823" cy="129250"/>
            </a:xfrm>
            <a:custGeom>
              <a:avLst/>
              <a:gdLst/>
              <a:ahLst/>
              <a:cxnLst/>
              <a:rect l="l" t="t" r="r" b="b"/>
              <a:pathLst>
                <a:path w="5662" h="5388" extrusionOk="0">
                  <a:moveTo>
                    <a:pt x="3105" y="1"/>
                  </a:moveTo>
                  <a:lnTo>
                    <a:pt x="1" y="548"/>
                  </a:lnTo>
                  <a:cubicBezTo>
                    <a:pt x="777" y="3630"/>
                    <a:pt x="3835" y="5387"/>
                    <a:pt x="3835" y="5387"/>
                  </a:cubicBezTo>
                  <a:lnTo>
                    <a:pt x="5661" y="5159"/>
                  </a:lnTo>
                  <a:cubicBezTo>
                    <a:pt x="3447" y="2557"/>
                    <a:pt x="3105" y="1"/>
                    <a:pt x="3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7341583" y="3870503"/>
              <a:ext cx="269966" cy="101735"/>
            </a:xfrm>
            <a:custGeom>
              <a:avLst/>
              <a:gdLst/>
              <a:ahLst/>
              <a:cxnLst/>
              <a:rect l="l" t="t" r="r" b="b"/>
              <a:pathLst>
                <a:path w="11254" h="4241" extrusionOk="0">
                  <a:moveTo>
                    <a:pt x="7322" y="0"/>
                  </a:moveTo>
                  <a:cubicBezTo>
                    <a:pt x="5074" y="0"/>
                    <a:pt x="2261" y="246"/>
                    <a:pt x="1" y="1227"/>
                  </a:cubicBezTo>
                  <a:lnTo>
                    <a:pt x="1" y="2757"/>
                  </a:lnTo>
                  <a:cubicBezTo>
                    <a:pt x="1" y="2757"/>
                    <a:pt x="276" y="2731"/>
                    <a:pt x="706" y="2731"/>
                  </a:cubicBezTo>
                  <a:cubicBezTo>
                    <a:pt x="1853" y="2731"/>
                    <a:pt x="4103" y="2912"/>
                    <a:pt x="5182" y="4240"/>
                  </a:cubicBezTo>
                  <a:lnTo>
                    <a:pt x="7990" y="4240"/>
                  </a:lnTo>
                  <a:cubicBezTo>
                    <a:pt x="7990" y="4240"/>
                    <a:pt x="9131" y="2688"/>
                    <a:pt x="11254" y="2369"/>
                  </a:cubicBezTo>
                  <a:lnTo>
                    <a:pt x="11254" y="246"/>
                  </a:lnTo>
                  <a:cubicBezTo>
                    <a:pt x="11254" y="246"/>
                    <a:pt x="9570" y="0"/>
                    <a:pt x="73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7611525" y="3876380"/>
              <a:ext cx="48217" cy="50951"/>
            </a:xfrm>
            <a:custGeom>
              <a:avLst/>
              <a:gdLst/>
              <a:ahLst/>
              <a:cxnLst/>
              <a:rect l="l" t="t" r="r" b="b"/>
              <a:pathLst>
                <a:path w="2010" h="2124" extrusionOk="0">
                  <a:moveTo>
                    <a:pt x="1" y="1"/>
                  </a:moveTo>
                  <a:lnTo>
                    <a:pt x="1" y="2124"/>
                  </a:lnTo>
                  <a:lnTo>
                    <a:pt x="2009" y="2124"/>
                  </a:lnTo>
                  <a:lnTo>
                    <a:pt x="200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7359119" y="4245443"/>
              <a:ext cx="280353" cy="341691"/>
            </a:xfrm>
            <a:custGeom>
              <a:avLst/>
              <a:gdLst/>
              <a:ahLst/>
              <a:cxnLst/>
              <a:rect l="l" t="t" r="r" b="b"/>
              <a:pathLst>
                <a:path w="11687" h="14244" extrusionOk="0">
                  <a:moveTo>
                    <a:pt x="0" y="0"/>
                  </a:moveTo>
                  <a:lnTo>
                    <a:pt x="0" y="14243"/>
                  </a:lnTo>
                  <a:lnTo>
                    <a:pt x="11687" y="14243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7"/>
          <p:cNvGrpSpPr/>
          <p:nvPr/>
        </p:nvGrpSpPr>
        <p:grpSpPr>
          <a:xfrm>
            <a:off x="7111182" y="1361228"/>
            <a:ext cx="733718" cy="670229"/>
            <a:chOff x="6694098" y="1403759"/>
            <a:chExt cx="640578" cy="585148"/>
          </a:xfrm>
        </p:grpSpPr>
        <p:sp>
          <p:nvSpPr>
            <p:cNvPr id="310" name="Google Shape;310;p17"/>
            <p:cNvSpPr/>
            <p:nvPr/>
          </p:nvSpPr>
          <p:spPr>
            <a:xfrm>
              <a:off x="7066208" y="1495504"/>
              <a:ext cx="268468" cy="391268"/>
            </a:xfrm>
            <a:custGeom>
              <a:avLst/>
              <a:gdLst/>
              <a:ahLst/>
              <a:cxnLst/>
              <a:rect l="l" t="t" r="r" b="b"/>
              <a:pathLst>
                <a:path w="11939" h="17400" extrusionOk="0">
                  <a:moveTo>
                    <a:pt x="6811" y="1"/>
                  </a:moveTo>
                  <a:cubicBezTo>
                    <a:pt x="6199" y="1"/>
                    <a:pt x="5583" y="83"/>
                    <a:pt x="4977" y="97"/>
                  </a:cubicBezTo>
                  <a:cubicBezTo>
                    <a:pt x="4132" y="97"/>
                    <a:pt x="3402" y="189"/>
                    <a:pt x="2740" y="782"/>
                  </a:cubicBezTo>
                  <a:cubicBezTo>
                    <a:pt x="1873" y="1581"/>
                    <a:pt x="1530" y="2859"/>
                    <a:pt x="1530" y="4001"/>
                  </a:cubicBezTo>
                  <a:cubicBezTo>
                    <a:pt x="1530" y="4138"/>
                    <a:pt x="1530" y="4685"/>
                    <a:pt x="1644" y="4754"/>
                  </a:cubicBezTo>
                  <a:cubicBezTo>
                    <a:pt x="1556" y="4710"/>
                    <a:pt x="1467" y="4684"/>
                    <a:pt x="1373" y="4684"/>
                  </a:cubicBezTo>
                  <a:cubicBezTo>
                    <a:pt x="1321" y="4684"/>
                    <a:pt x="1267" y="4692"/>
                    <a:pt x="1211" y="4708"/>
                  </a:cubicBezTo>
                  <a:cubicBezTo>
                    <a:pt x="845" y="4868"/>
                    <a:pt x="982" y="5416"/>
                    <a:pt x="1097" y="5690"/>
                  </a:cubicBezTo>
                  <a:cubicBezTo>
                    <a:pt x="1211" y="5941"/>
                    <a:pt x="1302" y="6192"/>
                    <a:pt x="1370" y="6466"/>
                  </a:cubicBezTo>
                  <a:cubicBezTo>
                    <a:pt x="1416" y="6648"/>
                    <a:pt x="1485" y="6831"/>
                    <a:pt x="1667" y="6922"/>
                  </a:cubicBezTo>
                  <a:cubicBezTo>
                    <a:pt x="1741" y="6971"/>
                    <a:pt x="1814" y="6994"/>
                    <a:pt x="1887" y="6994"/>
                  </a:cubicBezTo>
                  <a:cubicBezTo>
                    <a:pt x="1951" y="6994"/>
                    <a:pt x="2014" y="6977"/>
                    <a:pt x="2078" y="6945"/>
                  </a:cubicBezTo>
                  <a:cubicBezTo>
                    <a:pt x="2557" y="8520"/>
                    <a:pt x="3539" y="9867"/>
                    <a:pt x="4749" y="10437"/>
                  </a:cubicBezTo>
                  <a:cubicBezTo>
                    <a:pt x="4749" y="10848"/>
                    <a:pt x="4475" y="11213"/>
                    <a:pt x="4087" y="11373"/>
                  </a:cubicBezTo>
                  <a:cubicBezTo>
                    <a:pt x="1713" y="12400"/>
                    <a:pt x="1" y="15162"/>
                    <a:pt x="1" y="17399"/>
                  </a:cubicBezTo>
                  <a:lnTo>
                    <a:pt x="11939" y="17399"/>
                  </a:lnTo>
                  <a:cubicBezTo>
                    <a:pt x="11939" y="15162"/>
                    <a:pt x="10227" y="12400"/>
                    <a:pt x="7853" y="11373"/>
                  </a:cubicBezTo>
                  <a:cubicBezTo>
                    <a:pt x="7442" y="11213"/>
                    <a:pt x="7191" y="10848"/>
                    <a:pt x="7168" y="10437"/>
                  </a:cubicBezTo>
                  <a:cubicBezTo>
                    <a:pt x="8401" y="9867"/>
                    <a:pt x="9382" y="8520"/>
                    <a:pt x="9861" y="6945"/>
                  </a:cubicBezTo>
                  <a:cubicBezTo>
                    <a:pt x="9925" y="6977"/>
                    <a:pt x="9989" y="6994"/>
                    <a:pt x="10052" y="6994"/>
                  </a:cubicBezTo>
                  <a:cubicBezTo>
                    <a:pt x="10126" y="6994"/>
                    <a:pt x="10199" y="6971"/>
                    <a:pt x="10272" y="6922"/>
                  </a:cubicBezTo>
                  <a:cubicBezTo>
                    <a:pt x="10432" y="6831"/>
                    <a:pt x="10501" y="6648"/>
                    <a:pt x="10546" y="6466"/>
                  </a:cubicBezTo>
                  <a:cubicBezTo>
                    <a:pt x="10615" y="6192"/>
                    <a:pt x="10729" y="5941"/>
                    <a:pt x="10843" y="5690"/>
                  </a:cubicBezTo>
                  <a:cubicBezTo>
                    <a:pt x="10957" y="5416"/>
                    <a:pt x="11094" y="4868"/>
                    <a:pt x="10729" y="4708"/>
                  </a:cubicBezTo>
                  <a:cubicBezTo>
                    <a:pt x="10671" y="4689"/>
                    <a:pt x="10614" y="4680"/>
                    <a:pt x="10560" y="4680"/>
                  </a:cubicBezTo>
                  <a:cubicBezTo>
                    <a:pt x="10422" y="4680"/>
                    <a:pt x="10295" y="4734"/>
                    <a:pt x="10181" y="4799"/>
                  </a:cubicBezTo>
                  <a:cubicBezTo>
                    <a:pt x="10181" y="4777"/>
                    <a:pt x="10181" y="4754"/>
                    <a:pt x="10181" y="4731"/>
                  </a:cubicBezTo>
                  <a:cubicBezTo>
                    <a:pt x="10158" y="3681"/>
                    <a:pt x="10044" y="2563"/>
                    <a:pt x="9588" y="1604"/>
                  </a:cubicBezTo>
                  <a:cubicBezTo>
                    <a:pt x="9245" y="851"/>
                    <a:pt x="8629" y="257"/>
                    <a:pt x="7807" y="97"/>
                  </a:cubicBezTo>
                  <a:cubicBezTo>
                    <a:pt x="7477" y="25"/>
                    <a:pt x="7145" y="1"/>
                    <a:pt x="6811" y="1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7066208" y="1745601"/>
              <a:ext cx="268468" cy="181198"/>
            </a:xfrm>
            <a:custGeom>
              <a:avLst/>
              <a:gdLst/>
              <a:ahLst/>
              <a:cxnLst/>
              <a:rect l="l" t="t" r="r" b="b"/>
              <a:pathLst>
                <a:path w="11939" h="8058" extrusionOk="0">
                  <a:moveTo>
                    <a:pt x="4452" y="0"/>
                  </a:moveTo>
                  <a:cubicBezTo>
                    <a:pt x="4361" y="114"/>
                    <a:pt x="4224" y="206"/>
                    <a:pt x="4087" y="251"/>
                  </a:cubicBezTo>
                  <a:cubicBezTo>
                    <a:pt x="1713" y="1278"/>
                    <a:pt x="1" y="4040"/>
                    <a:pt x="1" y="6277"/>
                  </a:cubicBezTo>
                  <a:cubicBezTo>
                    <a:pt x="1" y="7259"/>
                    <a:pt x="2671" y="8057"/>
                    <a:pt x="5958" y="8057"/>
                  </a:cubicBezTo>
                  <a:cubicBezTo>
                    <a:pt x="9268" y="8057"/>
                    <a:pt x="11939" y="7259"/>
                    <a:pt x="11939" y="6277"/>
                  </a:cubicBezTo>
                  <a:cubicBezTo>
                    <a:pt x="11939" y="4040"/>
                    <a:pt x="10227" y="1278"/>
                    <a:pt x="7853" y="251"/>
                  </a:cubicBezTo>
                  <a:cubicBezTo>
                    <a:pt x="7693" y="206"/>
                    <a:pt x="7579" y="114"/>
                    <a:pt x="7488" y="0"/>
                  </a:cubicBezTo>
                  <a:cubicBezTo>
                    <a:pt x="7305" y="411"/>
                    <a:pt x="6689" y="708"/>
                    <a:pt x="5958" y="708"/>
                  </a:cubicBezTo>
                  <a:cubicBezTo>
                    <a:pt x="5251" y="708"/>
                    <a:pt x="4634" y="411"/>
                    <a:pt x="4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7076484" y="1442211"/>
              <a:ext cx="235098" cy="184616"/>
            </a:xfrm>
            <a:custGeom>
              <a:avLst/>
              <a:gdLst/>
              <a:ahLst/>
              <a:cxnLst/>
              <a:rect l="l" t="t" r="r" b="b"/>
              <a:pathLst>
                <a:path w="10455" h="8210" extrusionOk="0">
                  <a:moveTo>
                    <a:pt x="6033" y="0"/>
                  </a:moveTo>
                  <a:cubicBezTo>
                    <a:pt x="5561" y="0"/>
                    <a:pt x="5113" y="176"/>
                    <a:pt x="4725" y="413"/>
                  </a:cubicBezTo>
                  <a:cubicBezTo>
                    <a:pt x="4292" y="641"/>
                    <a:pt x="3904" y="961"/>
                    <a:pt x="3493" y="1212"/>
                  </a:cubicBezTo>
                  <a:cubicBezTo>
                    <a:pt x="3301" y="1340"/>
                    <a:pt x="3089" y="1488"/>
                    <a:pt x="2857" y="1488"/>
                  </a:cubicBezTo>
                  <a:cubicBezTo>
                    <a:pt x="2840" y="1488"/>
                    <a:pt x="2824" y="1487"/>
                    <a:pt x="2808" y="1486"/>
                  </a:cubicBezTo>
                  <a:cubicBezTo>
                    <a:pt x="2557" y="1486"/>
                    <a:pt x="2329" y="1326"/>
                    <a:pt x="2078" y="1303"/>
                  </a:cubicBezTo>
                  <a:cubicBezTo>
                    <a:pt x="2021" y="1298"/>
                    <a:pt x="1966" y="1296"/>
                    <a:pt x="1912" y="1296"/>
                  </a:cubicBezTo>
                  <a:cubicBezTo>
                    <a:pt x="997" y="1296"/>
                    <a:pt x="556" y="2017"/>
                    <a:pt x="685" y="2901"/>
                  </a:cubicBezTo>
                  <a:cubicBezTo>
                    <a:pt x="799" y="3495"/>
                    <a:pt x="959" y="3700"/>
                    <a:pt x="594" y="4225"/>
                  </a:cubicBezTo>
                  <a:cubicBezTo>
                    <a:pt x="411" y="4453"/>
                    <a:pt x="252" y="4613"/>
                    <a:pt x="183" y="4910"/>
                  </a:cubicBezTo>
                  <a:cubicBezTo>
                    <a:pt x="0" y="5640"/>
                    <a:pt x="776" y="7010"/>
                    <a:pt x="868" y="7055"/>
                  </a:cubicBezTo>
                  <a:cubicBezTo>
                    <a:pt x="868" y="7055"/>
                    <a:pt x="879" y="7054"/>
                    <a:pt x="898" y="7054"/>
                  </a:cubicBezTo>
                  <a:cubicBezTo>
                    <a:pt x="944" y="7054"/>
                    <a:pt x="1037" y="7065"/>
                    <a:pt x="1119" y="7147"/>
                  </a:cubicBezTo>
                  <a:cubicBezTo>
                    <a:pt x="1301" y="7329"/>
                    <a:pt x="1233" y="7672"/>
                    <a:pt x="1256" y="7900"/>
                  </a:cubicBezTo>
                  <a:cubicBezTo>
                    <a:pt x="1256" y="7946"/>
                    <a:pt x="1256" y="8014"/>
                    <a:pt x="1279" y="8060"/>
                  </a:cubicBezTo>
                  <a:cubicBezTo>
                    <a:pt x="1309" y="8163"/>
                    <a:pt x="1382" y="8210"/>
                    <a:pt x="1457" y="8210"/>
                  </a:cubicBezTo>
                  <a:cubicBezTo>
                    <a:pt x="1548" y="8210"/>
                    <a:pt x="1642" y="8139"/>
                    <a:pt x="1667" y="8014"/>
                  </a:cubicBezTo>
                  <a:cubicBezTo>
                    <a:pt x="1690" y="7946"/>
                    <a:pt x="1667" y="7877"/>
                    <a:pt x="1667" y="7809"/>
                  </a:cubicBezTo>
                  <a:cubicBezTo>
                    <a:pt x="1621" y="7352"/>
                    <a:pt x="1461" y="6781"/>
                    <a:pt x="1690" y="6348"/>
                  </a:cubicBezTo>
                  <a:cubicBezTo>
                    <a:pt x="1804" y="6165"/>
                    <a:pt x="1963" y="6028"/>
                    <a:pt x="2100" y="5846"/>
                  </a:cubicBezTo>
                  <a:cubicBezTo>
                    <a:pt x="2283" y="5595"/>
                    <a:pt x="2351" y="5321"/>
                    <a:pt x="2351" y="5001"/>
                  </a:cubicBezTo>
                  <a:cubicBezTo>
                    <a:pt x="2351" y="4818"/>
                    <a:pt x="2306" y="4567"/>
                    <a:pt x="2443" y="4408"/>
                  </a:cubicBezTo>
                  <a:cubicBezTo>
                    <a:pt x="2607" y="4189"/>
                    <a:pt x="2823" y="4115"/>
                    <a:pt x="3056" y="4115"/>
                  </a:cubicBezTo>
                  <a:cubicBezTo>
                    <a:pt x="3405" y="4115"/>
                    <a:pt x="3794" y="4280"/>
                    <a:pt x="4109" y="4362"/>
                  </a:cubicBezTo>
                  <a:cubicBezTo>
                    <a:pt x="4366" y="4426"/>
                    <a:pt x="4638" y="4454"/>
                    <a:pt x="4912" y="4454"/>
                  </a:cubicBezTo>
                  <a:cubicBezTo>
                    <a:pt x="5124" y="4454"/>
                    <a:pt x="5338" y="4438"/>
                    <a:pt x="5547" y="4408"/>
                  </a:cubicBezTo>
                  <a:cubicBezTo>
                    <a:pt x="6026" y="4339"/>
                    <a:pt x="6460" y="4157"/>
                    <a:pt x="6939" y="4088"/>
                  </a:cubicBezTo>
                  <a:cubicBezTo>
                    <a:pt x="7045" y="4077"/>
                    <a:pt x="7151" y="4071"/>
                    <a:pt x="7258" y="4071"/>
                  </a:cubicBezTo>
                  <a:cubicBezTo>
                    <a:pt x="7592" y="4071"/>
                    <a:pt x="7929" y="4127"/>
                    <a:pt x="8240" y="4248"/>
                  </a:cubicBezTo>
                  <a:cubicBezTo>
                    <a:pt x="8469" y="4339"/>
                    <a:pt x="8514" y="4499"/>
                    <a:pt x="8514" y="4727"/>
                  </a:cubicBezTo>
                  <a:cubicBezTo>
                    <a:pt x="8491" y="5092"/>
                    <a:pt x="8469" y="5595"/>
                    <a:pt x="8697" y="5914"/>
                  </a:cubicBezTo>
                  <a:cubicBezTo>
                    <a:pt x="8788" y="6028"/>
                    <a:pt x="8902" y="6120"/>
                    <a:pt x="8994" y="6234"/>
                  </a:cubicBezTo>
                  <a:cubicBezTo>
                    <a:pt x="9382" y="6713"/>
                    <a:pt x="9313" y="7306"/>
                    <a:pt x="9404" y="7854"/>
                  </a:cubicBezTo>
                  <a:cubicBezTo>
                    <a:pt x="9404" y="7923"/>
                    <a:pt x="9427" y="8060"/>
                    <a:pt x="9496" y="8083"/>
                  </a:cubicBezTo>
                  <a:cubicBezTo>
                    <a:pt x="9508" y="8087"/>
                    <a:pt x="9521" y="8088"/>
                    <a:pt x="9534" y="8088"/>
                  </a:cubicBezTo>
                  <a:cubicBezTo>
                    <a:pt x="9594" y="8088"/>
                    <a:pt x="9656" y="8048"/>
                    <a:pt x="9656" y="7991"/>
                  </a:cubicBezTo>
                  <a:cubicBezTo>
                    <a:pt x="9678" y="7809"/>
                    <a:pt x="9656" y="7626"/>
                    <a:pt x="9747" y="7466"/>
                  </a:cubicBezTo>
                  <a:cubicBezTo>
                    <a:pt x="9907" y="7078"/>
                    <a:pt x="10226" y="7078"/>
                    <a:pt x="10226" y="7078"/>
                  </a:cubicBezTo>
                  <a:cubicBezTo>
                    <a:pt x="10340" y="7010"/>
                    <a:pt x="10386" y="6485"/>
                    <a:pt x="10409" y="6371"/>
                  </a:cubicBezTo>
                  <a:cubicBezTo>
                    <a:pt x="10432" y="6097"/>
                    <a:pt x="10454" y="5823"/>
                    <a:pt x="10432" y="5549"/>
                  </a:cubicBezTo>
                  <a:cubicBezTo>
                    <a:pt x="10432" y="5480"/>
                    <a:pt x="10432" y="5435"/>
                    <a:pt x="10409" y="5366"/>
                  </a:cubicBezTo>
                  <a:cubicBezTo>
                    <a:pt x="10317" y="4590"/>
                    <a:pt x="9907" y="3883"/>
                    <a:pt x="10021" y="3084"/>
                  </a:cubicBezTo>
                  <a:cubicBezTo>
                    <a:pt x="10066" y="2696"/>
                    <a:pt x="10135" y="2285"/>
                    <a:pt x="9884" y="1965"/>
                  </a:cubicBezTo>
                  <a:cubicBezTo>
                    <a:pt x="9701" y="1714"/>
                    <a:pt x="9382" y="1623"/>
                    <a:pt x="9085" y="1577"/>
                  </a:cubicBezTo>
                  <a:cubicBezTo>
                    <a:pt x="8514" y="1486"/>
                    <a:pt x="8081" y="1486"/>
                    <a:pt x="7693" y="984"/>
                  </a:cubicBezTo>
                  <a:cubicBezTo>
                    <a:pt x="7670" y="847"/>
                    <a:pt x="7601" y="756"/>
                    <a:pt x="7533" y="641"/>
                  </a:cubicBezTo>
                  <a:cubicBezTo>
                    <a:pt x="7099" y="299"/>
                    <a:pt x="6688" y="2"/>
                    <a:pt x="6118" y="2"/>
                  </a:cubicBezTo>
                  <a:cubicBezTo>
                    <a:pt x="6089" y="1"/>
                    <a:pt x="6061" y="0"/>
                    <a:pt x="6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6694098" y="1495504"/>
              <a:ext cx="268986" cy="391268"/>
            </a:xfrm>
            <a:custGeom>
              <a:avLst/>
              <a:gdLst/>
              <a:ahLst/>
              <a:cxnLst/>
              <a:rect l="l" t="t" r="r" b="b"/>
              <a:pathLst>
                <a:path w="11962" h="17400" extrusionOk="0">
                  <a:moveTo>
                    <a:pt x="6828" y="1"/>
                  </a:moveTo>
                  <a:cubicBezTo>
                    <a:pt x="6221" y="1"/>
                    <a:pt x="5605" y="83"/>
                    <a:pt x="4999" y="97"/>
                  </a:cubicBezTo>
                  <a:cubicBezTo>
                    <a:pt x="4155" y="97"/>
                    <a:pt x="3402" y="189"/>
                    <a:pt x="2762" y="782"/>
                  </a:cubicBezTo>
                  <a:cubicBezTo>
                    <a:pt x="1895" y="1581"/>
                    <a:pt x="1553" y="2859"/>
                    <a:pt x="1553" y="4001"/>
                  </a:cubicBezTo>
                  <a:cubicBezTo>
                    <a:pt x="1553" y="4138"/>
                    <a:pt x="1553" y="4685"/>
                    <a:pt x="1667" y="4754"/>
                  </a:cubicBezTo>
                  <a:cubicBezTo>
                    <a:pt x="1578" y="4710"/>
                    <a:pt x="1480" y="4684"/>
                    <a:pt x="1385" y="4684"/>
                  </a:cubicBezTo>
                  <a:cubicBezTo>
                    <a:pt x="1333" y="4684"/>
                    <a:pt x="1282" y="4692"/>
                    <a:pt x="1233" y="4708"/>
                  </a:cubicBezTo>
                  <a:cubicBezTo>
                    <a:pt x="845" y="4868"/>
                    <a:pt x="1005" y="5416"/>
                    <a:pt x="1119" y="5690"/>
                  </a:cubicBezTo>
                  <a:cubicBezTo>
                    <a:pt x="1233" y="5941"/>
                    <a:pt x="1324" y="6192"/>
                    <a:pt x="1393" y="6466"/>
                  </a:cubicBezTo>
                  <a:cubicBezTo>
                    <a:pt x="1439" y="6648"/>
                    <a:pt x="1507" y="6831"/>
                    <a:pt x="1690" y="6922"/>
                  </a:cubicBezTo>
                  <a:cubicBezTo>
                    <a:pt x="1751" y="6971"/>
                    <a:pt x="1825" y="6994"/>
                    <a:pt x="1898" y="6994"/>
                  </a:cubicBezTo>
                  <a:cubicBezTo>
                    <a:pt x="1962" y="6994"/>
                    <a:pt x="2025" y="6977"/>
                    <a:pt x="2078" y="6945"/>
                  </a:cubicBezTo>
                  <a:cubicBezTo>
                    <a:pt x="2580" y="8520"/>
                    <a:pt x="3561" y="9867"/>
                    <a:pt x="4771" y="10437"/>
                  </a:cubicBezTo>
                  <a:cubicBezTo>
                    <a:pt x="4748" y="10848"/>
                    <a:pt x="4497" y="11213"/>
                    <a:pt x="4109" y="11373"/>
                  </a:cubicBezTo>
                  <a:cubicBezTo>
                    <a:pt x="1735" y="12400"/>
                    <a:pt x="1" y="15162"/>
                    <a:pt x="1" y="17399"/>
                  </a:cubicBezTo>
                  <a:lnTo>
                    <a:pt x="11961" y="17399"/>
                  </a:lnTo>
                  <a:cubicBezTo>
                    <a:pt x="11961" y="15162"/>
                    <a:pt x="10249" y="12400"/>
                    <a:pt x="7852" y="11373"/>
                  </a:cubicBezTo>
                  <a:cubicBezTo>
                    <a:pt x="7464" y="11213"/>
                    <a:pt x="7213" y="10848"/>
                    <a:pt x="7191" y="10437"/>
                  </a:cubicBezTo>
                  <a:cubicBezTo>
                    <a:pt x="8423" y="9867"/>
                    <a:pt x="9405" y="8520"/>
                    <a:pt x="9884" y="6945"/>
                  </a:cubicBezTo>
                  <a:cubicBezTo>
                    <a:pt x="9937" y="6977"/>
                    <a:pt x="10000" y="6994"/>
                    <a:pt x="10065" y="6994"/>
                  </a:cubicBezTo>
                  <a:cubicBezTo>
                    <a:pt x="10141" y="6994"/>
                    <a:pt x="10221" y="6971"/>
                    <a:pt x="10295" y="6922"/>
                  </a:cubicBezTo>
                  <a:cubicBezTo>
                    <a:pt x="10455" y="6831"/>
                    <a:pt x="10523" y="6648"/>
                    <a:pt x="10569" y="6466"/>
                  </a:cubicBezTo>
                  <a:cubicBezTo>
                    <a:pt x="10637" y="6192"/>
                    <a:pt x="10751" y="5941"/>
                    <a:pt x="10865" y="5690"/>
                  </a:cubicBezTo>
                  <a:cubicBezTo>
                    <a:pt x="10980" y="5416"/>
                    <a:pt x="11117" y="4868"/>
                    <a:pt x="10751" y="4708"/>
                  </a:cubicBezTo>
                  <a:cubicBezTo>
                    <a:pt x="10693" y="4689"/>
                    <a:pt x="10637" y="4680"/>
                    <a:pt x="10582" y="4680"/>
                  </a:cubicBezTo>
                  <a:cubicBezTo>
                    <a:pt x="10444" y="4680"/>
                    <a:pt x="10318" y="4734"/>
                    <a:pt x="10203" y="4799"/>
                  </a:cubicBezTo>
                  <a:cubicBezTo>
                    <a:pt x="10203" y="4777"/>
                    <a:pt x="10203" y="4754"/>
                    <a:pt x="10203" y="4731"/>
                  </a:cubicBezTo>
                  <a:cubicBezTo>
                    <a:pt x="10181" y="3681"/>
                    <a:pt x="10067" y="2563"/>
                    <a:pt x="9610" y="1604"/>
                  </a:cubicBezTo>
                  <a:cubicBezTo>
                    <a:pt x="9268" y="851"/>
                    <a:pt x="8651" y="257"/>
                    <a:pt x="7807" y="97"/>
                  </a:cubicBezTo>
                  <a:cubicBezTo>
                    <a:pt x="7485" y="25"/>
                    <a:pt x="7158" y="1"/>
                    <a:pt x="6828" y="1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6694098" y="1745601"/>
              <a:ext cx="268986" cy="181198"/>
            </a:xfrm>
            <a:custGeom>
              <a:avLst/>
              <a:gdLst/>
              <a:ahLst/>
              <a:cxnLst/>
              <a:rect l="l" t="t" r="r" b="b"/>
              <a:pathLst>
                <a:path w="11962" h="8058" extrusionOk="0">
                  <a:moveTo>
                    <a:pt x="4474" y="0"/>
                  </a:moveTo>
                  <a:cubicBezTo>
                    <a:pt x="4360" y="114"/>
                    <a:pt x="4246" y="206"/>
                    <a:pt x="4109" y="251"/>
                  </a:cubicBezTo>
                  <a:cubicBezTo>
                    <a:pt x="1735" y="1278"/>
                    <a:pt x="1" y="4040"/>
                    <a:pt x="1" y="6277"/>
                  </a:cubicBezTo>
                  <a:cubicBezTo>
                    <a:pt x="1" y="7259"/>
                    <a:pt x="2694" y="8057"/>
                    <a:pt x="5981" y="8057"/>
                  </a:cubicBezTo>
                  <a:cubicBezTo>
                    <a:pt x="9290" y="8057"/>
                    <a:pt x="11961" y="7259"/>
                    <a:pt x="11961" y="6277"/>
                  </a:cubicBezTo>
                  <a:cubicBezTo>
                    <a:pt x="11961" y="4040"/>
                    <a:pt x="10249" y="1278"/>
                    <a:pt x="7852" y="251"/>
                  </a:cubicBezTo>
                  <a:cubicBezTo>
                    <a:pt x="7716" y="206"/>
                    <a:pt x="7601" y="114"/>
                    <a:pt x="7487" y="0"/>
                  </a:cubicBezTo>
                  <a:cubicBezTo>
                    <a:pt x="7328" y="411"/>
                    <a:pt x="6711" y="708"/>
                    <a:pt x="5981" y="708"/>
                  </a:cubicBezTo>
                  <a:cubicBezTo>
                    <a:pt x="5250" y="708"/>
                    <a:pt x="4657" y="411"/>
                    <a:pt x="44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6704870" y="1442211"/>
              <a:ext cx="235098" cy="184616"/>
            </a:xfrm>
            <a:custGeom>
              <a:avLst/>
              <a:gdLst/>
              <a:ahLst/>
              <a:cxnLst/>
              <a:rect l="l" t="t" r="r" b="b"/>
              <a:pathLst>
                <a:path w="10455" h="8210" extrusionOk="0">
                  <a:moveTo>
                    <a:pt x="6033" y="0"/>
                  </a:moveTo>
                  <a:cubicBezTo>
                    <a:pt x="5562" y="0"/>
                    <a:pt x="5112" y="176"/>
                    <a:pt x="4703" y="413"/>
                  </a:cubicBezTo>
                  <a:cubicBezTo>
                    <a:pt x="4292" y="641"/>
                    <a:pt x="3904" y="961"/>
                    <a:pt x="3470" y="1212"/>
                  </a:cubicBezTo>
                  <a:cubicBezTo>
                    <a:pt x="3300" y="1340"/>
                    <a:pt x="3089" y="1488"/>
                    <a:pt x="2857" y="1488"/>
                  </a:cubicBezTo>
                  <a:cubicBezTo>
                    <a:pt x="2841" y="1488"/>
                    <a:pt x="2825" y="1487"/>
                    <a:pt x="2808" y="1486"/>
                  </a:cubicBezTo>
                  <a:cubicBezTo>
                    <a:pt x="2557" y="1486"/>
                    <a:pt x="2306" y="1326"/>
                    <a:pt x="2055" y="1303"/>
                  </a:cubicBezTo>
                  <a:cubicBezTo>
                    <a:pt x="2000" y="1298"/>
                    <a:pt x="1946" y="1296"/>
                    <a:pt x="1893" y="1296"/>
                  </a:cubicBezTo>
                  <a:cubicBezTo>
                    <a:pt x="995" y="1296"/>
                    <a:pt x="535" y="2017"/>
                    <a:pt x="686" y="2901"/>
                  </a:cubicBezTo>
                  <a:cubicBezTo>
                    <a:pt x="777" y="3495"/>
                    <a:pt x="960" y="3700"/>
                    <a:pt x="594" y="4225"/>
                  </a:cubicBezTo>
                  <a:cubicBezTo>
                    <a:pt x="412" y="4453"/>
                    <a:pt x="252" y="4613"/>
                    <a:pt x="184" y="4910"/>
                  </a:cubicBezTo>
                  <a:cubicBezTo>
                    <a:pt x="1" y="5640"/>
                    <a:pt x="754" y="7010"/>
                    <a:pt x="845" y="7055"/>
                  </a:cubicBezTo>
                  <a:cubicBezTo>
                    <a:pt x="845" y="7055"/>
                    <a:pt x="858" y="7054"/>
                    <a:pt x="880" y="7054"/>
                  </a:cubicBezTo>
                  <a:cubicBezTo>
                    <a:pt x="933" y="7054"/>
                    <a:pt x="1038" y="7065"/>
                    <a:pt x="1119" y="7147"/>
                  </a:cubicBezTo>
                  <a:cubicBezTo>
                    <a:pt x="1302" y="7329"/>
                    <a:pt x="1233" y="7672"/>
                    <a:pt x="1256" y="7900"/>
                  </a:cubicBezTo>
                  <a:cubicBezTo>
                    <a:pt x="1256" y="7946"/>
                    <a:pt x="1256" y="8014"/>
                    <a:pt x="1279" y="8060"/>
                  </a:cubicBezTo>
                  <a:cubicBezTo>
                    <a:pt x="1310" y="8163"/>
                    <a:pt x="1383" y="8210"/>
                    <a:pt x="1457" y="8210"/>
                  </a:cubicBezTo>
                  <a:cubicBezTo>
                    <a:pt x="1548" y="8210"/>
                    <a:pt x="1642" y="8139"/>
                    <a:pt x="1667" y="8014"/>
                  </a:cubicBezTo>
                  <a:cubicBezTo>
                    <a:pt x="1667" y="7946"/>
                    <a:pt x="1667" y="7877"/>
                    <a:pt x="1667" y="7809"/>
                  </a:cubicBezTo>
                  <a:cubicBezTo>
                    <a:pt x="1622" y="7352"/>
                    <a:pt x="1462" y="6781"/>
                    <a:pt x="1690" y="6348"/>
                  </a:cubicBezTo>
                  <a:cubicBezTo>
                    <a:pt x="1804" y="6165"/>
                    <a:pt x="1964" y="6028"/>
                    <a:pt x="2101" y="5846"/>
                  </a:cubicBezTo>
                  <a:cubicBezTo>
                    <a:pt x="2283" y="5595"/>
                    <a:pt x="2352" y="5321"/>
                    <a:pt x="2352" y="5001"/>
                  </a:cubicBezTo>
                  <a:cubicBezTo>
                    <a:pt x="2352" y="4818"/>
                    <a:pt x="2306" y="4567"/>
                    <a:pt x="2420" y="4408"/>
                  </a:cubicBezTo>
                  <a:cubicBezTo>
                    <a:pt x="2594" y="4189"/>
                    <a:pt x="2815" y="4115"/>
                    <a:pt x="3051" y="4115"/>
                  </a:cubicBezTo>
                  <a:cubicBezTo>
                    <a:pt x="3406" y="4115"/>
                    <a:pt x="3794" y="4280"/>
                    <a:pt x="4109" y="4362"/>
                  </a:cubicBezTo>
                  <a:cubicBezTo>
                    <a:pt x="4367" y="4426"/>
                    <a:pt x="4638" y="4454"/>
                    <a:pt x="4912" y="4454"/>
                  </a:cubicBezTo>
                  <a:cubicBezTo>
                    <a:pt x="5125" y="4454"/>
                    <a:pt x="5338" y="4438"/>
                    <a:pt x="5547" y="4408"/>
                  </a:cubicBezTo>
                  <a:cubicBezTo>
                    <a:pt x="6004" y="4339"/>
                    <a:pt x="6460" y="4157"/>
                    <a:pt x="6917" y="4088"/>
                  </a:cubicBezTo>
                  <a:cubicBezTo>
                    <a:pt x="7028" y="4077"/>
                    <a:pt x="7139" y="4071"/>
                    <a:pt x="7249" y="4071"/>
                  </a:cubicBezTo>
                  <a:cubicBezTo>
                    <a:pt x="7592" y="4071"/>
                    <a:pt x="7930" y="4127"/>
                    <a:pt x="8241" y="4248"/>
                  </a:cubicBezTo>
                  <a:cubicBezTo>
                    <a:pt x="8469" y="4339"/>
                    <a:pt x="8515" y="4499"/>
                    <a:pt x="8492" y="4727"/>
                  </a:cubicBezTo>
                  <a:cubicBezTo>
                    <a:pt x="8492" y="5092"/>
                    <a:pt x="8446" y="5595"/>
                    <a:pt x="8697" y="5914"/>
                  </a:cubicBezTo>
                  <a:cubicBezTo>
                    <a:pt x="8789" y="6028"/>
                    <a:pt x="8903" y="6120"/>
                    <a:pt x="8994" y="6234"/>
                  </a:cubicBezTo>
                  <a:cubicBezTo>
                    <a:pt x="9359" y="6713"/>
                    <a:pt x="9291" y="7306"/>
                    <a:pt x="9405" y="7854"/>
                  </a:cubicBezTo>
                  <a:cubicBezTo>
                    <a:pt x="9405" y="7923"/>
                    <a:pt x="9428" y="8060"/>
                    <a:pt x="9496" y="8083"/>
                  </a:cubicBezTo>
                  <a:cubicBezTo>
                    <a:pt x="9508" y="8087"/>
                    <a:pt x="9520" y="8088"/>
                    <a:pt x="9532" y="8088"/>
                  </a:cubicBezTo>
                  <a:cubicBezTo>
                    <a:pt x="9588" y="8088"/>
                    <a:pt x="9637" y="8048"/>
                    <a:pt x="9656" y="7991"/>
                  </a:cubicBezTo>
                  <a:cubicBezTo>
                    <a:pt x="9679" y="7809"/>
                    <a:pt x="9656" y="7626"/>
                    <a:pt x="9747" y="7466"/>
                  </a:cubicBezTo>
                  <a:cubicBezTo>
                    <a:pt x="9907" y="7078"/>
                    <a:pt x="10227" y="7078"/>
                    <a:pt x="10227" y="7078"/>
                  </a:cubicBezTo>
                  <a:cubicBezTo>
                    <a:pt x="10318" y="7010"/>
                    <a:pt x="10386" y="6485"/>
                    <a:pt x="10386" y="6371"/>
                  </a:cubicBezTo>
                  <a:cubicBezTo>
                    <a:pt x="10432" y="6097"/>
                    <a:pt x="10455" y="5823"/>
                    <a:pt x="10432" y="5549"/>
                  </a:cubicBezTo>
                  <a:cubicBezTo>
                    <a:pt x="10432" y="5480"/>
                    <a:pt x="10409" y="5435"/>
                    <a:pt x="10409" y="5366"/>
                  </a:cubicBezTo>
                  <a:cubicBezTo>
                    <a:pt x="10295" y="4590"/>
                    <a:pt x="9907" y="3883"/>
                    <a:pt x="10021" y="3084"/>
                  </a:cubicBezTo>
                  <a:cubicBezTo>
                    <a:pt x="10067" y="2696"/>
                    <a:pt x="10135" y="2285"/>
                    <a:pt x="9861" y="1965"/>
                  </a:cubicBezTo>
                  <a:cubicBezTo>
                    <a:pt x="9679" y="1714"/>
                    <a:pt x="9382" y="1623"/>
                    <a:pt x="9085" y="1577"/>
                  </a:cubicBezTo>
                  <a:cubicBezTo>
                    <a:pt x="8492" y="1486"/>
                    <a:pt x="8081" y="1486"/>
                    <a:pt x="7693" y="984"/>
                  </a:cubicBezTo>
                  <a:cubicBezTo>
                    <a:pt x="7670" y="847"/>
                    <a:pt x="7602" y="756"/>
                    <a:pt x="7510" y="641"/>
                  </a:cubicBezTo>
                  <a:cubicBezTo>
                    <a:pt x="7100" y="299"/>
                    <a:pt x="6689" y="2"/>
                    <a:pt x="6118" y="2"/>
                  </a:cubicBezTo>
                  <a:cubicBezTo>
                    <a:pt x="6090" y="1"/>
                    <a:pt x="6061" y="0"/>
                    <a:pt x="6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6852180" y="1468588"/>
              <a:ext cx="324415" cy="472063"/>
            </a:xfrm>
            <a:custGeom>
              <a:avLst/>
              <a:gdLst/>
              <a:ahLst/>
              <a:cxnLst/>
              <a:rect l="l" t="t" r="r" b="b"/>
              <a:pathLst>
                <a:path w="14427" h="20993" extrusionOk="0">
                  <a:moveTo>
                    <a:pt x="8239" y="1"/>
                  </a:moveTo>
                  <a:cubicBezTo>
                    <a:pt x="7499" y="1"/>
                    <a:pt x="6753" y="93"/>
                    <a:pt x="6027" y="108"/>
                  </a:cubicBezTo>
                  <a:cubicBezTo>
                    <a:pt x="5000" y="130"/>
                    <a:pt x="4109" y="222"/>
                    <a:pt x="3333" y="952"/>
                  </a:cubicBezTo>
                  <a:cubicBezTo>
                    <a:pt x="2260" y="1911"/>
                    <a:pt x="1872" y="3440"/>
                    <a:pt x="1872" y="4832"/>
                  </a:cubicBezTo>
                  <a:cubicBezTo>
                    <a:pt x="1872" y="4969"/>
                    <a:pt x="1850" y="5654"/>
                    <a:pt x="2009" y="5723"/>
                  </a:cubicBezTo>
                  <a:cubicBezTo>
                    <a:pt x="1914" y="5682"/>
                    <a:pt x="1801" y="5649"/>
                    <a:pt x="1687" y="5649"/>
                  </a:cubicBezTo>
                  <a:cubicBezTo>
                    <a:pt x="1611" y="5649"/>
                    <a:pt x="1535" y="5663"/>
                    <a:pt x="1462" y="5700"/>
                  </a:cubicBezTo>
                  <a:cubicBezTo>
                    <a:pt x="1028" y="5882"/>
                    <a:pt x="1188" y="6544"/>
                    <a:pt x="1325" y="6864"/>
                  </a:cubicBezTo>
                  <a:cubicBezTo>
                    <a:pt x="1462" y="7183"/>
                    <a:pt x="1599" y="7457"/>
                    <a:pt x="1667" y="7800"/>
                  </a:cubicBezTo>
                  <a:cubicBezTo>
                    <a:pt x="1735" y="8005"/>
                    <a:pt x="1804" y="8233"/>
                    <a:pt x="2032" y="8370"/>
                  </a:cubicBezTo>
                  <a:cubicBezTo>
                    <a:pt x="2118" y="8419"/>
                    <a:pt x="2203" y="8442"/>
                    <a:pt x="2289" y="8442"/>
                  </a:cubicBezTo>
                  <a:cubicBezTo>
                    <a:pt x="2363" y="8442"/>
                    <a:pt x="2437" y="8425"/>
                    <a:pt x="2512" y="8393"/>
                  </a:cubicBezTo>
                  <a:cubicBezTo>
                    <a:pt x="3082" y="10288"/>
                    <a:pt x="4292" y="11908"/>
                    <a:pt x="5753" y="12593"/>
                  </a:cubicBezTo>
                  <a:cubicBezTo>
                    <a:pt x="5730" y="13095"/>
                    <a:pt x="5433" y="13529"/>
                    <a:pt x="4954" y="13734"/>
                  </a:cubicBezTo>
                  <a:cubicBezTo>
                    <a:pt x="2078" y="14967"/>
                    <a:pt x="1" y="18299"/>
                    <a:pt x="1" y="20993"/>
                  </a:cubicBezTo>
                  <a:lnTo>
                    <a:pt x="14426" y="20993"/>
                  </a:lnTo>
                  <a:cubicBezTo>
                    <a:pt x="14426" y="18299"/>
                    <a:pt x="12372" y="14967"/>
                    <a:pt x="9473" y="13734"/>
                  </a:cubicBezTo>
                  <a:cubicBezTo>
                    <a:pt x="9017" y="13529"/>
                    <a:pt x="8697" y="13095"/>
                    <a:pt x="8674" y="12593"/>
                  </a:cubicBezTo>
                  <a:cubicBezTo>
                    <a:pt x="10158" y="11908"/>
                    <a:pt x="11345" y="10288"/>
                    <a:pt x="11916" y="8393"/>
                  </a:cubicBezTo>
                  <a:cubicBezTo>
                    <a:pt x="11990" y="8425"/>
                    <a:pt x="12069" y="8442"/>
                    <a:pt x="12148" y="8442"/>
                  </a:cubicBezTo>
                  <a:cubicBezTo>
                    <a:pt x="12240" y="8442"/>
                    <a:pt x="12332" y="8419"/>
                    <a:pt x="12418" y="8370"/>
                  </a:cubicBezTo>
                  <a:cubicBezTo>
                    <a:pt x="12623" y="8233"/>
                    <a:pt x="12714" y="8005"/>
                    <a:pt x="12760" y="7800"/>
                  </a:cubicBezTo>
                  <a:cubicBezTo>
                    <a:pt x="12851" y="7457"/>
                    <a:pt x="12966" y="7183"/>
                    <a:pt x="13102" y="6864"/>
                  </a:cubicBezTo>
                  <a:cubicBezTo>
                    <a:pt x="13239" y="6544"/>
                    <a:pt x="13422" y="5882"/>
                    <a:pt x="12966" y="5700"/>
                  </a:cubicBezTo>
                  <a:cubicBezTo>
                    <a:pt x="12891" y="5663"/>
                    <a:pt x="12817" y="5647"/>
                    <a:pt x="12744" y="5647"/>
                  </a:cubicBezTo>
                  <a:cubicBezTo>
                    <a:pt x="12592" y="5647"/>
                    <a:pt x="12442" y="5714"/>
                    <a:pt x="12304" y="5791"/>
                  </a:cubicBezTo>
                  <a:cubicBezTo>
                    <a:pt x="12304" y="5768"/>
                    <a:pt x="12304" y="5723"/>
                    <a:pt x="12304" y="5700"/>
                  </a:cubicBezTo>
                  <a:cubicBezTo>
                    <a:pt x="12281" y="4422"/>
                    <a:pt x="12144" y="3098"/>
                    <a:pt x="11596" y="1934"/>
                  </a:cubicBezTo>
                  <a:cubicBezTo>
                    <a:pt x="11185" y="1021"/>
                    <a:pt x="10432" y="313"/>
                    <a:pt x="9428" y="108"/>
                  </a:cubicBezTo>
                  <a:cubicBezTo>
                    <a:pt x="9036" y="28"/>
                    <a:pt x="8638" y="1"/>
                    <a:pt x="8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852180" y="1770741"/>
              <a:ext cx="324415" cy="218166"/>
            </a:xfrm>
            <a:custGeom>
              <a:avLst/>
              <a:gdLst/>
              <a:ahLst/>
              <a:cxnLst/>
              <a:rect l="l" t="t" r="r" b="b"/>
              <a:pathLst>
                <a:path w="14427" h="9702" extrusionOk="0">
                  <a:moveTo>
                    <a:pt x="5388" y="1"/>
                  </a:moveTo>
                  <a:cubicBezTo>
                    <a:pt x="5273" y="137"/>
                    <a:pt x="5114" y="229"/>
                    <a:pt x="4954" y="297"/>
                  </a:cubicBezTo>
                  <a:cubicBezTo>
                    <a:pt x="2078" y="1530"/>
                    <a:pt x="1" y="4862"/>
                    <a:pt x="1" y="7556"/>
                  </a:cubicBezTo>
                  <a:cubicBezTo>
                    <a:pt x="1" y="8743"/>
                    <a:pt x="3242" y="9701"/>
                    <a:pt x="7214" y="9701"/>
                  </a:cubicBezTo>
                  <a:cubicBezTo>
                    <a:pt x="11208" y="9701"/>
                    <a:pt x="14426" y="8743"/>
                    <a:pt x="14426" y="7556"/>
                  </a:cubicBezTo>
                  <a:cubicBezTo>
                    <a:pt x="14426" y="4862"/>
                    <a:pt x="12372" y="1530"/>
                    <a:pt x="9473" y="297"/>
                  </a:cubicBezTo>
                  <a:cubicBezTo>
                    <a:pt x="9313" y="229"/>
                    <a:pt x="9177" y="137"/>
                    <a:pt x="9040" y="1"/>
                  </a:cubicBezTo>
                  <a:cubicBezTo>
                    <a:pt x="8834" y="480"/>
                    <a:pt x="8104" y="845"/>
                    <a:pt x="7214" y="845"/>
                  </a:cubicBezTo>
                  <a:cubicBezTo>
                    <a:pt x="6346" y="845"/>
                    <a:pt x="5616" y="480"/>
                    <a:pt x="5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865020" y="1403759"/>
              <a:ext cx="283849" cy="223158"/>
            </a:xfrm>
            <a:custGeom>
              <a:avLst/>
              <a:gdLst/>
              <a:ahLst/>
              <a:cxnLst/>
              <a:rect l="l" t="t" r="r" b="b"/>
              <a:pathLst>
                <a:path w="12623" h="9924" extrusionOk="0">
                  <a:moveTo>
                    <a:pt x="7373" y="0"/>
                  </a:moveTo>
                  <a:cubicBezTo>
                    <a:pt x="6780" y="0"/>
                    <a:pt x="6209" y="206"/>
                    <a:pt x="5684" y="503"/>
                  </a:cubicBezTo>
                  <a:cubicBezTo>
                    <a:pt x="5182" y="799"/>
                    <a:pt x="4702" y="1165"/>
                    <a:pt x="4200" y="1484"/>
                  </a:cubicBezTo>
                  <a:cubicBezTo>
                    <a:pt x="3985" y="1635"/>
                    <a:pt x="3709" y="1806"/>
                    <a:pt x="3430" y="1806"/>
                  </a:cubicBezTo>
                  <a:cubicBezTo>
                    <a:pt x="3413" y="1806"/>
                    <a:pt x="3396" y="1805"/>
                    <a:pt x="3379" y="1804"/>
                  </a:cubicBezTo>
                  <a:cubicBezTo>
                    <a:pt x="3082" y="1804"/>
                    <a:pt x="2785" y="1621"/>
                    <a:pt x="2488" y="1598"/>
                  </a:cubicBezTo>
                  <a:cubicBezTo>
                    <a:pt x="2420" y="1592"/>
                    <a:pt x="2353" y="1589"/>
                    <a:pt x="2288" y="1589"/>
                  </a:cubicBezTo>
                  <a:cubicBezTo>
                    <a:pt x="1209" y="1589"/>
                    <a:pt x="650" y="2461"/>
                    <a:pt x="822" y="3516"/>
                  </a:cubicBezTo>
                  <a:cubicBezTo>
                    <a:pt x="959" y="4246"/>
                    <a:pt x="1142" y="4474"/>
                    <a:pt x="708" y="5113"/>
                  </a:cubicBezTo>
                  <a:cubicBezTo>
                    <a:pt x="503" y="5410"/>
                    <a:pt x="297" y="5570"/>
                    <a:pt x="229" y="5935"/>
                  </a:cubicBezTo>
                  <a:cubicBezTo>
                    <a:pt x="0" y="6825"/>
                    <a:pt x="913" y="8469"/>
                    <a:pt x="1028" y="8537"/>
                  </a:cubicBezTo>
                  <a:cubicBezTo>
                    <a:pt x="1028" y="8537"/>
                    <a:pt x="1042" y="8535"/>
                    <a:pt x="1067" y="8535"/>
                  </a:cubicBezTo>
                  <a:cubicBezTo>
                    <a:pt x="1128" y="8535"/>
                    <a:pt x="1249" y="8547"/>
                    <a:pt x="1347" y="8628"/>
                  </a:cubicBezTo>
                  <a:cubicBezTo>
                    <a:pt x="1575" y="8879"/>
                    <a:pt x="1507" y="9268"/>
                    <a:pt x="1507" y="9564"/>
                  </a:cubicBezTo>
                  <a:cubicBezTo>
                    <a:pt x="1507" y="9610"/>
                    <a:pt x="1507" y="9678"/>
                    <a:pt x="1530" y="9747"/>
                  </a:cubicBezTo>
                  <a:cubicBezTo>
                    <a:pt x="1570" y="9869"/>
                    <a:pt x="1661" y="9923"/>
                    <a:pt x="1753" y="9923"/>
                  </a:cubicBezTo>
                  <a:cubicBezTo>
                    <a:pt x="1868" y="9923"/>
                    <a:pt x="1984" y="9840"/>
                    <a:pt x="2009" y="9701"/>
                  </a:cubicBezTo>
                  <a:cubicBezTo>
                    <a:pt x="2032" y="9610"/>
                    <a:pt x="2009" y="9541"/>
                    <a:pt x="2009" y="9450"/>
                  </a:cubicBezTo>
                  <a:cubicBezTo>
                    <a:pt x="1963" y="8902"/>
                    <a:pt x="1758" y="8195"/>
                    <a:pt x="2032" y="7693"/>
                  </a:cubicBezTo>
                  <a:cubicBezTo>
                    <a:pt x="2169" y="7464"/>
                    <a:pt x="2374" y="7282"/>
                    <a:pt x="2534" y="7076"/>
                  </a:cubicBezTo>
                  <a:cubicBezTo>
                    <a:pt x="2762" y="6780"/>
                    <a:pt x="2831" y="6437"/>
                    <a:pt x="2831" y="6049"/>
                  </a:cubicBezTo>
                  <a:cubicBezTo>
                    <a:pt x="2854" y="5821"/>
                    <a:pt x="2785" y="5524"/>
                    <a:pt x="2922" y="5319"/>
                  </a:cubicBezTo>
                  <a:cubicBezTo>
                    <a:pt x="3130" y="5065"/>
                    <a:pt x="3396" y="4981"/>
                    <a:pt x="3679" y="4981"/>
                  </a:cubicBezTo>
                  <a:cubicBezTo>
                    <a:pt x="4110" y="4981"/>
                    <a:pt x="4582" y="5177"/>
                    <a:pt x="4953" y="5273"/>
                  </a:cubicBezTo>
                  <a:cubicBezTo>
                    <a:pt x="5296" y="5355"/>
                    <a:pt x="5646" y="5396"/>
                    <a:pt x="5995" y="5396"/>
                  </a:cubicBezTo>
                  <a:cubicBezTo>
                    <a:pt x="6228" y="5396"/>
                    <a:pt x="6460" y="5378"/>
                    <a:pt x="6688" y="5342"/>
                  </a:cubicBezTo>
                  <a:cubicBezTo>
                    <a:pt x="7259" y="5250"/>
                    <a:pt x="7784" y="5022"/>
                    <a:pt x="8354" y="4954"/>
                  </a:cubicBezTo>
                  <a:cubicBezTo>
                    <a:pt x="8491" y="4936"/>
                    <a:pt x="8628" y="4928"/>
                    <a:pt x="8765" y="4928"/>
                  </a:cubicBezTo>
                  <a:cubicBezTo>
                    <a:pt x="9173" y="4928"/>
                    <a:pt x="9576" y="5005"/>
                    <a:pt x="9952" y="5159"/>
                  </a:cubicBezTo>
                  <a:cubicBezTo>
                    <a:pt x="10226" y="5250"/>
                    <a:pt x="10272" y="5456"/>
                    <a:pt x="10272" y="5730"/>
                  </a:cubicBezTo>
                  <a:cubicBezTo>
                    <a:pt x="10249" y="6186"/>
                    <a:pt x="10203" y="6780"/>
                    <a:pt x="10500" y="7168"/>
                  </a:cubicBezTo>
                  <a:cubicBezTo>
                    <a:pt x="10614" y="7305"/>
                    <a:pt x="10751" y="7419"/>
                    <a:pt x="10842" y="7556"/>
                  </a:cubicBezTo>
                  <a:cubicBezTo>
                    <a:pt x="11322" y="8126"/>
                    <a:pt x="11230" y="8834"/>
                    <a:pt x="11345" y="9519"/>
                  </a:cubicBezTo>
                  <a:cubicBezTo>
                    <a:pt x="11367" y="9587"/>
                    <a:pt x="11367" y="9747"/>
                    <a:pt x="11459" y="9770"/>
                  </a:cubicBezTo>
                  <a:cubicBezTo>
                    <a:pt x="11479" y="9780"/>
                    <a:pt x="11499" y="9784"/>
                    <a:pt x="11518" y="9784"/>
                  </a:cubicBezTo>
                  <a:cubicBezTo>
                    <a:pt x="11587" y="9784"/>
                    <a:pt x="11646" y="9727"/>
                    <a:pt x="11664" y="9656"/>
                  </a:cubicBezTo>
                  <a:cubicBezTo>
                    <a:pt x="11687" y="9450"/>
                    <a:pt x="11664" y="9222"/>
                    <a:pt x="11755" y="9016"/>
                  </a:cubicBezTo>
                  <a:cubicBezTo>
                    <a:pt x="11961" y="8583"/>
                    <a:pt x="12349" y="8560"/>
                    <a:pt x="12349" y="8560"/>
                  </a:cubicBezTo>
                  <a:cubicBezTo>
                    <a:pt x="12463" y="8469"/>
                    <a:pt x="12531" y="7852"/>
                    <a:pt x="12554" y="7715"/>
                  </a:cubicBezTo>
                  <a:cubicBezTo>
                    <a:pt x="12600" y="7396"/>
                    <a:pt x="12623" y="7053"/>
                    <a:pt x="12600" y="6711"/>
                  </a:cubicBezTo>
                  <a:cubicBezTo>
                    <a:pt x="12600" y="6643"/>
                    <a:pt x="12577" y="6574"/>
                    <a:pt x="12577" y="6506"/>
                  </a:cubicBezTo>
                  <a:cubicBezTo>
                    <a:pt x="12440" y="5547"/>
                    <a:pt x="11961" y="4702"/>
                    <a:pt x="12098" y="3721"/>
                  </a:cubicBezTo>
                  <a:cubicBezTo>
                    <a:pt x="12166" y="3264"/>
                    <a:pt x="12235" y="2762"/>
                    <a:pt x="11915" y="2374"/>
                  </a:cubicBezTo>
                  <a:cubicBezTo>
                    <a:pt x="11710" y="2100"/>
                    <a:pt x="11322" y="1963"/>
                    <a:pt x="10979" y="1918"/>
                  </a:cubicBezTo>
                  <a:cubicBezTo>
                    <a:pt x="10272" y="1804"/>
                    <a:pt x="9770" y="1804"/>
                    <a:pt x="9290" y="1187"/>
                  </a:cubicBezTo>
                  <a:cubicBezTo>
                    <a:pt x="9245" y="1050"/>
                    <a:pt x="9176" y="913"/>
                    <a:pt x="9085" y="799"/>
                  </a:cubicBezTo>
                  <a:cubicBezTo>
                    <a:pt x="8560" y="366"/>
                    <a:pt x="8081" y="23"/>
                    <a:pt x="7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1422590" y="3774392"/>
            <a:ext cx="453287" cy="816098"/>
            <a:chOff x="1422590" y="3774392"/>
            <a:chExt cx="453287" cy="816098"/>
          </a:xfrm>
        </p:grpSpPr>
        <p:sp>
          <p:nvSpPr>
            <p:cNvPr id="320" name="Google Shape;320;p17"/>
            <p:cNvSpPr/>
            <p:nvPr/>
          </p:nvSpPr>
          <p:spPr>
            <a:xfrm>
              <a:off x="1430115" y="4290677"/>
              <a:ext cx="445762" cy="299814"/>
            </a:xfrm>
            <a:custGeom>
              <a:avLst/>
              <a:gdLst/>
              <a:ahLst/>
              <a:cxnLst/>
              <a:rect l="l" t="t" r="r" b="b"/>
              <a:pathLst>
                <a:path w="16664" h="11208" extrusionOk="0">
                  <a:moveTo>
                    <a:pt x="6232" y="0"/>
                  </a:moveTo>
                  <a:cubicBezTo>
                    <a:pt x="6095" y="137"/>
                    <a:pt x="5913" y="251"/>
                    <a:pt x="5730" y="343"/>
                  </a:cubicBezTo>
                  <a:cubicBezTo>
                    <a:pt x="2398" y="1758"/>
                    <a:pt x="1" y="5615"/>
                    <a:pt x="1" y="8719"/>
                  </a:cubicBezTo>
                  <a:cubicBezTo>
                    <a:pt x="1" y="10089"/>
                    <a:pt x="3744" y="11207"/>
                    <a:pt x="8332" y="11207"/>
                  </a:cubicBezTo>
                  <a:cubicBezTo>
                    <a:pt x="12943" y="11207"/>
                    <a:pt x="16663" y="10089"/>
                    <a:pt x="16663" y="8719"/>
                  </a:cubicBezTo>
                  <a:cubicBezTo>
                    <a:pt x="16663" y="5615"/>
                    <a:pt x="14267" y="1758"/>
                    <a:pt x="10957" y="343"/>
                  </a:cubicBezTo>
                  <a:cubicBezTo>
                    <a:pt x="10752" y="251"/>
                    <a:pt x="10592" y="137"/>
                    <a:pt x="10455" y="0"/>
                  </a:cubicBezTo>
                  <a:cubicBezTo>
                    <a:pt x="10204" y="548"/>
                    <a:pt x="9336" y="959"/>
                    <a:pt x="8332" y="959"/>
                  </a:cubicBezTo>
                  <a:cubicBezTo>
                    <a:pt x="7328" y="959"/>
                    <a:pt x="6483" y="548"/>
                    <a:pt x="6232" y="0"/>
                  </a:cubicBez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1422590" y="3863069"/>
              <a:ext cx="445763" cy="648368"/>
            </a:xfrm>
            <a:custGeom>
              <a:avLst/>
              <a:gdLst/>
              <a:ahLst/>
              <a:cxnLst/>
              <a:rect l="l" t="t" r="r" b="b"/>
              <a:pathLst>
                <a:path w="16664" h="24238" extrusionOk="0">
                  <a:moveTo>
                    <a:pt x="9600" y="0"/>
                  </a:moveTo>
                  <a:cubicBezTo>
                    <a:pt x="8718" y="0"/>
                    <a:pt x="7829" y="119"/>
                    <a:pt x="6940" y="134"/>
                  </a:cubicBezTo>
                  <a:cubicBezTo>
                    <a:pt x="5776" y="134"/>
                    <a:pt x="4749" y="271"/>
                    <a:pt x="3836" y="1093"/>
                  </a:cubicBezTo>
                  <a:cubicBezTo>
                    <a:pt x="2626" y="2211"/>
                    <a:pt x="2169" y="3991"/>
                    <a:pt x="2169" y="5589"/>
                  </a:cubicBezTo>
                  <a:cubicBezTo>
                    <a:pt x="2169" y="5749"/>
                    <a:pt x="2146" y="6525"/>
                    <a:pt x="2329" y="6616"/>
                  </a:cubicBezTo>
                  <a:cubicBezTo>
                    <a:pt x="2202" y="6560"/>
                    <a:pt x="2075" y="6521"/>
                    <a:pt x="1943" y="6521"/>
                  </a:cubicBezTo>
                  <a:cubicBezTo>
                    <a:pt x="1861" y="6521"/>
                    <a:pt x="1777" y="6536"/>
                    <a:pt x="1690" y="6571"/>
                  </a:cubicBezTo>
                  <a:cubicBezTo>
                    <a:pt x="1188" y="6799"/>
                    <a:pt x="1370" y="7552"/>
                    <a:pt x="1553" y="7917"/>
                  </a:cubicBezTo>
                  <a:cubicBezTo>
                    <a:pt x="1690" y="8283"/>
                    <a:pt x="1850" y="8602"/>
                    <a:pt x="1941" y="8990"/>
                  </a:cubicBezTo>
                  <a:cubicBezTo>
                    <a:pt x="2010" y="9264"/>
                    <a:pt x="2101" y="9515"/>
                    <a:pt x="2329" y="9652"/>
                  </a:cubicBezTo>
                  <a:cubicBezTo>
                    <a:pt x="2425" y="9712"/>
                    <a:pt x="2528" y="9741"/>
                    <a:pt x="2631" y="9741"/>
                  </a:cubicBezTo>
                  <a:cubicBezTo>
                    <a:pt x="2722" y="9741"/>
                    <a:pt x="2814" y="9718"/>
                    <a:pt x="2900" y="9675"/>
                  </a:cubicBezTo>
                  <a:cubicBezTo>
                    <a:pt x="3584" y="11866"/>
                    <a:pt x="4954" y="13761"/>
                    <a:pt x="6643" y="14537"/>
                  </a:cubicBezTo>
                  <a:cubicBezTo>
                    <a:pt x="6620" y="15130"/>
                    <a:pt x="6255" y="15632"/>
                    <a:pt x="5730" y="15861"/>
                  </a:cubicBezTo>
                  <a:cubicBezTo>
                    <a:pt x="2398" y="17276"/>
                    <a:pt x="1" y="21133"/>
                    <a:pt x="1" y="24237"/>
                  </a:cubicBezTo>
                  <a:lnTo>
                    <a:pt x="16663" y="24237"/>
                  </a:lnTo>
                  <a:cubicBezTo>
                    <a:pt x="16663" y="21133"/>
                    <a:pt x="14267" y="17276"/>
                    <a:pt x="10957" y="15861"/>
                  </a:cubicBezTo>
                  <a:cubicBezTo>
                    <a:pt x="10409" y="15632"/>
                    <a:pt x="10044" y="15130"/>
                    <a:pt x="10021" y="14537"/>
                  </a:cubicBezTo>
                  <a:cubicBezTo>
                    <a:pt x="11733" y="13761"/>
                    <a:pt x="13103" y="11866"/>
                    <a:pt x="13765" y="9675"/>
                  </a:cubicBezTo>
                  <a:cubicBezTo>
                    <a:pt x="13851" y="9718"/>
                    <a:pt x="13942" y="9741"/>
                    <a:pt x="14034" y="9741"/>
                  </a:cubicBezTo>
                  <a:cubicBezTo>
                    <a:pt x="14136" y="9741"/>
                    <a:pt x="14239" y="9712"/>
                    <a:pt x="14335" y="9652"/>
                  </a:cubicBezTo>
                  <a:cubicBezTo>
                    <a:pt x="14586" y="9515"/>
                    <a:pt x="14678" y="9264"/>
                    <a:pt x="14746" y="8990"/>
                  </a:cubicBezTo>
                  <a:cubicBezTo>
                    <a:pt x="14837" y="8602"/>
                    <a:pt x="14974" y="8283"/>
                    <a:pt x="15134" y="7917"/>
                  </a:cubicBezTo>
                  <a:cubicBezTo>
                    <a:pt x="15294" y="7552"/>
                    <a:pt x="15499" y="6799"/>
                    <a:pt x="14974" y="6571"/>
                  </a:cubicBezTo>
                  <a:cubicBezTo>
                    <a:pt x="14889" y="6535"/>
                    <a:pt x="14807" y="6520"/>
                    <a:pt x="14726" y="6520"/>
                  </a:cubicBezTo>
                  <a:cubicBezTo>
                    <a:pt x="14547" y="6520"/>
                    <a:pt x="14379" y="6597"/>
                    <a:pt x="14221" y="6708"/>
                  </a:cubicBezTo>
                  <a:cubicBezTo>
                    <a:pt x="14221" y="6662"/>
                    <a:pt x="14221" y="6616"/>
                    <a:pt x="14221" y="6571"/>
                  </a:cubicBezTo>
                  <a:cubicBezTo>
                    <a:pt x="14175" y="5110"/>
                    <a:pt x="14038" y="3558"/>
                    <a:pt x="13399" y="2234"/>
                  </a:cubicBezTo>
                  <a:cubicBezTo>
                    <a:pt x="12897" y="1184"/>
                    <a:pt x="12053" y="362"/>
                    <a:pt x="10889" y="111"/>
                  </a:cubicBezTo>
                  <a:cubicBezTo>
                    <a:pt x="10461" y="29"/>
                    <a:pt x="10031" y="0"/>
                    <a:pt x="9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422590" y="4278177"/>
              <a:ext cx="445763" cy="299815"/>
            </a:xfrm>
            <a:custGeom>
              <a:avLst/>
              <a:gdLst/>
              <a:ahLst/>
              <a:cxnLst/>
              <a:rect l="l" t="t" r="r" b="b"/>
              <a:pathLst>
                <a:path w="16664" h="11208" extrusionOk="0">
                  <a:moveTo>
                    <a:pt x="6232" y="0"/>
                  </a:moveTo>
                  <a:cubicBezTo>
                    <a:pt x="6095" y="137"/>
                    <a:pt x="5913" y="251"/>
                    <a:pt x="5730" y="343"/>
                  </a:cubicBezTo>
                  <a:cubicBezTo>
                    <a:pt x="2398" y="1758"/>
                    <a:pt x="1" y="5615"/>
                    <a:pt x="1" y="8719"/>
                  </a:cubicBezTo>
                  <a:cubicBezTo>
                    <a:pt x="1" y="10089"/>
                    <a:pt x="3744" y="11207"/>
                    <a:pt x="8332" y="11207"/>
                  </a:cubicBezTo>
                  <a:cubicBezTo>
                    <a:pt x="12943" y="11207"/>
                    <a:pt x="16663" y="10089"/>
                    <a:pt x="16663" y="8719"/>
                  </a:cubicBezTo>
                  <a:cubicBezTo>
                    <a:pt x="16663" y="5615"/>
                    <a:pt x="14267" y="1758"/>
                    <a:pt x="10957" y="343"/>
                  </a:cubicBezTo>
                  <a:cubicBezTo>
                    <a:pt x="10752" y="251"/>
                    <a:pt x="10592" y="137"/>
                    <a:pt x="10455" y="0"/>
                  </a:cubicBezTo>
                  <a:cubicBezTo>
                    <a:pt x="10204" y="548"/>
                    <a:pt x="9336" y="959"/>
                    <a:pt x="8332" y="959"/>
                  </a:cubicBezTo>
                  <a:cubicBezTo>
                    <a:pt x="7328" y="959"/>
                    <a:pt x="6483" y="548"/>
                    <a:pt x="6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440299" y="3774392"/>
              <a:ext cx="389588" cy="306101"/>
            </a:xfrm>
            <a:custGeom>
              <a:avLst/>
              <a:gdLst/>
              <a:ahLst/>
              <a:cxnLst/>
              <a:rect l="l" t="t" r="r" b="b"/>
              <a:pathLst>
                <a:path w="14564" h="11443" extrusionOk="0">
                  <a:moveTo>
                    <a:pt x="8428" y="1"/>
                  </a:moveTo>
                  <a:cubicBezTo>
                    <a:pt x="7774" y="1"/>
                    <a:pt x="7143" y="245"/>
                    <a:pt x="6575" y="573"/>
                  </a:cubicBezTo>
                  <a:cubicBezTo>
                    <a:pt x="5958" y="892"/>
                    <a:pt x="5433" y="1326"/>
                    <a:pt x="4863" y="1714"/>
                  </a:cubicBezTo>
                  <a:cubicBezTo>
                    <a:pt x="4581" y="1887"/>
                    <a:pt x="4279" y="2081"/>
                    <a:pt x="3957" y="2081"/>
                  </a:cubicBezTo>
                  <a:cubicBezTo>
                    <a:pt x="3939" y="2081"/>
                    <a:pt x="3922" y="2081"/>
                    <a:pt x="3904" y="2079"/>
                  </a:cubicBezTo>
                  <a:cubicBezTo>
                    <a:pt x="3562" y="2079"/>
                    <a:pt x="3219" y="1851"/>
                    <a:pt x="2877" y="1828"/>
                  </a:cubicBezTo>
                  <a:cubicBezTo>
                    <a:pt x="2806" y="1823"/>
                    <a:pt x="2737" y="1820"/>
                    <a:pt x="2670" y="1820"/>
                  </a:cubicBezTo>
                  <a:cubicBezTo>
                    <a:pt x="1393" y="1820"/>
                    <a:pt x="764" y="2828"/>
                    <a:pt x="960" y="4042"/>
                  </a:cubicBezTo>
                  <a:cubicBezTo>
                    <a:pt x="1096" y="4887"/>
                    <a:pt x="1325" y="5138"/>
                    <a:pt x="823" y="5891"/>
                  </a:cubicBezTo>
                  <a:cubicBezTo>
                    <a:pt x="571" y="6211"/>
                    <a:pt x="343" y="6416"/>
                    <a:pt x="252" y="6850"/>
                  </a:cubicBezTo>
                  <a:cubicBezTo>
                    <a:pt x="1" y="7877"/>
                    <a:pt x="1074" y="9771"/>
                    <a:pt x="1188" y="9840"/>
                  </a:cubicBezTo>
                  <a:cubicBezTo>
                    <a:pt x="1188" y="9840"/>
                    <a:pt x="1202" y="9839"/>
                    <a:pt x="1226" y="9839"/>
                  </a:cubicBezTo>
                  <a:cubicBezTo>
                    <a:pt x="1296" y="9839"/>
                    <a:pt x="1450" y="9851"/>
                    <a:pt x="1553" y="9954"/>
                  </a:cubicBezTo>
                  <a:cubicBezTo>
                    <a:pt x="1827" y="10228"/>
                    <a:pt x="1736" y="10685"/>
                    <a:pt x="1736" y="11027"/>
                  </a:cubicBezTo>
                  <a:cubicBezTo>
                    <a:pt x="1736" y="11095"/>
                    <a:pt x="1758" y="11164"/>
                    <a:pt x="1781" y="11232"/>
                  </a:cubicBezTo>
                  <a:cubicBezTo>
                    <a:pt x="1823" y="11377"/>
                    <a:pt x="1925" y="11443"/>
                    <a:pt x="2029" y="11443"/>
                  </a:cubicBezTo>
                  <a:cubicBezTo>
                    <a:pt x="2154" y="11443"/>
                    <a:pt x="2281" y="11349"/>
                    <a:pt x="2306" y="11187"/>
                  </a:cubicBezTo>
                  <a:cubicBezTo>
                    <a:pt x="2329" y="11095"/>
                    <a:pt x="2329" y="10981"/>
                    <a:pt x="2306" y="10890"/>
                  </a:cubicBezTo>
                  <a:cubicBezTo>
                    <a:pt x="2261" y="10274"/>
                    <a:pt x="2032" y="9452"/>
                    <a:pt x="2352" y="8858"/>
                  </a:cubicBezTo>
                  <a:cubicBezTo>
                    <a:pt x="2489" y="8607"/>
                    <a:pt x="2740" y="8402"/>
                    <a:pt x="2922" y="8151"/>
                  </a:cubicBezTo>
                  <a:cubicBezTo>
                    <a:pt x="3174" y="7809"/>
                    <a:pt x="3265" y="7420"/>
                    <a:pt x="3288" y="6987"/>
                  </a:cubicBezTo>
                  <a:cubicBezTo>
                    <a:pt x="3288" y="6713"/>
                    <a:pt x="3196" y="6371"/>
                    <a:pt x="3379" y="6142"/>
                  </a:cubicBezTo>
                  <a:cubicBezTo>
                    <a:pt x="3617" y="5840"/>
                    <a:pt x="3924" y="5740"/>
                    <a:pt x="4253" y="5740"/>
                  </a:cubicBezTo>
                  <a:cubicBezTo>
                    <a:pt x="4744" y="5740"/>
                    <a:pt x="5283" y="5964"/>
                    <a:pt x="5707" y="6074"/>
                  </a:cubicBezTo>
                  <a:cubicBezTo>
                    <a:pt x="6114" y="6172"/>
                    <a:pt x="6530" y="6219"/>
                    <a:pt x="6949" y="6219"/>
                  </a:cubicBezTo>
                  <a:cubicBezTo>
                    <a:pt x="7211" y="6219"/>
                    <a:pt x="7475" y="6200"/>
                    <a:pt x="7739" y="6165"/>
                  </a:cubicBezTo>
                  <a:cubicBezTo>
                    <a:pt x="8378" y="6051"/>
                    <a:pt x="8994" y="5800"/>
                    <a:pt x="9656" y="5709"/>
                  </a:cubicBezTo>
                  <a:cubicBezTo>
                    <a:pt x="9815" y="5685"/>
                    <a:pt x="9976" y="5674"/>
                    <a:pt x="10137" y="5674"/>
                  </a:cubicBezTo>
                  <a:cubicBezTo>
                    <a:pt x="10598" y="5674"/>
                    <a:pt x="11059" y="5768"/>
                    <a:pt x="11482" y="5937"/>
                  </a:cubicBezTo>
                  <a:cubicBezTo>
                    <a:pt x="11802" y="6051"/>
                    <a:pt x="11870" y="6279"/>
                    <a:pt x="11847" y="6599"/>
                  </a:cubicBezTo>
                  <a:cubicBezTo>
                    <a:pt x="11824" y="7124"/>
                    <a:pt x="11802" y="7809"/>
                    <a:pt x="12121" y="8242"/>
                  </a:cubicBezTo>
                  <a:cubicBezTo>
                    <a:pt x="12235" y="8402"/>
                    <a:pt x="12395" y="8539"/>
                    <a:pt x="12532" y="8699"/>
                  </a:cubicBezTo>
                  <a:cubicBezTo>
                    <a:pt x="13057" y="9361"/>
                    <a:pt x="12966" y="10182"/>
                    <a:pt x="13103" y="10958"/>
                  </a:cubicBezTo>
                  <a:cubicBezTo>
                    <a:pt x="13103" y="11050"/>
                    <a:pt x="13125" y="11232"/>
                    <a:pt x="13240" y="11278"/>
                  </a:cubicBezTo>
                  <a:cubicBezTo>
                    <a:pt x="13256" y="11286"/>
                    <a:pt x="13274" y="11290"/>
                    <a:pt x="13291" y="11290"/>
                  </a:cubicBezTo>
                  <a:cubicBezTo>
                    <a:pt x="13369" y="11290"/>
                    <a:pt x="13445" y="11216"/>
                    <a:pt x="13445" y="11141"/>
                  </a:cubicBezTo>
                  <a:cubicBezTo>
                    <a:pt x="13491" y="10890"/>
                    <a:pt x="13468" y="10639"/>
                    <a:pt x="13582" y="10411"/>
                  </a:cubicBezTo>
                  <a:cubicBezTo>
                    <a:pt x="13810" y="9886"/>
                    <a:pt x="14267" y="9863"/>
                    <a:pt x="14267" y="9863"/>
                  </a:cubicBezTo>
                  <a:cubicBezTo>
                    <a:pt x="14404" y="9771"/>
                    <a:pt x="14472" y="9064"/>
                    <a:pt x="14495" y="8904"/>
                  </a:cubicBezTo>
                  <a:cubicBezTo>
                    <a:pt x="14563" y="8516"/>
                    <a:pt x="14563" y="8128"/>
                    <a:pt x="14541" y="7740"/>
                  </a:cubicBezTo>
                  <a:cubicBezTo>
                    <a:pt x="14541" y="7649"/>
                    <a:pt x="14518" y="7580"/>
                    <a:pt x="14518" y="7489"/>
                  </a:cubicBezTo>
                  <a:cubicBezTo>
                    <a:pt x="14358" y="6393"/>
                    <a:pt x="13810" y="5412"/>
                    <a:pt x="13970" y="4293"/>
                  </a:cubicBezTo>
                  <a:cubicBezTo>
                    <a:pt x="14038" y="3768"/>
                    <a:pt x="14130" y="3175"/>
                    <a:pt x="13765" y="2718"/>
                  </a:cubicBezTo>
                  <a:cubicBezTo>
                    <a:pt x="13513" y="2399"/>
                    <a:pt x="13080" y="2262"/>
                    <a:pt x="12669" y="2194"/>
                  </a:cubicBezTo>
                  <a:cubicBezTo>
                    <a:pt x="11847" y="2079"/>
                    <a:pt x="11277" y="2079"/>
                    <a:pt x="10729" y="1372"/>
                  </a:cubicBezTo>
                  <a:cubicBezTo>
                    <a:pt x="10683" y="1189"/>
                    <a:pt x="10592" y="1052"/>
                    <a:pt x="10478" y="915"/>
                  </a:cubicBezTo>
                  <a:cubicBezTo>
                    <a:pt x="9884" y="413"/>
                    <a:pt x="9336" y="25"/>
                    <a:pt x="8515" y="2"/>
                  </a:cubicBezTo>
                  <a:cubicBezTo>
                    <a:pt x="8486" y="1"/>
                    <a:pt x="8457" y="1"/>
                    <a:pt x="8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500139" y="4077605"/>
              <a:ext cx="291281" cy="167027"/>
            </a:xfrm>
            <a:custGeom>
              <a:avLst/>
              <a:gdLst/>
              <a:ahLst/>
              <a:cxnLst/>
              <a:rect l="l" t="t" r="r" b="b"/>
              <a:pathLst>
                <a:path w="10889" h="6244" extrusionOk="0">
                  <a:moveTo>
                    <a:pt x="10301" y="0"/>
                  </a:moveTo>
                  <a:cubicBezTo>
                    <a:pt x="10191" y="0"/>
                    <a:pt x="10072" y="14"/>
                    <a:pt x="9953" y="34"/>
                  </a:cubicBezTo>
                  <a:cubicBezTo>
                    <a:pt x="9633" y="126"/>
                    <a:pt x="9291" y="240"/>
                    <a:pt x="9131" y="285"/>
                  </a:cubicBezTo>
                  <a:cubicBezTo>
                    <a:pt x="8286" y="536"/>
                    <a:pt x="7442" y="719"/>
                    <a:pt x="6574" y="810"/>
                  </a:cubicBezTo>
                  <a:cubicBezTo>
                    <a:pt x="6316" y="830"/>
                    <a:pt x="6057" y="839"/>
                    <a:pt x="5799" y="839"/>
                  </a:cubicBezTo>
                  <a:cubicBezTo>
                    <a:pt x="4254" y="839"/>
                    <a:pt x="2709" y="523"/>
                    <a:pt x="1165" y="308"/>
                  </a:cubicBezTo>
                  <a:cubicBezTo>
                    <a:pt x="1052" y="292"/>
                    <a:pt x="939" y="276"/>
                    <a:pt x="818" y="276"/>
                  </a:cubicBezTo>
                  <a:cubicBezTo>
                    <a:pt x="768" y="276"/>
                    <a:pt x="716" y="279"/>
                    <a:pt x="663" y="285"/>
                  </a:cubicBezTo>
                  <a:cubicBezTo>
                    <a:pt x="229" y="331"/>
                    <a:pt x="1" y="559"/>
                    <a:pt x="46" y="993"/>
                  </a:cubicBezTo>
                  <a:cubicBezTo>
                    <a:pt x="69" y="1312"/>
                    <a:pt x="206" y="1609"/>
                    <a:pt x="297" y="1906"/>
                  </a:cubicBezTo>
                  <a:cubicBezTo>
                    <a:pt x="480" y="2477"/>
                    <a:pt x="731" y="3024"/>
                    <a:pt x="1051" y="3527"/>
                  </a:cubicBezTo>
                  <a:cubicBezTo>
                    <a:pt x="1667" y="4531"/>
                    <a:pt x="2512" y="5444"/>
                    <a:pt x="3607" y="5900"/>
                  </a:cubicBezTo>
                  <a:cubicBezTo>
                    <a:pt x="3881" y="6037"/>
                    <a:pt x="4178" y="6129"/>
                    <a:pt x="4474" y="6174"/>
                  </a:cubicBezTo>
                  <a:cubicBezTo>
                    <a:pt x="4738" y="6221"/>
                    <a:pt x="5004" y="6244"/>
                    <a:pt x="5269" y="6244"/>
                  </a:cubicBezTo>
                  <a:cubicBezTo>
                    <a:pt x="6039" y="6244"/>
                    <a:pt x="6802" y="6051"/>
                    <a:pt x="7465" y="5695"/>
                  </a:cubicBezTo>
                  <a:cubicBezTo>
                    <a:pt x="8423" y="5170"/>
                    <a:pt x="9177" y="4348"/>
                    <a:pt x="9747" y="3435"/>
                  </a:cubicBezTo>
                  <a:cubicBezTo>
                    <a:pt x="10021" y="2956"/>
                    <a:pt x="10272" y="2477"/>
                    <a:pt x="10455" y="1952"/>
                  </a:cubicBezTo>
                  <a:cubicBezTo>
                    <a:pt x="10660" y="1472"/>
                    <a:pt x="10888" y="902"/>
                    <a:pt x="10820" y="377"/>
                  </a:cubicBezTo>
                  <a:cubicBezTo>
                    <a:pt x="10788" y="85"/>
                    <a:pt x="10571" y="0"/>
                    <a:pt x="10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1777965" y="4063240"/>
              <a:ext cx="22604" cy="25065"/>
            </a:xfrm>
            <a:custGeom>
              <a:avLst/>
              <a:gdLst/>
              <a:ahLst/>
              <a:cxnLst/>
              <a:rect l="l" t="t" r="r" b="b"/>
              <a:pathLst>
                <a:path w="845" h="937" fill="none" extrusionOk="0">
                  <a:moveTo>
                    <a:pt x="0" y="936"/>
                  </a:moveTo>
                  <a:cubicBezTo>
                    <a:pt x="0" y="936"/>
                    <a:pt x="662" y="548"/>
                    <a:pt x="845" y="1"/>
                  </a:cubicBezTo>
                </a:path>
              </a:pathLst>
            </a:custGeom>
            <a:noFill/>
            <a:ln w="9700" cap="rnd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1776735" y="4118800"/>
              <a:ext cx="17120" cy="9202"/>
            </a:xfrm>
            <a:custGeom>
              <a:avLst/>
              <a:gdLst/>
              <a:ahLst/>
              <a:cxnLst/>
              <a:rect l="l" t="t" r="r" b="b"/>
              <a:pathLst>
                <a:path w="640" h="344" fill="none" extrusionOk="0">
                  <a:moveTo>
                    <a:pt x="1" y="1"/>
                  </a:moveTo>
                  <a:cubicBezTo>
                    <a:pt x="1" y="1"/>
                    <a:pt x="343" y="343"/>
                    <a:pt x="640" y="161"/>
                  </a:cubicBezTo>
                </a:path>
              </a:pathLst>
            </a:custGeom>
            <a:noFill/>
            <a:ln w="9700" cap="rnd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1486710" y="4063240"/>
              <a:ext cx="22631" cy="25065"/>
            </a:xfrm>
            <a:custGeom>
              <a:avLst/>
              <a:gdLst/>
              <a:ahLst/>
              <a:cxnLst/>
              <a:rect l="l" t="t" r="r" b="b"/>
              <a:pathLst>
                <a:path w="846" h="937" fill="none" extrusionOk="0">
                  <a:moveTo>
                    <a:pt x="845" y="936"/>
                  </a:moveTo>
                  <a:cubicBezTo>
                    <a:pt x="845" y="936"/>
                    <a:pt x="183" y="548"/>
                    <a:pt x="1" y="1"/>
                  </a:cubicBezTo>
                </a:path>
              </a:pathLst>
            </a:custGeom>
            <a:noFill/>
            <a:ln w="9700" cap="rnd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1493425" y="4118800"/>
              <a:ext cx="17120" cy="9202"/>
            </a:xfrm>
            <a:custGeom>
              <a:avLst/>
              <a:gdLst/>
              <a:ahLst/>
              <a:cxnLst/>
              <a:rect l="l" t="t" r="r" b="b"/>
              <a:pathLst>
                <a:path w="640" h="344" fill="none" extrusionOk="0">
                  <a:moveTo>
                    <a:pt x="640" y="1"/>
                  </a:moveTo>
                  <a:cubicBezTo>
                    <a:pt x="640" y="1"/>
                    <a:pt x="320" y="343"/>
                    <a:pt x="1" y="161"/>
                  </a:cubicBezTo>
                </a:path>
              </a:pathLst>
            </a:custGeom>
            <a:noFill/>
            <a:ln w="9700" cap="rnd" cmpd="sng">
              <a:solidFill>
                <a:srgbClr val="FFFFF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7"/>
          <p:cNvGrpSpPr/>
          <p:nvPr/>
        </p:nvGrpSpPr>
        <p:grpSpPr>
          <a:xfrm>
            <a:off x="1291143" y="1195702"/>
            <a:ext cx="746288" cy="910139"/>
            <a:chOff x="1291143" y="1195702"/>
            <a:chExt cx="746288" cy="910139"/>
          </a:xfrm>
        </p:grpSpPr>
        <p:sp>
          <p:nvSpPr>
            <p:cNvPr id="330" name="Google Shape;330;p17"/>
            <p:cNvSpPr/>
            <p:nvPr/>
          </p:nvSpPr>
          <p:spPr>
            <a:xfrm>
              <a:off x="1674049" y="1390185"/>
              <a:ext cx="363381" cy="715656"/>
            </a:xfrm>
            <a:custGeom>
              <a:avLst/>
              <a:gdLst/>
              <a:ahLst/>
              <a:cxnLst/>
              <a:rect l="l" t="t" r="r" b="b"/>
              <a:pathLst>
                <a:path w="16116" h="31732" extrusionOk="0">
                  <a:moveTo>
                    <a:pt x="4456" y="0"/>
                  </a:moveTo>
                  <a:cubicBezTo>
                    <a:pt x="4425" y="0"/>
                    <a:pt x="4393" y="2"/>
                    <a:pt x="4360" y="4"/>
                  </a:cubicBezTo>
                  <a:cubicBezTo>
                    <a:pt x="3653" y="50"/>
                    <a:pt x="3196" y="712"/>
                    <a:pt x="3242" y="1397"/>
                  </a:cubicBezTo>
                  <a:cubicBezTo>
                    <a:pt x="3265" y="1693"/>
                    <a:pt x="3356" y="1944"/>
                    <a:pt x="3516" y="2218"/>
                  </a:cubicBezTo>
                  <a:cubicBezTo>
                    <a:pt x="3183" y="2052"/>
                    <a:pt x="2831" y="1926"/>
                    <a:pt x="2498" y="1926"/>
                  </a:cubicBezTo>
                  <a:cubicBezTo>
                    <a:pt x="2328" y="1926"/>
                    <a:pt x="2164" y="1959"/>
                    <a:pt x="2009" y="2036"/>
                  </a:cubicBezTo>
                  <a:cubicBezTo>
                    <a:pt x="1462" y="2310"/>
                    <a:pt x="1439" y="2949"/>
                    <a:pt x="1690" y="3451"/>
                  </a:cubicBezTo>
                  <a:cubicBezTo>
                    <a:pt x="1918" y="3907"/>
                    <a:pt x="2329" y="4295"/>
                    <a:pt x="2603" y="4729"/>
                  </a:cubicBezTo>
                  <a:cubicBezTo>
                    <a:pt x="3014" y="5368"/>
                    <a:pt x="3333" y="6053"/>
                    <a:pt x="3607" y="6761"/>
                  </a:cubicBezTo>
                  <a:cubicBezTo>
                    <a:pt x="3767" y="7171"/>
                    <a:pt x="3881" y="7582"/>
                    <a:pt x="3995" y="7993"/>
                  </a:cubicBezTo>
                  <a:cubicBezTo>
                    <a:pt x="3676" y="7445"/>
                    <a:pt x="3333" y="6920"/>
                    <a:pt x="2922" y="6441"/>
                  </a:cubicBezTo>
                  <a:cubicBezTo>
                    <a:pt x="2557" y="5998"/>
                    <a:pt x="1915" y="5004"/>
                    <a:pt x="1217" y="5004"/>
                  </a:cubicBezTo>
                  <a:cubicBezTo>
                    <a:pt x="1087" y="5004"/>
                    <a:pt x="955" y="5038"/>
                    <a:pt x="823" y="5117"/>
                  </a:cubicBezTo>
                  <a:cubicBezTo>
                    <a:pt x="1" y="5619"/>
                    <a:pt x="206" y="6806"/>
                    <a:pt x="503" y="7514"/>
                  </a:cubicBezTo>
                  <a:cubicBezTo>
                    <a:pt x="1119" y="9043"/>
                    <a:pt x="2078" y="10458"/>
                    <a:pt x="2169" y="12147"/>
                  </a:cubicBezTo>
                  <a:cubicBezTo>
                    <a:pt x="2261" y="13654"/>
                    <a:pt x="1553" y="15069"/>
                    <a:pt x="1576" y="16598"/>
                  </a:cubicBezTo>
                  <a:cubicBezTo>
                    <a:pt x="1599" y="17808"/>
                    <a:pt x="1895" y="19041"/>
                    <a:pt x="2420" y="20159"/>
                  </a:cubicBezTo>
                  <a:cubicBezTo>
                    <a:pt x="2740" y="20821"/>
                    <a:pt x="3219" y="21392"/>
                    <a:pt x="3562" y="22031"/>
                  </a:cubicBezTo>
                  <a:cubicBezTo>
                    <a:pt x="4087" y="23012"/>
                    <a:pt x="3995" y="24199"/>
                    <a:pt x="3972" y="25272"/>
                  </a:cubicBezTo>
                  <a:cubicBezTo>
                    <a:pt x="3927" y="26870"/>
                    <a:pt x="3813" y="28855"/>
                    <a:pt x="4817" y="30202"/>
                  </a:cubicBezTo>
                  <a:cubicBezTo>
                    <a:pt x="5609" y="31238"/>
                    <a:pt x="6870" y="31731"/>
                    <a:pt x="8152" y="31731"/>
                  </a:cubicBezTo>
                  <a:cubicBezTo>
                    <a:pt x="8311" y="31731"/>
                    <a:pt x="8470" y="31724"/>
                    <a:pt x="8629" y="31709"/>
                  </a:cubicBezTo>
                  <a:cubicBezTo>
                    <a:pt x="10090" y="31572"/>
                    <a:pt x="11528" y="30796"/>
                    <a:pt x="12121" y="29403"/>
                  </a:cubicBezTo>
                  <a:cubicBezTo>
                    <a:pt x="12874" y="27691"/>
                    <a:pt x="12053" y="25820"/>
                    <a:pt x="11756" y="24085"/>
                  </a:cubicBezTo>
                  <a:cubicBezTo>
                    <a:pt x="11573" y="22921"/>
                    <a:pt x="11185" y="21688"/>
                    <a:pt x="11847" y="20593"/>
                  </a:cubicBezTo>
                  <a:cubicBezTo>
                    <a:pt x="12783" y="19086"/>
                    <a:pt x="13856" y="17694"/>
                    <a:pt x="14541" y="16028"/>
                  </a:cubicBezTo>
                  <a:cubicBezTo>
                    <a:pt x="15454" y="13791"/>
                    <a:pt x="16116" y="11075"/>
                    <a:pt x="15522" y="8678"/>
                  </a:cubicBezTo>
                  <a:cubicBezTo>
                    <a:pt x="15180" y="7286"/>
                    <a:pt x="14449" y="5893"/>
                    <a:pt x="13764" y="4638"/>
                  </a:cubicBezTo>
                  <a:cubicBezTo>
                    <a:pt x="13511" y="4181"/>
                    <a:pt x="13156" y="3761"/>
                    <a:pt x="12692" y="3761"/>
                  </a:cubicBezTo>
                  <a:cubicBezTo>
                    <a:pt x="12530" y="3761"/>
                    <a:pt x="12355" y="3812"/>
                    <a:pt x="12167" y="3930"/>
                  </a:cubicBezTo>
                  <a:cubicBezTo>
                    <a:pt x="11710" y="4204"/>
                    <a:pt x="11505" y="4683"/>
                    <a:pt x="11459" y="5208"/>
                  </a:cubicBezTo>
                  <a:cubicBezTo>
                    <a:pt x="11094" y="4455"/>
                    <a:pt x="10615" y="3748"/>
                    <a:pt x="10135" y="3131"/>
                  </a:cubicBezTo>
                  <a:cubicBezTo>
                    <a:pt x="9610" y="2424"/>
                    <a:pt x="9017" y="1807"/>
                    <a:pt x="8355" y="1237"/>
                  </a:cubicBezTo>
                  <a:cubicBezTo>
                    <a:pt x="7898" y="849"/>
                    <a:pt x="7236" y="141"/>
                    <a:pt x="6620" y="96"/>
                  </a:cubicBezTo>
                  <a:cubicBezTo>
                    <a:pt x="6591" y="93"/>
                    <a:pt x="6562" y="91"/>
                    <a:pt x="6534" y="91"/>
                  </a:cubicBezTo>
                  <a:cubicBezTo>
                    <a:pt x="6120" y="91"/>
                    <a:pt x="5811" y="394"/>
                    <a:pt x="5662" y="758"/>
                  </a:cubicBezTo>
                  <a:cubicBezTo>
                    <a:pt x="5360" y="349"/>
                    <a:pt x="4978" y="0"/>
                    <a:pt x="44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1852651" y="1487051"/>
              <a:ext cx="117609" cy="319194"/>
            </a:xfrm>
            <a:custGeom>
              <a:avLst/>
              <a:gdLst/>
              <a:ahLst/>
              <a:cxnLst/>
              <a:rect l="l" t="t" r="r" b="b"/>
              <a:pathLst>
                <a:path w="5216" h="14153" extrusionOk="0">
                  <a:moveTo>
                    <a:pt x="3013" y="0"/>
                  </a:moveTo>
                  <a:lnTo>
                    <a:pt x="3013" y="0"/>
                  </a:lnTo>
                  <a:cubicBezTo>
                    <a:pt x="2990" y="1689"/>
                    <a:pt x="3424" y="3424"/>
                    <a:pt x="4223" y="4839"/>
                  </a:cubicBezTo>
                  <a:cubicBezTo>
                    <a:pt x="3538" y="5615"/>
                    <a:pt x="3059" y="6643"/>
                    <a:pt x="3059" y="7624"/>
                  </a:cubicBezTo>
                  <a:cubicBezTo>
                    <a:pt x="936" y="8971"/>
                    <a:pt x="297" y="11687"/>
                    <a:pt x="0" y="14152"/>
                  </a:cubicBezTo>
                  <a:lnTo>
                    <a:pt x="23" y="14152"/>
                  </a:lnTo>
                  <a:cubicBezTo>
                    <a:pt x="274" y="12760"/>
                    <a:pt x="731" y="11162"/>
                    <a:pt x="1461" y="9929"/>
                  </a:cubicBezTo>
                  <a:cubicBezTo>
                    <a:pt x="2237" y="8651"/>
                    <a:pt x="3333" y="7944"/>
                    <a:pt x="4634" y="7305"/>
                  </a:cubicBezTo>
                  <a:cubicBezTo>
                    <a:pt x="4802" y="7220"/>
                    <a:pt x="4718" y="6980"/>
                    <a:pt x="4560" y="6980"/>
                  </a:cubicBezTo>
                  <a:cubicBezTo>
                    <a:pt x="4547" y="6980"/>
                    <a:pt x="4534" y="6981"/>
                    <a:pt x="4520" y="6985"/>
                  </a:cubicBezTo>
                  <a:cubicBezTo>
                    <a:pt x="4040" y="7099"/>
                    <a:pt x="3652" y="7282"/>
                    <a:pt x="3264" y="7487"/>
                  </a:cubicBezTo>
                  <a:cubicBezTo>
                    <a:pt x="3356" y="6848"/>
                    <a:pt x="3652" y="6300"/>
                    <a:pt x="4040" y="5752"/>
                  </a:cubicBezTo>
                  <a:cubicBezTo>
                    <a:pt x="4360" y="5273"/>
                    <a:pt x="4839" y="4885"/>
                    <a:pt x="5159" y="4406"/>
                  </a:cubicBezTo>
                  <a:cubicBezTo>
                    <a:pt x="5216" y="4311"/>
                    <a:pt x="5114" y="4184"/>
                    <a:pt x="5013" y="4184"/>
                  </a:cubicBezTo>
                  <a:cubicBezTo>
                    <a:pt x="4993" y="4184"/>
                    <a:pt x="4972" y="4189"/>
                    <a:pt x="4953" y="4200"/>
                  </a:cubicBezTo>
                  <a:cubicBezTo>
                    <a:pt x="4794" y="4314"/>
                    <a:pt x="4634" y="4451"/>
                    <a:pt x="4474" y="4588"/>
                  </a:cubicBezTo>
                  <a:cubicBezTo>
                    <a:pt x="3995" y="3516"/>
                    <a:pt x="3698" y="2192"/>
                    <a:pt x="3561" y="1028"/>
                  </a:cubicBezTo>
                  <a:cubicBezTo>
                    <a:pt x="3561" y="982"/>
                    <a:pt x="3561" y="936"/>
                    <a:pt x="3538" y="891"/>
                  </a:cubicBezTo>
                  <a:cubicBezTo>
                    <a:pt x="3538" y="891"/>
                    <a:pt x="3538" y="913"/>
                    <a:pt x="3538" y="913"/>
                  </a:cubicBezTo>
                  <a:cubicBezTo>
                    <a:pt x="3378" y="594"/>
                    <a:pt x="3219" y="297"/>
                    <a:pt x="3013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1731704" y="1397470"/>
              <a:ext cx="181487" cy="261684"/>
            </a:xfrm>
            <a:custGeom>
              <a:avLst/>
              <a:gdLst/>
              <a:ahLst/>
              <a:cxnLst/>
              <a:rect l="l" t="t" r="r" b="b"/>
              <a:pathLst>
                <a:path w="8049" h="11603" extrusionOk="0">
                  <a:moveTo>
                    <a:pt x="2716" y="1"/>
                  </a:moveTo>
                  <a:lnTo>
                    <a:pt x="2716" y="1"/>
                  </a:lnTo>
                  <a:cubicBezTo>
                    <a:pt x="2488" y="663"/>
                    <a:pt x="2260" y="1484"/>
                    <a:pt x="3036" y="2215"/>
                  </a:cubicBezTo>
                  <a:cubicBezTo>
                    <a:pt x="4657" y="3744"/>
                    <a:pt x="6003" y="5045"/>
                    <a:pt x="6711" y="7761"/>
                  </a:cubicBezTo>
                  <a:cubicBezTo>
                    <a:pt x="5958" y="8104"/>
                    <a:pt x="5227" y="8560"/>
                    <a:pt x="4520" y="9062"/>
                  </a:cubicBezTo>
                  <a:cubicBezTo>
                    <a:pt x="4269" y="7099"/>
                    <a:pt x="3812" y="5502"/>
                    <a:pt x="2557" y="3904"/>
                  </a:cubicBezTo>
                  <a:cubicBezTo>
                    <a:pt x="1986" y="3151"/>
                    <a:pt x="1393" y="2443"/>
                    <a:pt x="868" y="1713"/>
                  </a:cubicBezTo>
                  <a:lnTo>
                    <a:pt x="868" y="1713"/>
                  </a:lnTo>
                  <a:cubicBezTo>
                    <a:pt x="890" y="1781"/>
                    <a:pt x="913" y="1827"/>
                    <a:pt x="959" y="1895"/>
                  </a:cubicBezTo>
                  <a:cubicBezTo>
                    <a:pt x="639" y="1736"/>
                    <a:pt x="320" y="1621"/>
                    <a:pt x="0" y="1599"/>
                  </a:cubicBezTo>
                  <a:lnTo>
                    <a:pt x="0" y="1599"/>
                  </a:lnTo>
                  <a:cubicBezTo>
                    <a:pt x="822" y="2055"/>
                    <a:pt x="1027" y="2375"/>
                    <a:pt x="1552" y="2945"/>
                  </a:cubicBezTo>
                  <a:cubicBezTo>
                    <a:pt x="3059" y="4657"/>
                    <a:pt x="3972" y="6871"/>
                    <a:pt x="4474" y="9085"/>
                  </a:cubicBezTo>
                  <a:cubicBezTo>
                    <a:pt x="3447" y="9839"/>
                    <a:pt x="2488" y="10706"/>
                    <a:pt x="1644" y="11550"/>
                  </a:cubicBezTo>
                  <a:cubicBezTo>
                    <a:pt x="1625" y="11569"/>
                    <a:pt x="1637" y="11602"/>
                    <a:pt x="1654" y="11602"/>
                  </a:cubicBezTo>
                  <a:cubicBezTo>
                    <a:pt x="1658" y="11602"/>
                    <a:pt x="1662" y="11600"/>
                    <a:pt x="1667" y="11596"/>
                  </a:cubicBezTo>
                  <a:cubicBezTo>
                    <a:pt x="3561" y="10021"/>
                    <a:pt x="5182" y="8515"/>
                    <a:pt x="7943" y="7442"/>
                  </a:cubicBezTo>
                  <a:cubicBezTo>
                    <a:pt x="8048" y="7397"/>
                    <a:pt x="8035" y="7342"/>
                    <a:pt x="7904" y="7342"/>
                  </a:cubicBezTo>
                  <a:cubicBezTo>
                    <a:pt x="7835" y="7342"/>
                    <a:pt x="7734" y="7357"/>
                    <a:pt x="7601" y="7396"/>
                  </a:cubicBezTo>
                  <a:cubicBezTo>
                    <a:pt x="7327" y="7488"/>
                    <a:pt x="7053" y="7602"/>
                    <a:pt x="6779" y="7716"/>
                  </a:cubicBezTo>
                  <a:cubicBezTo>
                    <a:pt x="6460" y="6346"/>
                    <a:pt x="5912" y="5045"/>
                    <a:pt x="5045" y="3927"/>
                  </a:cubicBezTo>
                  <a:cubicBezTo>
                    <a:pt x="4634" y="3356"/>
                    <a:pt x="4086" y="2922"/>
                    <a:pt x="3607" y="2397"/>
                  </a:cubicBezTo>
                  <a:cubicBezTo>
                    <a:pt x="3036" y="1781"/>
                    <a:pt x="2945" y="1096"/>
                    <a:pt x="3105" y="412"/>
                  </a:cubicBezTo>
                  <a:cubicBezTo>
                    <a:pt x="2990" y="252"/>
                    <a:pt x="2853" y="115"/>
                    <a:pt x="2716" y="1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1291143" y="1390185"/>
              <a:ext cx="363899" cy="715656"/>
            </a:xfrm>
            <a:custGeom>
              <a:avLst/>
              <a:gdLst/>
              <a:ahLst/>
              <a:cxnLst/>
              <a:rect l="l" t="t" r="r" b="b"/>
              <a:pathLst>
                <a:path w="16139" h="31732" extrusionOk="0">
                  <a:moveTo>
                    <a:pt x="11660" y="0"/>
                  </a:moveTo>
                  <a:cubicBezTo>
                    <a:pt x="11139" y="0"/>
                    <a:pt x="10756" y="349"/>
                    <a:pt x="10455" y="758"/>
                  </a:cubicBezTo>
                  <a:cubicBezTo>
                    <a:pt x="10327" y="394"/>
                    <a:pt x="9999" y="91"/>
                    <a:pt x="9602" y="91"/>
                  </a:cubicBezTo>
                  <a:cubicBezTo>
                    <a:pt x="9574" y="91"/>
                    <a:pt x="9547" y="93"/>
                    <a:pt x="9519" y="96"/>
                  </a:cubicBezTo>
                  <a:cubicBezTo>
                    <a:pt x="8880" y="141"/>
                    <a:pt x="8218" y="849"/>
                    <a:pt x="7761" y="1237"/>
                  </a:cubicBezTo>
                  <a:cubicBezTo>
                    <a:pt x="7122" y="1807"/>
                    <a:pt x="6529" y="2447"/>
                    <a:pt x="5981" y="3131"/>
                  </a:cubicBezTo>
                  <a:cubicBezTo>
                    <a:pt x="5502" y="3748"/>
                    <a:pt x="5045" y="4455"/>
                    <a:pt x="4657" y="5208"/>
                  </a:cubicBezTo>
                  <a:cubicBezTo>
                    <a:pt x="4612" y="4683"/>
                    <a:pt x="4406" y="4204"/>
                    <a:pt x="3972" y="3930"/>
                  </a:cubicBezTo>
                  <a:cubicBezTo>
                    <a:pt x="3784" y="3812"/>
                    <a:pt x="3607" y="3761"/>
                    <a:pt x="3443" y="3761"/>
                  </a:cubicBezTo>
                  <a:cubicBezTo>
                    <a:pt x="2973" y="3761"/>
                    <a:pt x="2606" y="4181"/>
                    <a:pt x="2352" y="4638"/>
                  </a:cubicBezTo>
                  <a:cubicBezTo>
                    <a:pt x="1690" y="5893"/>
                    <a:pt x="937" y="7286"/>
                    <a:pt x="594" y="8678"/>
                  </a:cubicBezTo>
                  <a:cubicBezTo>
                    <a:pt x="1" y="11075"/>
                    <a:pt x="663" y="13791"/>
                    <a:pt x="1576" y="16028"/>
                  </a:cubicBezTo>
                  <a:cubicBezTo>
                    <a:pt x="2261" y="17694"/>
                    <a:pt x="3356" y="19086"/>
                    <a:pt x="4269" y="20593"/>
                  </a:cubicBezTo>
                  <a:cubicBezTo>
                    <a:pt x="4931" y="21688"/>
                    <a:pt x="4566" y="22921"/>
                    <a:pt x="4360" y="24085"/>
                  </a:cubicBezTo>
                  <a:cubicBezTo>
                    <a:pt x="4087" y="25820"/>
                    <a:pt x="3242" y="27691"/>
                    <a:pt x="3995" y="29403"/>
                  </a:cubicBezTo>
                  <a:cubicBezTo>
                    <a:pt x="4589" y="30796"/>
                    <a:pt x="6027" y="31572"/>
                    <a:pt x="7488" y="31709"/>
                  </a:cubicBezTo>
                  <a:cubicBezTo>
                    <a:pt x="7646" y="31724"/>
                    <a:pt x="7806" y="31731"/>
                    <a:pt x="7965" y="31731"/>
                  </a:cubicBezTo>
                  <a:cubicBezTo>
                    <a:pt x="9246" y="31731"/>
                    <a:pt x="10507" y="31238"/>
                    <a:pt x="11299" y="30202"/>
                  </a:cubicBezTo>
                  <a:cubicBezTo>
                    <a:pt x="12304" y="28855"/>
                    <a:pt x="12212" y="26870"/>
                    <a:pt x="12167" y="25272"/>
                  </a:cubicBezTo>
                  <a:cubicBezTo>
                    <a:pt x="12121" y="24199"/>
                    <a:pt x="12053" y="23012"/>
                    <a:pt x="12555" y="22031"/>
                  </a:cubicBezTo>
                  <a:cubicBezTo>
                    <a:pt x="12897" y="21392"/>
                    <a:pt x="13399" y="20821"/>
                    <a:pt x="13719" y="20159"/>
                  </a:cubicBezTo>
                  <a:cubicBezTo>
                    <a:pt x="14244" y="19041"/>
                    <a:pt x="14518" y="17808"/>
                    <a:pt x="14541" y="16598"/>
                  </a:cubicBezTo>
                  <a:cubicBezTo>
                    <a:pt x="14563" y="15069"/>
                    <a:pt x="13856" y="13654"/>
                    <a:pt x="13947" y="12147"/>
                  </a:cubicBezTo>
                  <a:cubicBezTo>
                    <a:pt x="14038" y="10458"/>
                    <a:pt x="14997" y="9043"/>
                    <a:pt x="15613" y="7514"/>
                  </a:cubicBezTo>
                  <a:cubicBezTo>
                    <a:pt x="15910" y="6806"/>
                    <a:pt x="16138" y="5619"/>
                    <a:pt x="15294" y="5117"/>
                  </a:cubicBezTo>
                  <a:cubicBezTo>
                    <a:pt x="15161" y="5038"/>
                    <a:pt x="15029" y="5004"/>
                    <a:pt x="14900" y="5004"/>
                  </a:cubicBezTo>
                  <a:cubicBezTo>
                    <a:pt x="14201" y="5004"/>
                    <a:pt x="13560" y="5998"/>
                    <a:pt x="13194" y="6441"/>
                  </a:cubicBezTo>
                  <a:cubicBezTo>
                    <a:pt x="12806" y="6920"/>
                    <a:pt x="12441" y="7445"/>
                    <a:pt x="12144" y="7993"/>
                  </a:cubicBezTo>
                  <a:cubicBezTo>
                    <a:pt x="12235" y="7582"/>
                    <a:pt x="12349" y="7171"/>
                    <a:pt x="12509" y="6761"/>
                  </a:cubicBezTo>
                  <a:cubicBezTo>
                    <a:pt x="12783" y="6053"/>
                    <a:pt x="13103" y="5368"/>
                    <a:pt x="13513" y="4729"/>
                  </a:cubicBezTo>
                  <a:cubicBezTo>
                    <a:pt x="13787" y="4295"/>
                    <a:pt x="14198" y="3907"/>
                    <a:pt x="14426" y="3451"/>
                  </a:cubicBezTo>
                  <a:cubicBezTo>
                    <a:pt x="14677" y="2949"/>
                    <a:pt x="14677" y="2310"/>
                    <a:pt x="14107" y="2036"/>
                  </a:cubicBezTo>
                  <a:cubicBezTo>
                    <a:pt x="13960" y="1959"/>
                    <a:pt x="13798" y="1926"/>
                    <a:pt x="13629" y="1926"/>
                  </a:cubicBezTo>
                  <a:cubicBezTo>
                    <a:pt x="13298" y="1926"/>
                    <a:pt x="12941" y="2052"/>
                    <a:pt x="12623" y="2218"/>
                  </a:cubicBezTo>
                  <a:cubicBezTo>
                    <a:pt x="12760" y="1944"/>
                    <a:pt x="12851" y="1693"/>
                    <a:pt x="12874" y="1397"/>
                  </a:cubicBezTo>
                  <a:cubicBezTo>
                    <a:pt x="12920" y="712"/>
                    <a:pt x="12486" y="50"/>
                    <a:pt x="11756" y="4"/>
                  </a:cubicBezTo>
                  <a:cubicBezTo>
                    <a:pt x="11723" y="2"/>
                    <a:pt x="11691" y="0"/>
                    <a:pt x="11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1358831" y="1487051"/>
              <a:ext cx="117113" cy="319194"/>
            </a:xfrm>
            <a:custGeom>
              <a:avLst/>
              <a:gdLst/>
              <a:ahLst/>
              <a:cxnLst/>
              <a:rect l="l" t="t" r="r" b="b"/>
              <a:pathLst>
                <a:path w="5194" h="14153" extrusionOk="0">
                  <a:moveTo>
                    <a:pt x="2180" y="0"/>
                  </a:moveTo>
                  <a:cubicBezTo>
                    <a:pt x="1998" y="297"/>
                    <a:pt x="1815" y="594"/>
                    <a:pt x="1655" y="913"/>
                  </a:cubicBezTo>
                  <a:cubicBezTo>
                    <a:pt x="1655" y="913"/>
                    <a:pt x="1655" y="891"/>
                    <a:pt x="1655" y="891"/>
                  </a:cubicBezTo>
                  <a:cubicBezTo>
                    <a:pt x="1655" y="936"/>
                    <a:pt x="1655" y="982"/>
                    <a:pt x="1632" y="1028"/>
                  </a:cubicBezTo>
                  <a:cubicBezTo>
                    <a:pt x="1495" y="2192"/>
                    <a:pt x="1199" y="3516"/>
                    <a:pt x="719" y="4588"/>
                  </a:cubicBezTo>
                  <a:cubicBezTo>
                    <a:pt x="560" y="4451"/>
                    <a:pt x="400" y="4314"/>
                    <a:pt x="240" y="4200"/>
                  </a:cubicBezTo>
                  <a:cubicBezTo>
                    <a:pt x="221" y="4189"/>
                    <a:pt x="201" y="4184"/>
                    <a:pt x="182" y="4184"/>
                  </a:cubicBezTo>
                  <a:cubicBezTo>
                    <a:pt x="86" y="4184"/>
                    <a:pt x="0" y="4311"/>
                    <a:pt x="57" y="4406"/>
                  </a:cubicBezTo>
                  <a:cubicBezTo>
                    <a:pt x="354" y="4885"/>
                    <a:pt x="833" y="5273"/>
                    <a:pt x="1176" y="5752"/>
                  </a:cubicBezTo>
                  <a:cubicBezTo>
                    <a:pt x="1541" y="6300"/>
                    <a:pt x="1838" y="6848"/>
                    <a:pt x="1929" y="7487"/>
                  </a:cubicBezTo>
                  <a:cubicBezTo>
                    <a:pt x="1564" y="7282"/>
                    <a:pt x="1153" y="7099"/>
                    <a:pt x="697" y="6985"/>
                  </a:cubicBezTo>
                  <a:cubicBezTo>
                    <a:pt x="683" y="6981"/>
                    <a:pt x="669" y="6980"/>
                    <a:pt x="656" y="6980"/>
                  </a:cubicBezTo>
                  <a:cubicBezTo>
                    <a:pt x="495" y="6980"/>
                    <a:pt x="391" y="7220"/>
                    <a:pt x="560" y="7305"/>
                  </a:cubicBezTo>
                  <a:cubicBezTo>
                    <a:pt x="1861" y="7944"/>
                    <a:pt x="2979" y="8651"/>
                    <a:pt x="3732" y="9929"/>
                  </a:cubicBezTo>
                  <a:cubicBezTo>
                    <a:pt x="4463" y="11162"/>
                    <a:pt x="4919" y="12760"/>
                    <a:pt x="5193" y="14152"/>
                  </a:cubicBezTo>
                  <a:cubicBezTo>
                    <a:pt x="4896" y="11687"/>
                    <a:pt x="4257" y="8971"/>
                    <a:pt x="2135" y="7624"/>
                  </a:cubicBezTo>
                  <a:cubicBezTo>
                    <a:pt x="2135" y="6643"/>
                    <a:pt x="1655" y="5615"/>
                    <a:pt x="970" y="4839"/>
                  </a:cubicBezTo>
                  <a:cubicBezTo>
                    <a:pt x="1769" y="3424"/>
                    <a:pt x="2203" y="1689"/>
                    <a:pt x="2180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415381" y="1397470"/>
              <a:ext cx="182006" cy="261684"/>
            </a:xfrm>
            <a:custGeom>
              <a:avLst/>
              <a:gdLst/>
              <a:ahLst/>
              <a:cxnLst/>
              <a:rect l="l" t="t" r="r" b="b"/>
              <a:pathLst>
                <a:path w="8072" h="11603" extrusionOk="0">
                  <a:moveTo>
                    <a:pt x="5333" y="1"/>
                  </a:moveTo>
                  <a:lnTo>
                    <a:pt x="5333" y="1"/>
                  </a:lnTo>
                  <a:cubicBezTo>
                    <a:pt x="5196" y="115"/>
                    <a:pt x="5082" y="252"/>
                    <a:pt x="4968" y="412"/>
                  </a:cubicBezTo>
                  <a:cubicBezTo>
                    <a:pt x="5105" y="1096"/>
                    <a:pt x="5013" y="1781"/>
                    <a:pt x="4443" y="2397"/>
                  </a:cubicBezTo>
                  <a:cubicBezTo>
                    <a:pt x="3963" y="2922"/>
                    <a:pt x="3438" y="3356"/>
                    <a:pt x="3005" y="3927"/>
                  </a:cubicBezTo>
                  <a:cubicBezTo>
                    <a:pt x="2137" y="5045"/>
                    <a:pt x="1589" y="6346"/>
                    <a:pt x="1270" y="7716"/>
                  </a:cubicBezTo>
                  <a:cubicBezTo>
                    <a:pt x="1019" y="7602"/>
                    <a:pt x="745" y="7488"/>
                    <a:pt x="471" y="7396"/>
                  </a:cubicBezTo>
                  <a:cubicBezTo>
                    <a:pt x="330" y="7357"/>
                    <a:pt x="224" y="7342"/>
                    <a:pt x="152" y="7342"/>
                  </a:cubicBezTo>
                  <a:cubicBezTo>
                    <a:pt x="14" y="7342"/>
                    <a:pt x="1" y="7397"/>
                    <a:pt x="106" y="7442"/>
                  </a:cubicBezTo>
                  <a:cubicBezTo>
                    <a:pt x="2868" y="8515"/>
                    <a:pt x="4488" y="10021"/>
                    <a:pt x="6383" y="11596"/>
                  </a:cubicBezTo>
                  <a:cubicBezTo>
                    <a:pt x="6387" y="11600"/>
                    <a:pt x="6392" y="11602"/>
                    <a:pt x="6396" y="11602"/>
                  </a:cubicBezTo>
                  <a:cubicBezTo>
                    <a:pt x="6413" y="11602"/>
                    <a:pt x="6424" y="11569"/>
                    <a:pt x="6406" y="11550"/>
                  </a:cubicBezTo>
                  <a:cubicBezTo>
                    <a:pt x="5561" y="10706"/>
                    <a:pt x="4625" y="9839"/>
                    <a:pt x="3598" y="9085"/>
                  </a:cubicBezTo>
                  <a:cubicBezTo>
                    <a:pt x="4100" y="6871"/>
                    <a:pt x="4785" y="4977"/>
                    <a:pt x="6291" y="3265"/>
                  </a:cubicBezTo>
                  <a:cubicBezTo>
                    <a:pt x="6816" y="2671"/>
                    <a:pt x="7113" y="2215"/>
                    <a:pt x="8072" y="1599"/>
                  </a:cubicBezTo>
                  <a:lnTo>
                    <a:pt x="8072" y="1599"/>
                  </a:lnTo>
                  <a:cubicBezTo>
                    <a:pt x="7752" y="1621"/>
                    <a:pt x="7410" y="1736"/>
                    <a:pt x="7113" y="1895"/>
                  </a:cubicBezTo>
                  <a:cubicBezTo>
                    <a:pt x="7136" y="1827"/>
                    <a:pt x="7159" y="1781"/>
                    <a:pt x="7182" y="1713"/>
                  </a:cubicBezTo>
                  <a:lnTo>
                    <a:pt x="7182" y="1713"/>
                  </a:lnTo>
                  <a:cubicBezTo>
                    <a:pt x="6657" y="2443"/>
                    <a:pt x="6086" y="3151"/>
                    <a:pt x="5493" y="3904"/>
                  </a:cubicBezTo>
                  <a:cubicBezTo>
                    <a:pt x="4260" y="5502"/>
                    <a:pt x="3804" y="7099"/>
                    <a:pt x="3530" y="9062"/>
                  </a:cubicBezTo>
                  <a:cubicBezTo>
                    <a:pt x="2845" y="8560"/>
                    <a:pt x="2114" y="8104"/>
                    <a:pt x="1338" y="7761"/>
                  </a:cubicBezTo>
                  <a:cubicBezTo>
                    <a:pt x="2046" y="5045"/>
                    <a:pt x="3416" y="3744"/>
                    <a:pt x="5013" y="2215"/>
                  </a:cubicBezTo>
                  <a:cubicBezTo>
                    <a:pt x="5789" y="1484"/>
                    <a:pt x="5561" y="663"/>
                    <a:pt x="5333" y="1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475922" y="1195702"/>
              <a:ext cx="356684" cy="593553"/>
            </a:xfrm>
            <a:custGeom>
              <a:avLst/>
              <a:gdLst/>
              <a:ahLst/>
              <a:cxnLst/>
              <a:rect l="l" t="t" r="r" b="b"/>
              <a:pathLst>
                <a:path w="15819" h="26318" extrusionOk="0">
                  <a:moveTo>
                    <a:pt x="6688" y="0"/>
                  </a:moveTo>
                  <a:lnTo>
                    <a:pt x="5684" y="17850"/>
                  </a:lnTo>
                  <a:lnTo>
                    <a:pt x="5638" y="17850"/>
                  </a:lnTo>
                  <a:cubicBezTo>
                    <a:pt x="3675" y="17850"/>
                    <a:pt x="2100" y="19424"/>
                    <a:pt x="2100" y="21387"/>
                  </a:cubicBezTo>
                  <a:cubicBezTo>
                    <a:pt x="2100" y="21639"/>
                    <a:pt x="2123" y="21890"/>
                    <a:pt x="2191" y="22118"/>
                  </a:cubicBezTo>
                  <a:lnTo>
                    <a:pt x="2100" y="22118"/>
                  </a:lnTo>
                  <a:cubicBezTo>
                    <a:pt x="936" y="22118"/>
                    <a:pt x="0" y="23054"/>
                    <a:pt x="0" y="24218"/>
                  </a:cubicBezTo>
                  <a:cubicBezTo>
                    <a:pt x="0" y="25382"/>
                    <a:pt x="936" y="26318"/>
                    <a:pt x="2100" y="26318"/>
                  </a:cubicBezTo>
                  <a:cubicBezTo>
                    <a:pt x="3150" y="26318"/>
                    <a:pt x="3995" y="25587"/>
                    <a:pt x="4177" y="24583"/>
                  </a:cubicBezTo>
                  <a:cubicBezTo>
                    <a:pt x="4611" y="24788"/>
                    <a:pt x="5113" y="24903"/>
                    <a:pt x="5638" y="24903"/>
                  </a:cubicBezTo>
                  <a:cubicBezTo>
                    <a:pt x="6460" y="24903"/>
                    <a:pt x="7213" y="24629"/>
                    <a:pt x="7806" y="24149"/>
                  </a:cubicBezTo>
                  <a:cubicBezTo>
                    <a:pt x="7989" y="24971"/>
                    <a:pt x="8697" y="25587"/>
                    <a:pt x="9564" y="25587"/>
                  </a:cubicBezTo>
                  <a:cubicBezTo>
                    <a:pt x="10545" y="25587"/>
                    <a:pt x="11344" y="24788"/>
                    <a:pt x="11344" y="23807"/>
                  </a:cubicBezTo>
                  <a:cubicBezTo>
                    <a:pt x="11344" y="23716"/>
                    <a:pt x="11321" y="23602"/>
                    <a:pt x="11321" y="23533"/>
                  </a:cubicBezTo>
                  <a:lnTo>
                    <a:pt x="11321" y="23533"/>
                  </a:lnTo>
                  <a:cubicBezTo>
                    <a:pt x="11664" y="23784"/>
                    <a:pt x="12098" y="23921"/>
                    <a:pt x="12554" y="23921"/>
                  </a:cubicBezTo>
                  <a:cubicBezTo>
                    <a:pt x="12896" y="23921"/>
                    <a:pt x="13216" y="23830"/>
                    <a:pt x="13513" y="23693"/>
                  </a:cubicBezTo>
                  <a:lnTo>
                    <a:pt x="13513" y="23693"/>
                  </a:lnTo>
                  <a:cubicBezTo>
                    <a:pt x="13490" y="23761"/>
                    <a:pt x="13490" y="23853"/>
                    <a:pt x="13490" y="23921"/>
                  </a:cubicBezTo>
                  <a:cubicBezTo>
                    <a:pt x="13490" y="24583"/>
                    <a:pt x="14015" y="25085"/>
                    <a:pt x="14654" y="25085"/>
                  </a:cubicBezTo>
                  <a:cubicBezTo>
                    <a:pt x="15293" y="25085"/>
                    <a:pt x="15818" y="24583"/>
                    <a:pt x="15818" y="23921"/>
                  </a:cubicBezTo>
                  <a:cubicBezTo>
                    <a:pt x="15818" y="23282"/>
                    <a:pt x="15293" y="22757"/>
                    <a:pt x="14654" y="22757"/>
                  </a:cubicBezTo>
                  <a:cubicBezTo>
                    <a:pt x="14585" y="22757"/>
                    <a:pt x="14494" y="22757"/>
                    <a:pt x="14426" y="22780"/>
                  </a:cubicBezTo>
                  <a:cubicBezTo>
                    <a:pt x="14563" y="22483"/>
                    <a:pt x="14654" y="22164"/>
                    <a:pt x="14654" y="21821"/>
                  </a:cubicBezTo>
                  <a:cubicBezTo>
                    <a:pt x="14654" y="20657"/>
                    <a:pt x="13718" y="19721"/>
                    <a:pt x="12554" y="19721"/>
                  </a:cubicBezTo>
                  <a:cubicBezTo>
                    <a:pt x="12212" y="19721"/>
                    <a:pt x="11892" y="19790"/>
                    <a:pt x="11595" y="19949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1462010" y="1608041"/>
              <a:ext cx="52514" cy="53045"/>
            </a:xfrm>
            <a:custGeom>
              <a:avLst/>
              <a:gdLst/>
              <a:ahLst/>
              <a:cxnLst/>
              <a:rect l="l" t="t" r="r" b="b"/>
              <a:pathLst>
                <a:path w="2329" h="2352" extrusionOk="0">
                  <a:moveTo>
                    <a:pt x="1165" y="0"/>
                  </a:moveTo>
                  <a:cubicBezTo>
                    <a:pt x="526" y="0"/>
                    <a:pt x="1" y="525"/>
                    <a:pt x="1" y="1187"/>
                  </a:cubicBezTo>
                  <a:cubicBezTo>
                    <a:pt x="1" y="1826"/>
                    <a:pt x="526" y="2351"/>
                    <a:pt x="1165" y="2351"/>
                  </a:cubicBezTo>
                  <a:cubicBezTo>
                    <a:pt x="1804" y="2351"/>
                    <a:pt x="2329" y="1826"/>
                    <a:pt x="2329" y="1187"/>
                  </a:cubicBezTo>
                  <a:cubicBezTo>
                    <a:pt x="2329" y="525"/>
                    <a:pt x="1804" y="0"/>
                    <a:pt x="1165" y="0"/>
                  </a:cubicBez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1852651" y="1621415"/>
              <a:ext cx="26268" cy="26274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94" y="1"/>
                  </a:moveTo>
                  <a:cubicBezTo>
                    <a:pt x="274" y="1"/>
                    <a:pt x="0" y="252"/>
                    <a:pt x="0" y="594"/>
                  </a:cubicBezTo>
                  <a:cubicBezTo>
                    <a:pt x="0" y="914"/>
                    <a:pt x="274" y="1165"/>
                    <a:pt x="594" y="1165"/>
                  </a:cubicBezTo>
                  <a:cubicBezTo>
                    <a:pt x="913" y="1165"/>
                    <a:pt x="1164" y="914"/>
                    <a:pt x="1164" y="594"/>
                  </a:cubicBezTo>
                  <a:cubicBezTo>
                    <a:pt x="1164" y="252"/>
                    <a:pt x="913" y="1"/>
                    <a:pt x="594" y="1"/>
                  </a:cubicBez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1475403" y="1555538"/>
              <a:ext cx="26268" cy="26274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71" y="0"/>
                  </a:moveTo>
                  <a:cubicBezTo>
                    <a:pt x="251" y="0"/>
                    <a:pt x="0" y="251"/>
                    <a:pt x="0" y="571"/>
                  </a:cubicBezTo>
                  <a:cubicBezTo>
                    <a:pt x="0" y="890"/>
                    <a:pt x="251" y="1164"/>
                    <a:pt x="571" y="1164"/>
                  </a:cubicBezTo>
                  <a:cubicBezTo>
                    <a:pt x="890" y="1164"/>
                    <a:pt x="1164" y="890"/>
                    <a:pt x="1164" y="571"/>
                  </a:cubicBezTo>
                  <a:cubicBezTo>
                    <a:pt x="1164" y="251"/>
                    <a:pt x="890" y="0"/>
                    <a:pt x="571" y="0"/>
                  </a:cubicBez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4394059" y="3790150"/>
            <a:ext cx="339577" cy="837677"/>
            <a:chOff x="4394059" y="3790150"/>
            <a:chExt cx="339577" cy="837677"/>
          </a:xfrm>
        </p:grpSpPr>
        <p:sp>
          <p:nvSpPr>
            <p:cNvPr id="341" name="Google Shape;341;p17"/>
            <p:cNvSpPr/>
            <p:nvPr/>
          </p:nvSpPr>
          <p:spPr>
            <a:xfrm>
              <a:off x="4408411" y="3982660"/>
              <a:ext cx="325225" cy="629392"/>
            </a:xfrm>
            <a:custGeom>
              <a:avLst/>
              <a:gdLst/>
              <a:ahLst/>
              <a:cxnLst/>
              <a:rect l="l" t="t" r="r" b="b"/>
              <a:pathLst>
                <a:path w="15522" h="30039" extrusionOk="0">
                  <a:moveTo>
                    <a:pt x="5479" y="0"/>
                  </a:moveTo>
                  <a:lnTo>
                    <a:pt x="5479" y="2511"/>
                  </a:lnTo>
                  <a:cubicBezTo>
                    <a:pt x="2306" y="3127"/>
                    <a:pt x="1" y="4976"/>
                    <a:pt x="1" y="7168"/>
                  </a:cubicBezTo>
                  <a:lnTo>
                    <a:pt x="1" y="30038"/>
                  </a:lnTo>
                  <a:lnTo>
                    <a:pt x="15522" y="30038"/>
                  </a:lnTo>
                  <a:lnTo>
                    <a:pt x="15522" y="7168"/>
                  </a:lnTo>
                  <a:cubicBezTo>
                    <a:pt x="15522" y="4976"/>
                    <a:pt x="13216" y="3127"/>
                    <a:pt x="10044" y="2511"/>
                  </a:cubicBezTo>
                  <a:lnTo>
                    <a:pt x="10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4408411" y="4338494"/>
              <a:ext cx="325225" cy="289333"/>
            </a:xfrm>
            <a:custGeom>
              <a:avLst/>
              <a:gdLst/>
              <a:ahLst/>
              <a:cxnLst/>
              <a:rect l="l" t="t" r="r" b="b"/>
              <a:pathLst>
                <a:path w="15522" h="13809" extrusionOk="0">
                  <a:moveTo>
                    <a:pt x="3716" y="0"/>
                  </a:moveTo>
                  <a:cubicBezTo>
                    <a:pt x="2418" y="0"/>
                    <a:pt x="1096" y="247"/>
                    <a:pt x="1" y="867"/>
                  </a:cubicBezTo>
                  <a:lnTo>
                    <a:pt x="1" y="1985"/>
                  </a:lnTo>
                  <a:lnTo>
                    <a:pt x="1" y="13809"/>
                  </a:lnTo>
                  <a:lnTo>
                    <a:pt x="15522" y="13809"/>
                  </a:lnTo>
                  <a:lnTo>
                    <a:pt x="15522" y="1871"/>
                  </a:lnTo>
                  <a:lnTo>
                    <a:pt x="15522" y="228"/>
                  </a:lnTo>
                  <a:cubicBezTo>
                    <a:pt x="14204" y="768"/>
                    <a:pt x="12840" y="970"/>
                    <a:pt x="11456" y="970"/>
                  </a:cubicBezTo>
                  <a:cubicBezTo>
                    <a:pt x="9625" y="970"/>
                    <a:pt x="7758" y="617"/>
                    <a:pt x="5912" y="228"/>
                  </a:cubicBezTo>
                  <a:cubicBezTo>
                    <a:pt x="5222" y="85"/>
                    <a:pt x="4473" y="0"/>
                    <a:pt x="3716" y="0"/>
                  </a:cubicBezTo>
                  <a:close/>
                </a:path>
              </a:pathLst>
            </a:custGeom>
            <a:solidFill>
              <a:srgbClr val="D9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4563837" y="3990307"/>
              <a:ext cx="15337" cy="621744"/>
            </a:xfrm>
            <a:custGeom>
              <a:avLst/>
              <a:gdLst/>
              <a:ahLst/>
              <a:cxnLst/>
              <a:rect l="l" t="t" r="r" b="b"/>
              <a:pathLst>
                <a:path w="732" h="29674" extrusionOk="0">
                  <a:moveTo>
                    <a:pt x="1" y="1"/>
                  </a:moveTo>
                  <a:lnTo>
                    <a:pt x="1" y="29673"/>
                  </a:lnTo>
                  <a:lnTo>
                    <a:pt x="731" y="2967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408411" y="4322717"/>
              <a:ext cx="325225" cy="289333"/>
            </a:xfrm>
            <a:custGeom>
              <a:avLst/>
              <a:gdLst/>
              <a:ahLst/>
              <a:cxnLst/>
              <a:rect l="l" t="t" r="r" b="b"/>
              <a:pathLst>
                <a:path w="15522" h="13809" extrusionOk="0">
                  <a:moveTo>
                    <a:pt x="3716" y="0"/>
                  </a:moveTo>
                  <a:cubicBezTo>
                    <a:pt x="2418" y="0"/>
                    <a:pt x="1096" y="247"/>
                    <a:pt x="1" y="867"/>
                  </a:cubicBezTo>
                  <a:lnTo>
                    <a:pt x="1" y="1962"/>
                  </a:lnTo>
                  <a:lnTo>
                    <a:pt x="1" y="13808"/>
                  </a:lnTo>
                  <a:lnTo>
                    <a:pt x="15522" y="13808"/>
                  </a:lnTo>
                  <a:lnTo>
                    <a:pt x="15522" y="1871"/>
                  </a:lnTo>
                  <a:lnTo>
                    <a:pt x="15522" y="205"/>
                  </a:lnTo>
                  <a:cubicBezTo>
                    <a:pt x="14194" y="759"/>
                    <a:pt x="12819" y="966"/>
                    <a:pt x="11423" y="966"/>
                  </a:cubicBezTo>
                  <a:cubicBezTo>
                    <a:pt x="9603" y="966"/>
                    <a:pt x="7747" y="615"/>
                    <a:pt x="5912" y="227"/>
                  </a:cubicBezTo>
                  <a:cubicBezTo>
                    <a:pt x="5222" y="84"/>
                    <a:pt x="4473" y="0"/>
                    <a:pt x="3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4511246" y="3920012"/>
              <a:ext cx="120058" cy="69835"/>
            </a:xfrm>
            <a:custGeom>
              <a:avLst/>
              <a:gdLst/>
              <a:ahLst/>
              <a:cxnLst/>
              <a:rect l="l" t="t" r="r" b="b"/>
              <a:pathLst>
                <a:path w="5730" h="3333" extrusionOk="0">
                  <a:moveTo>
                    <a:pt x="890" y="0"/>
                  </a:moveTo>
                  <a:cubicBezTo>
                    <a:pt x="388" y="0"/>
                    <a:pt x="0" y="411"/>
                    <a:pt x="0" y="913"/>
                  </a:cubicBezTo>
                  <a:lnTo>
                    <a:pt x="0" y="2420"/>
                  </a:lnTo>
                  <a:cubicBezTo>
                    <a:pt x="0" y="2922"/>
                    <a:pt x="388" y="3333"/>
                    <a:pt x="890" y="3333"/>
                  </a:cubicBezTo>
                  <a:lnTo>
                    <a:pt x="4816" y="3333"/>
                  </a:lnTo>
                  <a:cubicBezTo>
                    <a:pt x="5318" y="3333"/>
                    <a:pt x="5729" y="2922"/>
                    <a:pt x="5729" y="2420"/>
                  </a:cubicBezTo>
                  <a:lnTo>
                    <a:pt x="5729" y="913"/>
                  </a:lnTo>
                  <a:cubicBezTo>
                    <a:pt x="5729" y="411"/>
                    <a:pt x="5318" y="0"/>
                    <a:pt x="4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4551894" y="3835847"/>
              <a:ext cx="38280" cy="69835"/>
            </a:xfrm>
            <a:custGeom>
              <a:avLst/>
              <a:gdLst/>
              <a:ahLst/>
              <a:cxnLst/>
              <a:rect l="l" t="t" r="r" b="b"/>
              <a:pathLst>
                <a:path w="1827" h="3333" extrusionOk="0">
                  <a:moveTo>
                    <a:pt x="0" y="0"/>
                  </a:moveTo>
                  <a:lnTo>
                    <a:pt x="160" y="3333"/>
                  </a:lnTo>
                  <a:lnTo>
                    <a:pt x="1666" y="3333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413189" y="3790150"/>
              <a:ext cx="212375" cy="73606"/>
            </a:xfrm>
            <a:custGeom>
              <a:avLst/>
              <a:gdLst/>
              <a:ahLst/>
              <a:cxnLst/>
              <a:rect l="l" t="t" r="r" b="b"/>
              <a:pathLst>
                <a:path w="10136" h="3513" extrusionOk="0">
                  <a:moveTo>
                    <a:pt x="6292" y="1"/>
                  </a:moveTo>
                  <a:cubicBezTo>
                    <a:pt x="5381" y="1"/>
                    <a:pt x="4483" y="79"/>
                    <a:pt x="3584" y="172"/>
                  </a:cubicBezTo>
                  <a:cubicBezTo>
                    <a:pt x="2580" y="287"/>
                    <a:pt x="1553" y="492"/>
                    <a:pt x="617" y="948"/>
                  </a:cubicBezTo>
                  <a:cubicBezTo>
                    <a:pt x="412" y="1063"/>
                    <a:pt x="229" y="1154"/>
                    <a:pt x="24" y="1268"/>
                  </a:cubicBezTo>
                  <a:cubicBezTo>
                    <a:pt x="24" y="1291"/>
                    <a:pt x="1" y="1291"/>
                    <a:pt x="1" y="1314"/>
                  </a:cubicBezTo>
                  <a:cubicBezTo>
                    <a:pt x="1" y="1314"/>
                    <a:pt x="24" y="1314"/>
                    <a:pt x="24" y="1336"/>
                  </a:cubicBezTo>
                  <a:cubicBezTo>
                    <a:pt x="275" y="1565"/>
                    <a:pt x="549" y="1793"/>
                    <a:pt x="823" y="1998"/>
                  </a:cubicBezTo>
                  <a:cubicBezTo>
                    <a:pt x="959" y="2113"/>
                    <a:pt x="1119" y="2250"/>
                    <a:pt x="1256" y="2318"/>
                  </a:cubicBezTo>
                  <a:cubicBezTo>
                    <a:pt x="1298" y="2339"/>
                    <a:pt x="1331" y="2347"/>
                    <a:pt x="1362" y="2347"/>
                  </a:cubicBezTo>
                  <a:cubicBezTo>
                    <a:pt x="1431" y="2347"/>
                    <a:pt x="1487" y="2304"/>
                    <a:pt x="1599" y="2272"/>
                  </a:cubicBezTo>
                  <a:cubicBezTo>
                    <a:pt x="2081" y="2128"/>
                    <a:pt x="2578" y="2071"/>
                    <a:pt x="3078" y="2071"/>
                  </a:cubicBezTo>
                  <a:cubicBezTo>
                    <a:pt x="3997" y="2071"/>
                    <a:pt x="4926" y="2263"/>
                    <a:pt x="5798" y="2455"/>
                  </a:cubicBezTo>
                  <a:cubicBezTo>
                    <a:pt x="5981" y="2501"/>
                    <a:pt x="6186" y="2523"/>
                    <a:pt x="6301" y="2683"/>
                  </a:cubicBezTo>
                  <a:cubicBezTo>
                    <a:pt x="6415" y="2911"/>
                    <a:pt x="6392" y="3231"/>
                    <a:pt x="6483" y="3482"/>
                  </a:cubicBezTo>
                  <a:cubicBezTo>
                    <a:pt x="6506" y="3482"/>
                    <a:pt x="6506" y="3505"/>
                    <a:pt x="6506" y="3505"/>
                  </a:cubicBezTo>
                  <a:lnTo>
                    <a:pt x="6552" y="3505"/>
                  </a:lnTo>
                  <a:cubicBezTo>
                    <a:pt x="6714" y="3481"/>
                    <a:pt x="6870" y="3474"/>
                    <a:pt x="7024" y="3474"/>
                  </a:cubicBezTo>
                  <a:cubicBezTo>
                    <a:pt x="7236" y="3474"/>
                    <a:pt x="7443" y="3487"/>
                    <a:pt x="7652" y="3487"/>
                  </a:cubicBezTo>
                  <a:cubicBezTo>
                    <a:pt x="7719" y="3487"/>
                    <a:pt x="7785" y="3486"/>
                    <a:pt x="7853" y="3482"/>
                  </a:cubicBezTo>
                  <a:cubicBezTo>
                    <a:pt x="7914" y="3482"/>
                    <a:pt x="8289" y="3513"/>
                    <a:pt x="8539" y="3513"/>
                  </a:cubicBezTo>
                  <a:cubicBezTo>
                    <a:pt x="8664" y="3513"/>
                    <a:pt x="8758" y="3505"/>
                    <a:pt x="8766" y="3482"/>
                  </a:cubicBezTo>
                  <a:cubicBezTo>
                    <a:pt x="8857" y="3277"/>
                    <a:pt x="8834" y="3026"/>
                    <a:pt x="8903" y="2797"/>
                  </a:cubicBezTo>
                  <a:cubicBezTo>
                    <a:pt x="8948" y="2592"/>
                    <a:pt x="9017" y="2386"/>
                    <a:pt x="9108" y="2181"/>
                  </a:cubicBezTo>
                  <a:cubicBezTo>
                    <a:pt x="9291" y="1816"/>
                    <a:pt x="9610" y="1473"/>
                    <a:pt x="10021" y="1336"/>
                  </a:cubicBezTo>
                  <a:cubicBezTo>
                    <a:pt x="10044" y="1314"/>
                    <a:pt x="10090" y="1291"/>
                    <a:pt x="10112" y="1268"/>
                  </a:cubicBezTo>
                  <a:cubicBezTo>
                    <a:pt x="10135" y="1222"/>
                    <a:pt x="10112" y="1200"/>
                    <a:pt x="10112" y="1154"/>
                  </a:cubicBezTo>
                  <a:cubicBezTo>
                    <a:pt x="10021" y="971"/>
                    <a:pt x="9884" y="834"/>
                    <a:pt x="9724" y="720"/>
                  </a:cubicBezTo>
                  <a:cubicBezTo>
                    <a:pt x="8903" y="104"/>
                    <a:pt x="7876" y="35"/>
                    <a:pt x="6894" y="13"/>
                  </a:cubicBezTo>
                  <a:cubicBezTo>
                    <a:pt x="6693" y="4"/>
                    <a:pt x="6492" y="1"/>
                    <a:pt x="6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4526542" y="3905660"/>
              <a:ext cx="88964" cy="14373"/>
            </a:xfrm>
            <a:custGeom>
              <a:avLst/>
              <a:gdLst/>
              <a:ahLst/>
              <a:cxnLst/>
              <a:rect l="l" t="t" r="r" b="b"/>
              <a:pathLst>
                <a:path w="4246" h="686" extrusionOk="0">
                  <a:moveTo>
                    <a:pt x="685" y="1"/>
                  </a:moveTo>
                  <a:cubicBezTo>
                    <a:pt x="320" y="1"/>
                    <a:pt x="0" y="320"/>
                    <a:pt x="0" y="685"/>
                  </a:cubicBezTo>
                  <a:lnTo>
                    <a:pt x="4246" y="685"/>
                  </a:lnTo>
                  <a:cubicBezTo>
                    <a:pt x="4246" y="320"/>
                    <a:pt x="3926" y="1"/>
                    <a:pt x="3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4513635" y="3997012"/>
              <a:ext cx="114799" cy="17223"/>
            </a:xfrm>
            <a:custGeom>
              <a:avLst/>
              <a:gdLst/>
              <a:ahLst/>
              <a:cxnLst/>
              <a:rect l="l" t="t" r="r" b="b"/>
              <a:pathLst>
                <a:path w="5479" h="822" extrusionOk="0">
                  <a:moveTo>
                    <a:pt x="411" y="0"/>
                  </a:moveTo>
                  <a:cubicBezTo>
                    <a:pt x="183" y="0"/>
                    <a:pt x="0" y="183"/>
                    <a:pt x="0" y="411"/>
                  </a:cubicBezTo>
                  <a:cubicBezTo>
                    <a:pt x="0" y="639"/>
                    <a:pt x="183" y="822"/>
                    <a:pt x="411" y="822"/>
                  </a:cubicBezTo>
                  <a:lnTo>
                    <a:pt x="5067" y="822"/>
                  </a:lnTo>
                  <a:cubicBezTo>
                    <a:pt x="5296" y="822"/>
                    <a:pt x="5478" y="639"/>
                    <a:pt x="5478" y="411"/>
                  </a:cubicBezTo>
                  <a:cubicBezTo>
                    <a:pt x="5478" y="183"/>
                    <a:pt x="5296" y="0"/>
                    <a:pt x="5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4413189" y="3859271"/>
              <a:ext cx="48337" cy="73669"/>
            </a:xfrm>
            <a:custGeom>
              <a:avLst/>
              <a:gdLst/>
              <a:ahLst/>
              <a:cxnLst/>
              <a:rect l="l" t="t" r="r" b="b"/>
              <a:pathLst>
                <a:path w="2307" h="3516" extrusionOk="0">
                  <a:moveTo>
                    <a:pt x="1165" y="0"/>
                  </a:moveTo>
                  <a:cubicBezTo>
                    <a:pt x="1165" y="0"/>
                    <a:pt x="1" y="1256"/>
                    <a:pt x="1" y="2146"/>
                  </a:cubicBezTo>
                  <a:cubicBezTo>
                    <a:pt x="1" y="3059"/>
                    <a:pt x="526" y="3516"/>
                    <a:pt x="1165" y="3516"/>
                  </a:cubicBezTo>
                  <a:cubicBezTo>
                    <a:pt x="1804" y="3516"/>
                    <a:pt x="2306" y="3059"/>
                    <a:pt x="2306" y="2146"/>
                  </a:cubicBezTo>
                  <a:cubicBezTo>
                    <a:pt x="2306" y="1256"/>
                    <a:pt x="1165" y="0"/>
                    <a:pt x="1165" y="0"/>
                  </a:cubicBez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4394059" y="3950624"/>
              <a:ext cx="38280" cy="58353"/>
            </a:xfrm>
            <a:custGeom>
              <a:avLst/>
              <a:gdLst/>
              <a:ahLst/>
              <a:cxnLst/>
              <a:rect l="l" t="t" r="r" b="b"/>
              <a:pathLst>
                <a:path w="1827" h="2785" extrusionOk="0">
                  <a:moveTo>
                    <a:pt x="914" y="0"/>
                  </a:moveTo>
                  <a:cubicBezTo>
                    <a:pt x="914" y="0"/>
                    <a:pt x="1" y="982"/>
                    <a:pt x="1" y="1712"/>
                  </a:cubicBezTo>
                  <a:cubicBezTo>
                    <a:pt x="1" y="2420"/>
                    <a:pt x="412" y="2785"/>
                    <a:pt x="914" y="2785"/>
                  </a:cubicBezTo>
                  <a:cubicBezTo>
                    <a:pt x="1416" y="2785"/>
                    <a:pt x="1827" y="2420"/>
                    <a:pt x="1827" y="1712"/>
                  </a:cubicBezTo>
                  <a:cubicBezTo>
                    <a:pt x="1827" y="982"/>
                    <a:pt x="914" y="0"/>
                    <a:pt x="914" y="0"/>
                  </a:cubicBez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4447153" y="3990789"/>
              <a:ext cx="19632" cy="29669"/>
            </a:xfrm>
            <a:custGeom>
              <a:avLst/>
              <a:gdLst/>
              <a:ahLst/>
              <a:cxnLst/>
              <a:rect l="l" t="t" r="r" b="b"/>
              <a:pathLst>
                <a:path w="937" h="1416" extrusionOk="0">
                  <a:moveTo>
                    <a:pt x="480" y="0"/>
                  </a:moveTo>
                  <a:cubicBezTo>
                    <a:pt x="480" y="0"/>
                    <a:pt x="0" y="503"/>
                    <a:pt x="0" y="868"/>
                  </a:cubicBezTo>
                  <a:cubicBezTo>
                    <a:pt x="0" y="1233"/>
                    <a:pt x="206" y="1416"/>
                    <a:pt x="480" y="1416"/>
                  </a:cubicBezTo>
                  <a:cubicBezTo>
                    <a:pt x="731" y="1416"/>
                    <a:pt x="936" y="1233"/>
                    <a:pt x="936" y="868"/>
                  </a:cubicBezTo>
                  <a:cubicBezTo>
                    <a:pt x="936" y="503"/>
                    <a:pt x="480" y="0"/>
                    <a:pt x="480" y="0"/>
                  </a:cubicBez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17"/>
          <p:cNvGrpSpPr/>
          <p:nvPr/>
        </p:nvGrpSpPr>
        <p:grpSpPr>
          <a:xfrm>
            <a:off x="3908355" y="1358065"/>
            <a:ext cx="1327290" cy="678996"/>
            <a:chOff x="3908355" y="1358065"/>
            <a:chExt cx="1327290" cy="678996"/>
          </a:xfrm>
        </p:grpSpPr>
        <p:sp>
          <p:nvSpPr>
            <p:cNvPr id="354" name="Google Shape;354;p17"/>
            <p:cNvSpPr/>
            <p:nvPr/>
          </p:nvSpPr>
          <p:spPr>
            <a:xfrm>
              <a:off x="4182863" y="1525444"/>
              <a:ext cx="627999" cy="383718"/>
            </a:xfrm>
            <a:custGeom>
              <a:avLst/>
              <a:gdLst/>
              <a:ahLst/>
              <a:cxnLst/>
              <a:rect l="l" t="t" r="r" b="b"/>
              <a:pathLst>
                <a:path w="27757" h="16960" extrusionOk="0">
                  <a:moveTo>
                    <a:pt x="16363" y="0"/>
                  </a:moveTo>
                  <a:cubicBezTo>
                    <a:pt x="15661" y="0"/>
                    <a:pt x="14990" y="56"/>
                    <a:pt x="14518" y="130"/>
                  </a:cubicBezTo>
                  <a:cubicBezTo>
                    <a:pt x="13993" y="221"/>
                    <a:pt x="13605" y="312"/>
                    <a:pt x="13331" y="540"/>
                  </a:cubicBezTo>
                  <a:cubicBezTo>
                    <a:pt x="13312" y="537"/>
                    <a:pt x="13292" y="535"/>
                    <a:pt x="13272" y="535"/>
                  </a:cubicBezTo>
                  <a:cubicBezTo>
                    <a:pt x="13172" y="535"/>
                    <a:pt x="13065" y="582"/>
                    <a:pt x="12988" y="677"/>
                  </a:cubicBezTo>
                  <a:cubicBezTo>
                    <a:pt x="11277" y="2458"/>
                    <a:pt x="9770" y="3599"/>
                    <a:pt x="7259" y="3782"/>
                  </a:cubicBezTo>
                  <a:cubicBezTo>
                    <a:pt x="5251" y="3941"/>
                    <a:pt x="3242" y="4078"/>
                    <a:pt x="1233" y="4261"/>
                  </a:cubicBezTo>
                  <a:cubicBezTo>
                    <a:pt x="1211" y="4261"/>
                    <a:pt x="1211" y="4238"/>
                    <a:pt x="1211" y="4238"/>
                  </a:cubicBezTo>
                  <a:cubicBezTo>
                    <a:pt x="1188" y="4238"/>
                    <a:pt x="1165" y="4215"/>
                    <a:pt x="1142" y="4215"/>
                  </a:cubicBezTo>
                  <a:cubicBezTo>
                    <a:pt x="1051" y="4174"/>
                    <a:pt x="954" y="4151"/>
                    <a:pt x="860" y="4151"/>
                  </a:cubicBezTo>
                  <a:cubicBezTo>
                    <a:pt x="694" y="4151"/>
                    <a:pt x="536" y="4223"/>
                    <a:pt x="435" y="4398"/>
                  </a:cubicBezTo>
                  <a:cubicBezTo>
                    <a:pt x="1" y="5220"/>
                    <a:pt x="92" y="6041"/>
                    <a:pt x="138" y="6954"/>
                  </a:cubicBezTo>
                  <a:lnTo>
                    <a:pt x="298" y="10857"/>
                  </a:lnTo>
                  <a:cubicBezTo>
                    <a:pt x="298" y="11040"/>
                    <a:pt x="389" y="11177"/>
                    <a:pt x="503" y="11268"/>
                  </a:cubicBezTo>
                  <a:cubicBezTo>
                    <a:pt x="503" y="11611"/>
                    <a:pt x="617" y="11930"/>
                    <a:pt x="937" y="12113"/>
                  </a:cubicBezTo>
                  <a:cubicBezTo>
                    <a:pt x="1521" y="12461"/>
                    <a:pt x="2139" y="12555"/>
                    <a:pt x="2771" y="12555"/>
                  </a:cubicBezTo>
                  <a:cubicBezTo>
                    <a:pt x="3422" y="12555"/>
                    <a:pt x="4088" y="12456"/>
                    <a:pt x="4749" y="12432"/>
                  </a:cubicBezTo>
                  <a:cubicBezTo>
                    <a:pt x="5208" y="12412"/>
                    <a:pt x="5686" y="12388"/>
                    <a:pt x="6163" y="12388"/>
                  </a:cubicBezTo>
                  <a:cubicBezTo>
                    <a:pt x="6776" y="12388"/>
                    <a:pt x="7390" y="12428"/>
                    <a:pt x="7967" y="12569"/>
                  </a:cubicBezTo>
                  <a:cubicBezTo>
                    <a:pt x="9336" y="12912"/>
                    <a:pt x="10158" y="13893"/>
                    <a:pt x="11162" y="14783"/>
                  </a:cubicBezTo>
                  <a:cubicBezTo>
                    <a:pt x="12566" y="16050"/>
                    <a:pt x="14307" y="16959"/>
                    <a:pt x="16057" y="16959"/>
                  </a:cubicBezTo>
                  <a:cubicBezTo>
                    <a:pt x="16924" y="16959"/>
                    <a:pt x="17794" y="16736"/>
                    <a:pt x="18626" y="16221"/>
                  </a:cubicBezTo>
                  <a:cubicBezTo>
                    <a:pt x="18763" y="16313"/>
                    <a:pt x="18923" y="16381"/>
                    <a:pt x="19083" y="16427"/>
                  </a:cubicBezTo>
                  <a:cubicBezTo>
                    <a:pt x="19370" y="16536"/>
                    <a:pt x="19740" y="16597"/>
                    <a:pt x="20119" y="16597"/>
                  </a:cubicBezTo>
                  <a:cubicBezTo>
                    <a:pt x="20852" y="16597"/>
                    <a:pt x="21619" y="16367"/>
                    <a:pt x="21890" y="15811"/>
                  </a:cubicBezTo>
                  <a:cubicBezTo>
                    <a:pt x="22182" y="15898"/>
                    <a:pt x="22504" y="15942"/>
                    <a:pt x="22832" y="15942"/>
                  </a:cubicBezTo>
                  <a:cubicBezTo>
                    <a:pt x="23788" y="15942"/>
                    <a:pt x="24786" y="15565"/>
                    <a:pt x="25177" y="14783"/>
                  </a:cubicBezTo>
                  <a:cubicBezTo>
                    <a:pt x="25327" y="14815"/>
                    <a:pt x="25482" y="14832"/>
                    <a:pt x="25638" y="14832"/>
                  </a:cubicBezTo>
                  <a:cubicBezTo>
                    <a:pt x="26263" y="14832"/>
                    <a:pt x="26889" y="14565"/>
                    <a:pt x="27163" y="13962"/>
                  </a:cubicBezTo>
                  <a:cubicBezTo>
                    <a:pt x="27756" y="12706"/>
                    <a:pt x="26227" y="11405"/>
                    <a:pt x="25611" y="10515"/>
                  </a:cubicBezTo>
                  <a:cubicBezTo>
                    <a:pt x="24287" y="8643"/>
                    <a:pt x="23009" y="6703"/>
                    <a:pt x="21822" y="4717"/>
                  </a:cubicBezTo>
                  <a:cubicBezTo>
                    <a:pt x="21114" y="3531"/>
                    <a:pt x="20384" y="1202"/>
                    <a:pt x="19128" y="472"/>
                  </a:cubicBezTo>
                  <a:cubicBezTo>
                    <a:pt x="18491" y="119"/>
                    <a:pt x="17393" y="0"/>
                    <a:pt x="16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4432303" y="1519426"/>
              <a:ext cx="605782" cy="304576"/>
            </a:xfrm>
            <a:custGeom>
              <a:avLst/>
              <a:gdLst/>
              <a:ahLst/>
              <a:cxnLst/>
              <a:rect l="l" t="t" r="r" b="b"/>
              <a:pathLst>
                <a:path w="26775" h="13462" extrusionOk="0">
                  <a:moveTo>
                    <a:pt x="8996" y="0"/>
                  </a:moveTo>
                  <a:cubicBezTo>
                    <a:pt x="8568" y="0"/>
                    <a:pt x="8141" y="70"/>
                    <a:pt x="7738" y="213"/>
                  </a:cubicBezTo>
                  <a:cubicBezTo>
                    <a:pt x="6985" y="464"/>
                    <a:pt x="6369" y="943"/>
                    <a:pt x="5752" y="1423"/>
                  </a:cubicBezTo>
                  <a:cubicBezTo>
                    <a:pt x="4543" y="2359"/>
                    <a:pt x="3150" y="2815"/>
                    <a:pt x="1758" y="3386"/>
                  </a:cubicBezTo>
                  <a:cubicBezTo>
                    <a:pt x="1142" y="3637"/>
                    <a:pt x="1" y="4116"/>
                    <a:pt x="115" y="4961"/>
                  </a:cubicBezTo>
                  <a:cubicBezTo>
                    <a:pt x="137" y="5143"/>
                    <a:pt x="229" y="5349"/>
                    <a:pt x="343" y="5508"/>
                  </a:cubicBezTo>
                  <a:cubicBezTo>
                    <a:pt x="731" y="6011"/>
                    <a:pt x="1393" y="6262"/>
                    <a:pt x="2032" y="6262"/>
                  </a:cubicBezTo>
                  <a:cubicBezTo>
                    <a:pt x="2051" y="6262"/>
                    <a:pt x="2070" y="6263"/>
                    <a:pt x="2088" y="6263"/>
                  </a:cubicBezTo>
                  <a:cubicBezTo>
                    <a:pt x="2843" y="6263"/>
                    <a:pt x="3556" y="5821"/>
                    <a:pt x="4246" y="5554"/>
                  </a:cubicBezTo>
                  <a:cubicBezTo>
                    <a:pt x="4908" y="5303"/>
                    <a:pt x="5616" y="5212"/>
                    <a:pt x="6300" y="5189"/>
                  </a:cubicBezTo>
                  <a:cubicBezTo>
                    <a:pt x="6864" y="5189"/>
                    <a:pt x="7428" y="5297"/>
                    <a:pt x="7979" y="5297"/>
                  </a:cubicBezTo>
                  <a:cubicBezTo>
                    <a:pt x="8097" y="5297"/>
                    <a:pt x="8215" y="5292"/>
                    <a:pt x="8332" y="5280"/>
                  </a:cubicBezTo>
                  <a:cubicBezTo>
                    <a:pt x="8509" y="5268"/>
                    <a:pt x="8650" y="5226"/>
                    <a:pt x="8783" y="5226"/>
                  </a:cubicBezTo>
                  <a:cubicBezTo>
                    <a:pt x="8906" y="5226"/>
                    <a:pt x="9022" y="5263"/>
                    <a:pt x="9153" y="5394"/>
                  </a:cubicBezTo>
                  <a:cubicBezTo>
                    <a:pt x="9313" y="5554"/>
                    <a:pt x="9427" y="5737"/>
                    <a:pt x="9587" y="5897"/>
                  </a:cubicBezTo>
                  <a:cubicBezTo>
                    <a:pt x="10569" y="6855"/>
                    <a:pt x="11139" y="8133"/>
                    <a:pt x="11961" y="9229"/>
                  </a:cubicBezTo>
                  <a:cubicBezTo>
                    <a:pt x="12806" y="10416"/>
                    <a:pt x="13833" y="11466"/>
                    <a:pt x="14951" y="12402"/>
                  </a:cubicBezTo>
                  <a:cubicBezTo>
                    <a:pt x="15931" y="13250"/>
                    <a:pt x="16958" y="13461"/>
                    <a:pt x="18068" y="13461"/>
                  </a:cubicBezTo>
                  <a:cubicBezTo>
                    <a:pt x="18690" y="13461"/>
                    <a:pt x="19338" y="13395"/>
                    <a:pt x="20018" y="13338"/>
                  </a:cubicBezTo>
                  <a:cubicBezTo>
                    <a:pt x="20402" y="13306"/>
                    <a:pt x="20784" y="13294"/>
                    <a:pt x="21166" y="13294"/>
                  </a:cubicBezTo>
                  <a:cubicBezTo>
                    <a:pt x="22270" y="13294"/>
                    <a:pt x="23369" y="13393"/>
                    <a:pt x="24472" y="13393"/>
                  </a:cubicBezTo>
                  <a:cubicBezTo>
                    <a:pt x="24896" y="13393"/>
                    <a:pt x="25321" y="13378"/>
                    <a:pt x="25747" y="13338"/>
                  </a:cubicBezTo>
                  <a:cubicBezTo>
                    <a:pt x="26090" y="13292"/>
                    <a:pt x="26272" y="13018"/>
                    <a:pt x="26295" y="12767"/>
                  </a:cubicBezTo>
                  <a:cubicBezTo>
                    <a:pt x="26364" y="12653"/>
                    <a:pt x="26409" y="12539"/>
                    <a:pt x="26432" y="12402"/>
                  </a:cubicBezTo>
                  <a:cubicBezTo>
                    <a:pt x="26775" y="9868"/>
                    <a:pt x="26387" y="7380"/>
                    <a:pt x="25770" y="4915"/>
                  </a:cubicBezTo>
                  <a:cubicBezTo>
                    <a:pt x="25519" y="3911"/>
                    <a:pt x="25131" y="3568"/>
                    <a:pt x="24561" y="3500"/>
                  </a:cubicBezTo>
                  <a:cubicBezTo>
                    <a:pt x="24492" y="3317"/>
                    <a:pt x="24309" y="3157"/>
                    <a:pt x="24036" y="3135"/>
                  </a:cubicBezTo>
                  <a:cubicBezTo>
                    <a:pt x="23519" y="3107"/>
                    <a:pt x="23002" y="3097"/>
                    <a:pt x="22483" y="3097"/>
                  </a:cubicBezTo>
                  <a:cubicBezTo>
                    <a:pt x="20824" y="3097"/>
                    <a:pt x="19154" y="3203"/>
                    <a:pt x="17485" y="3203"/>
                  </a:cubicBezTo>
                  <a:cubicBezTo>
                    <a:pt x="16115" y="3203"/>
                    <a:pt x="14700" y="3157"/>
                    <a:pt x="13467" y="2518"/>
                  </a:cubicBezTo>
                  <a:cubicBezTo>
                    <a:pt x="12463" y="2016"/>
                    <a:pt x="11892" y="1012"/>
                    <a:pt x="10911" y="487"/>
                  </a:cubicBezTo>
                  <a:cubicBezTo>
                    <a:pt x="10328" y="168"/>
                    <a:pt x="9661" y="0"/>
                    <a:pt x="8996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4338319" y="1778956"/>
              <a:ext cx="168895" cy="138645"/>
            </a:xfrm>
            <a:custGeom>
              <a:avLst/>
              <a:gdLst/>
              <a:ahLst/>
              <a:cxnLst/>
              <a:rect l="l" t="t" r="r" b="b"/>
              <a:pathLst>
                <a:path w="7465" h="6128" extrusionOk="0">
                  <a:moveTo>
                    <a:pt x="2147" y="1"/>
                  </a:moveTo>
                  <a:cubicBezTo>
                    <a:pt x="1967" y="1"/>
                    <a:pt x="1791" y="53"/>
                    <a:pt x="1644" y="200"/>
                  </a:cubicBezTo>
                  <a:cubicBezTo>
                    <a:pt x="1507" y="314"/>
                    <a:pt x="1438" y="474"/>
                    <a:pt x="1415" y="634"/>
                  </a:cubicBezTo>
                  <a:cubicBezTo>
                    <a:pt x="1370" y="520"/>
                    <a:pt x="1324" y="406"/>
                    <a:pt x="1256" y="314"/>
                  </a:cubicBezTo>
                  <a:cubicBezTo>
                    <a:pt x="1117" y="153"/>
                    <a:pt x="955" y="84"/>
                    <a:pt x="795" y="84"/>
                  </a:cubicBezTo>
                  <a:cubicBezTo>
                    <a:pt x="481" y="84"/>
                    <a:pt x="175" y="347"/>
                    <a:pt x="69" y="680"/>
                  </a:cubicBezTo>
                  <a:cubicBezTo>
                    <a:pt x="0" y="954"/>
                    <a:pt x="0" y="1250"/>
                    <a:pt x="23" y="1547"/>
                  </a:cubicBezTo>
                  <a:cubicBezTo>
                    <a:pt x="23" y="1798"/>
                    <a:pt x="23" y="2095"/>
                    <a:pt x="160" y="2323"/>
                  </a:cubicBezTo>
                  <a:cubicBezTo>
                    <a:pt x="291" y="2545"/>
                    <a:pt x="496" y="2648"/>
                    <a:pt x="708" y="2648"/>
                  </a:cubicBezTo>
                  <a:cubicBezTo>
                    <a:pt x="866" y="2648"/>
                    <a:pt x="1028" y="2590"/>
                    <a:pt x="1164" y="2483"/>
                  </a:cubicBezTo>
                  <a:cubicBezTo>
                    <a:pt x="1210" y="2643"/>
                    <a:pt x="1256" y="2825"/>
                    <a:pt x="1324" y="2962"/>
                  </a:cubicBezTo>
                  <a:cubicBezTo>
                    <a:pt x="1461" y="3282"/>
                    <a:pt x="1689" y="3670"/>
                    <a:pt x="2077" y="3738"/>
                  </a:cubicBezTo>
                  <a:cubicBezTo>
                    <a:pt x="2115" y="3745"/>
                    <a:pt x="2153" y="3748"/>
                    <a:pt x="2190" y="3748"/>
                  </a:cubicBezTo>
                  <a:cubicBezTo>
                    <a:pt x="2396" y="3748"/>
                    <a:pt x="2584" y="3646"/>
                    <a:pt x="2739" y="3510"/>
                  </a:cubicBezTo>
                  <a:cubicBezTo>
                    <a:pt x="2808" y="3966"/>
                    <a:pt x="2990" y="4423"/>
                    <a:pt x="3310" y="4720"/>
                  </a:cubicBezTo>
                  <a:cubicBezTo>
                    <a:pt x="3534" y="4944"/>
                    <a:pt x="3809" y="5043"/>
                    <a:pt x="4082" y="5043"/>
                  </a:cubicBezTo>
                  <a:cubicBezTo>
                    <a:pt x="4392" y="5043"/>
                    <a:pt x="4700" y="4915"/>
                    <a:pt x="4931" y="4697"/>
                  </a:cubicBezTo>
                  <a:cubicBezTo>
                    <a:pt x="4999" y="5085"/>
                    <a:pt x="5159" y="5450"/>
                    <a:pt x="5410" y="5747"/>
                  </a:cubicBezTo>
                  <a:cubicBezTo>
                    <a:pt x="5611" y="6006"/>
                    <a:pt x="5926" y="6128"/>
                    <a:pt x="6257" y="6128"/>
                  </a:cubicBezTo>
                  <a:cubicBezTo>
                    <a:pt x="6713" y="6128"/>
                    <a:pt x="7200" y="5896"/>
                    <a:pt x="7464" y="5473"/>
                  </a:cubicBezTo>
                  <a:cubicBezTo>
                    <a:pt x="7464" y="5473"/>
                    <a:pt x="7099" y="5336"/>
                    <a:pt x="6757" y="5199"/>
                  </a:cubicBezTo>
                  <a:cubicBezTo>
                    <a:pt x="6779" y="5176"/>
                    <a:pt x="6779" y="5131"/>
                    <a:pt x="6779" y="5108"/>
                  </a:cubicBezTo>
                  <a:cubicBezTo>
                    <a:pt x="6939" y="4400"/>
                    <a:pt x="7213" y="3510"/>
                    <a:pt x="6551" y="2985"/>
                  </a:cubicBezTo>
                  <a:cubicBezTo>
                    <a:pt x="6383" y="2841"/>
                    <a:pt x="6198" y="2778"/>
                    <a:pt x="6016" y="2778"/>
                  </a:cubicBezTo>
                  <a:cubicBezTo>
                    <a:pt x="5679" y="2778"/>
                    <a:pt x="5352" y="2993"/>
                    <a:pt x="5159" y="3305"/>
                  </a:cubicBezTo>
                  <a:cubicBezTo>
                    <a:pt x="5113" y="2483"/>
                    <a:pt x="5387" y="1456"/>
                    <a:pt x="4520" y="1068"/>
                  </a:cubicBezTo>
                  <a:cubicBezTo>
                    <a:pt x="4402" y="1019"/>
                    <a:pt x="4285" y="998"/>
                    <a:pt x="4170" y="998"/>
                  </a:cubicBezTo>
                  <a:cubicBezTo>
                    <a:pt x="3799" y="998"/>
                    <a:pt x="3458" y="1227"/>
                    <a:pt x="3196" y="1524"/>
                  </a:cubicBezTo>
                  <a:cubicBezTo>
                    <a:pt x="3196" y="1227"/>
                    <a:pt x="3173" y="931"/>
                    <a:pt x="3127" y="634"/>
                  </a:cubicBezTo>
                  <a:cubicBezTo>
                    <a:pt x="3059" y="246"/>
                    <a:pt x="2831" y="109"/>
                    <a:pt x="2443" y="41"/>
                  </a:cubicBezTo>
                  <a:cubicBezTo>
                    <a:pt x="2346" y="16"/>
                    <a:pt x="2246" y="1"/>
                    <a:pt x="2147" y="1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793283" y="1552594"/>
              <a:ext cx="442362" cy="295097"/>
            </a:xfrm>
            <a:custGeom>
              <a:avLst/>
              <a:gdLst/>
              <a:ahLst/>
              <a:cxnLst/>
              <a:rect l="l" t="t" r="r" b="b"/>
              <a:pathLst>
                <a:path w="19552" h="13043" extrusionOk="0">
                  <a:moveTo>
                    <a:pt x="17099" y="1"/>
                  </a:moveTo>
                  <a:cubicBezTo>
                    <a:pt x="14444" y="1"/>
                    <a:pt x="11749" y="382"/>
                    <a:pt x="9108" y="482"/>
                  </a:cubicBezTo>
                  <a:cubicBezTo>
                    <a:pt x="6072" y="596"/>
                    <a:pt x="3013" y="573"/>
                    <a:pt x="0" y="824"/>
                  </a:cubicBezTo>
                  <a:cubicBezTo>
                    <a:pt x="0" y="824"/>
                    <a:pt x="23" y="1144"/>
                    <a:pt x="46" y="1144"/>
                  </a:cubicBezTo>
                  <a:cubicBezTo>
                    <a:pt x="913" y="4864"/>
                    <a:pt x="1393" y="8676"/>
                    <a:pt x="2078" y="12419"/>
                  </a:cubicBezTo>
                  <a:cubicBezTo>
                    <a:pt x="2100" y="12579"/>
                    <a:pt x="2260" y="12648"/>
                    <a:pt x="2397" y="12670"/>
                  </a:cubicBezTo>
                  <a:cubicBezTo>
                    <a:pt x="4399" y="12881"/>
                    <a:pt x="6564" y="13043"/>
                    <a:pt x="8747" y="13043"/>
                  </a:cubicBezTo>
                  <a:cubicBezTo>
                    <a:pt x="11541" y="13043"/>
                    <a:pt x="14364" y="12777"/>
                    <a:pt x="16914" y="12008"/>
                  </a:cubicBezTo>
                  <a:cubicBezTo>
                    <a:pt x="17310" y="12087"/>
                    <a:pt x="17658" y="12129"/>
                    <a:pt x="17960" y="12129"/>
                  </a:cubicBezTo>
                  <a:cubicBezTo>
                    <a:pt x="19066" y="12129"/>
                    <a:pt x="19552" y="11557"/>
                    <a:pt x="19516" y="10068"/>
                  </a:cubicBezTo>
                  <a:cubicBezTo>
                    <a:pt x="19448" y="6918"/>
                    <a:pt x="19151" y="3632"/>
                    <a:pt x="18375" y="573"/>
                  </a:cubicBezTo>
                  <a:cubicBezTo>
                    <a:pt x="18603" y="436"/>
                    <a:pt x="18489" y="48"/>
                    <a:pt x="18215" y="25"/>
                  </a:cubicBezTo>
                  <a:cubicBezTo>
                    <a:pt x="17844" y="8"/>
                    <a:pt x="17472" y="1"/>
                    <a:pt x="17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908355" y="1552594"/>
              <a:ext cx="442385" cy="295097"/>
            </a:xfrm>
            <a:custGeom>
              <a:avLst/>
              <a:gdLst/>
              <a:ahLst/>
              <a:cxnLst/>
              <a:rect l="l" t="t" r="r" b="b"/>
              <a:pathLst>
                <a:path w="19553" h="13043" extrusionOk="0">
                  <a:moveTo>
                    <a:pt x="2454" y="1"/>
                  </a:moveTo>
                  <a:cubicBezTo>
                    <a:pt x="2081" y="1"/>
                    <a:pt x="1709" y="8"/>
                    <a:pt x="1338" y="25"/>
                  </a:cubicBezTo>
                  <a:cubicBezTo>
                    <a:pt x="1064" y="48"/>
                    <a:pt x="949" y="436"/>
                    <a:pt x="1178" y="573"/>
                  </a:cubicBezTo>
                  <a:cubicBezTo>
                    <a:pt x="379" y="3632"/>
                    <a:pt x="105" y="6918"/>
                    <a:pt x="36" y="10068"/>
                  </a:cubicBezTo>
                  <a:cubicBezTo>
                    <a:pt x="1" y="11557"/>
                    <a:pt x="486" y="12129"/>
                    <a:pt x="1592" y="12129"/>
                  </a:cubicBezTo>
                  <a:cubicBezTo>
                    <a:pt x="1894" y="12129"/>
                    <a:pt x="2242" y="12087"/>
                    <a:pt x="2639" y="12008"/>
                  </a:cubicBezTo>
                  <a:cubicBezTo>
                    <a:pt x="5189" y="12777"/>
                    <a:pt x="8012" y="13043"/>
                    <a:pt x="10806" y="13043"/>
                  </a:cubicBezTo>
                  <a:cubicBezTo>
                    <a:pt x="12988" y="13043"/>
                    <a:pt x="15153" y="12881"/>
                    <a:pt x="17155" y="12670"/>
                  </a:cubicBezTo>
                  <a:cubicBezTo>
                    <a:pt x="17292" y="12648"/>
                    <a:pt x="17452" y="12579"/>
                    <a:pt x="17475" y="12419"/>
                  </a:cubicBezTo>
                  <a:cubicBezTo>
                    <a:pt x="18160" y="8676"/>
                    <a:pt x="18639" y="4864"/>
                    <a:pt x="19506" y="1144"/>
                  </a:cubicBezTo>
                  <a:cubicBezTo>
                    <a:pt x="19529" y="1144"/>
                    <a:pt x="19552" y="824"/>
                    <a:pt x="19552" y="824"/>
                  </a:cubicBezTo>
                  <a:cubicBezTo>
                    <a:pt x="16539" y="573"/>
                    <a:pt x="13481" y="596"/>
                    <a:pt x="10445" y="482"/>
                  </a:cubicBezTo>
                  <a:cubicBezTo>
                    <a:pt x="7803" y="382"/>
                    <a:pt x="5109" y="1"/>
                    <a:pt x="2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4230896" y="1358065"/>
              <a:ext cx="681711" cy="678996"/>
            </a:xfrm>
            <a:custGeom>
              <a:avLst/>
              <a:gdLst/>
              <a:ahLst/>
              <a:cxnLst/>
              <a:rect l="l" t="t" r="r" b="b"/>
              <a:pathLst>
                <a:path w="30131" h="30011" extrusionOk="0">
                  <a:moveTo>
                    <a:pt x="29514" y="1"/>
                  </a:moveTo>
                  <a:cubicBezTo>
                    <a:pt x="29365" y="1"/>
                    <a:pt x="29217" y="52"/>
                    <a:pt x="29103" y="155"/>
                  </a:cubicBezTo>
                  <a:lnTo>
                    <a:pt x="229" y="29052"/>
                  </a:lnTo>
                  <a:cubicBezTo>
                    <a:pt x="1" y="29257"/>
                    <a:pt x="1" y="29622"/>
                    <a:pt x="229" y="29851"/>
                  </a:cubicBezTo>
                  <a:cubicBezTo>
                    <a:pt x="343" y="29965"/>
                    <a:pt x="480" y="30011"/>
                    <a:pt x="640" y="30011"/>
                  </a:cubicBezTo>
                  <a:cubicBezTo>
                    <a:pt x="777" y="30011"/>
                    <a:pt x="936" y="29965"/>
                    <a:pt x="1051" y="29851"/>
                  </a:cubicBezTo>
                  <a:lnTo>
                    <a:pt x="29925" y="977"/>
                  </a:lnTo>
                  <a:cubicBezTo>
                    <a:pt x="30130" y="749"/>
                    <a:pt x="30130" y="383"/>
                    <a:pt x="29925" y="155"/>
                  </a:cubicBezTo>
                  <a:cubicBezTo>
                    <a:pt x="29810" y="52"/>
                    <a:pt x="29662" y="1"/>
                    <a:pt x="29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0" name="Google Shape;1130;p25"/>
          <p:cNvGrpSpPr/>
          <p:nvPr/>
        </p:nvGrpSpPr>
        <p:grpSpPr>
          <a:xfrm>
            <a:off x="564202" y="1148094"/>
            <a:ext cx="8041999" cy="3586478"/>
            <a:chOff x="564202" y="1148094"/>
            <a:chExt cx="8041999" cy="3586478"/>
          </a:xfrm>
        </p:grpSpPr>
        <p:sp>
          <p:nvSpPr>
            <p:cNvPr id="1131" name="Google Shape;1131;p25"/>
            <p:cNvSpPr txBox="1"/>
            <p:nvPr/>
          </p:nvSpPr>
          <p:spPr>
            <a:xfrm>
              <a:off x="3976500" y="4334060"/>
              <a:ext cx="13626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 dirty="0">
                  <a:latin typeface="Fira Sans"/>
                  <a:ea typeface="Fira Sans"/>
                  <a:cs typeface="Fira Sans"/>
                  <a:sym typeface="Fira Sans"/>
                </a:rPr>
                <a:t>Don’t touch your face while wearing</a:t>
              </a:r>
              <a:endParaRPr sz="105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32" name="Google Shape;1132;p25"/>
            <p:cNvSpPr txBox="1"/>
            <p:nvPr/>
          </p:nvSpPr>
          <p:spPr>
            <a:xfrm>
              <a:off x="3976500" y="3942350"/>
              <a:ext cx="13626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Don’t touch</a:t>
              </a:r>
              <a:endParaRPr sz="17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3" name="Google Shape;1133;p25"/>
            <p:cNvSpPr txBox="1"/>
            <p:nvPr/>
          </p:nvSpPr>
          <p:spPr>
            <a:xfrm>
              <a:off x="5600763" y="4334060"/>
              <a:ext cx="13626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After using dispose </a:t>
              </a:r>
              <a:r>
                <a:rPr lang="en-IN" sz="1200" dirty="0">
                  <a:latin typeface="Fira Sans"/>
                  <a:ea typeface="Fira Sans"/>
                  <a:cs typeface="Fira Sans"/>
                  <a:sym typeface="Fira Sans"/>
                </a:rPr>
                <a:t>it</a:t>
              </a:r>
              <a:endParaRPr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34" name="Google Shape;1134;p25"/>
            <p:cNvSpPr txBox="1"/>
            <p:nvPr/>
          </p:nvSpPr>
          <p:spPr>
            <a:xfrm>
              <a:off x="5600763" y="3942350"/>
              <a:ext cx="13626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700" dirty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Dispose</a:t>
              </a:r>
              <a:endParaRPr sz="17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5" name="Google Shape;1135;p25"/>
            <p:cNvSpPr txBox="1"/>
            <p:nvPr/>
          </p:nvSpPr>
          <p:spPr>
            <a:xfrm>
              <a:off x="667499" y="4334072"/>
              <a:ext cx="13626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Wash Hand properly</a:t>
              </a:r>
              <a:endParaRPr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36" name="Google Shape;1136;p25"/>
            <p:cNvSpPr txBox="1"/>
            <p:nvPr/>
          </p:nvSpPr>
          <p:spPr>
            <a:xfrm>
              <a:off x="667499" y="3942350"/>
              <a:ext cx="13626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SAINITIZATION</a:t>
              </a:r>
              <a:endParaRPr sz="16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7" name="Google Shape;1137;p25"/>
            <p:cNvSpPr txBox="1"/>
            <p:nvPr/>
          </p:nvSpPr>
          <p:spPr>
            <a:xfrm>
              <a:off x="2345876" y="4334072"/>
              <a:ext cx="13626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Always wear mask in public areas</a:t>
              </a:r>
              <a:endParaRPr sz="11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38" name="Google Shape;1138;p25"/>
            <p:cNvSpPr txBox="1"/>
            <p:nvPr/>
          </p:nvSpPr>
          <p:spPr>
            <a:xfrm>
              <a:off x="2345876" y="3942350"/>
              <a:ext cx="13626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7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WEAR MASK</a:t>
              </a:r>
              <a:endParaRPr sz="17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9" name="Google Shape;1139;p25"/>
            <p:cNvSpPr txBox="1"/>
            <p:nvPr/>
          </p:nvSpPr>
          <p:spPr>
            <a:xfrm>
              <a:off x="7243602" y="4334072"/>
              <a:ext cx="13626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Carry a second mask , in need.</a:t>
              </a:r>
              <a:endParaRPr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40" name="Google Shape;1140;p25"/>
            <p:cNvSpPr txBox="1"/>
            <p:nvPr/>
          </p:nvSpPr>
          <p:spPr>
            <a:xfrm>
              <a:off x="7243602" y="3942350"/>
              <a:ext cx="13626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700" dirty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Remove</a:t>
              </a:r>
              <a:endParaRPr sz="17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41" name="Google Shape;1141;p25"/>
            <p:cNvGrpSpPr/>
            <p:nvPr/>
          </p:nvGrpSpPr>
          <p:grpSpPr>
            <a:xfrm>
              <a:off x="5627082" y="1148094"/>
              <a:ext cx="1322583" cy="1321837"/>
              <a:chOff x="5627082" y="1452894"/>
              <a:chExt cx="1322583" cy="1321837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5638923" y="1464736"/>
                <a:ext cx="1310742" cy="1309996"/>
              </a:xfrm>
              <a:custGeom>
                <a:avLst/>
                <a:gdLst/>
                <a:ahLst/>
                <a:cxnLst/>
                <a:rect l="l" t="t" r="r" b="b"/>
                <a:pathLst>
                  <a:path w="40402" h="40379" extrusionOk="0">
                    <a:moveTo>
                      <a:pt x="20201" y="0"/>
                    </a:moveTo>
                    <a:cubicBezTo>
                      <a:pt x="9040" y="0"/>
                      <a:pt x="1" y="9039"/>
                      <a:pt x="1" y="20201"/>
                    </a:cubicBezTo>
                    <a:cubicBezTo>
                      <a:pt x="1" y="31339"/>
                      <a:pt x="9040" y="40378"/>
                      <a:pt x="20201" y="40378"/>
                    </a:cubicBezTo>
                    <a:cubicBezTo>
                      <a:pt x="31340" y="40378"/>
                      <a:pt x="40402" y="31339"/>
                      <a:pt x="40402" y="20201"/>
                    </a:cubicBezTo>
                    <a:cubicBezTo>
                      <a:pt x="40402" y="9039"/>
                      <a:pt x="31340" y="0"/>
                      <a:pt x="20201" y="0"/>
                    </a:cubicBezTo>
                    <a:close/>
                  </a:path>
                </a:pathLst>
              </a:custGeom>
              <a:solidFill>
                <a:srgbClr val="8D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5627082" y="1452894"/>
                <a:ext cx="1309996" cy="1309996"/>
              </a:xfrm>
              <a:custGeom>
                <a:avLst/>
                <a:gdLst/>
                <a:ahLst/>
                <a:cxnLst/>
                <a:rect l="l" t="t" r="r" b="b"/>
                <a:pathLst>
                  <a:path w="40379" h="40379" extrusionOk="0">
                    <a:moveTo>
                      <a:pt x="20178" y="0"/>
                    </a:moveTo>
                    <a:cubicBezTo>
                      <a:pt x="9039" y="0"/>
                      <a:pt x="1" y="9039"/>
                      <a:pt x="1" y="20178"/>
                    </a:cubicBezTo>
                    <a:cubicBezTo>
                      <a:pt x="1" y="31339"/>
                      <a:pt x="9039" y="40378"/>
                      <a:pt x="20178" y="40378"/>
                    </a:cubicBezTo>
                    <a:cubicBezTo>
                      <a:pt x="31340" y="40378"/>
                      <a:pt x="40379" y="31339"/>
                      <a:pt x="40379" y="20178"/>
                    </a:cubicBezTo>
                    <a:cubicBezTo>
                      <a:pt x="40379" y="9039"/>
                      <a:pt x="31340" y="0"/>
                      <a:pt x="201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4" name="Google Shape;1144;p25"/>
            <p:cNvSpPr/>
            <p:nvPr/>
          </p:nvSpPr>
          <p:spPr>
            <a:xfrm>
              <a:off x="5511554" y="1312091"/>
              <a:ext cx="410300" cy="373251"/>
            </a:xfrm>
            <a:custGeom>
              <a:avLst/>
              <a:gdLst/>
              <a:ahLst/>
              <a:cxnLst/>
              <a:rect l="l" t="t" r="r" b="b"/>
              <a:pathLst>
                <a:path w="12647" h="11505" extrusionOk="0">
                  <a:moveTo>
                    <a:pt x="6323" y="1"/>
                  </a:moveTo>
                  <a:cubicBezTo>
                    <a:pt x="4851" y="1"/>
                    <a:pt x="3379" y="560"/>
                    <a:pt x="2261" y="1679"/>
                  </a:cubicBezTo>
                  <a:cubicBezTo>
                    <a:pt x="1" y="3938"/>
                    <a:pt x="1" y="7567"/>
                    <a:pt x="2261" y="9827"/>
                  </a:cubicBezTo>
                  <a:cubicBezTo>
                    <a:pt x="3379" y="10946"/>
                    <a:pt x="4851" y="11505"/>
                    <a:pt x="6323" y="11505"/>
                  </a:cubicBezTo>
                  <a:cubicBezTo>
                    <a:pt x="7796" y="11505"/>
                    <a:pt x="9268" y="10946"/>
                    <a:pt x="10386" y="9827"/>
                  </a:cubicBezTo>
                  <a:cubicBezTo>
                    <a:pt x="12646" y="7567"/>
                    <a:pt x="12646" y="3938"/>
                    <a:pt x="10386" y="1679"/>
                  </a:cubicBezTo>
                  <a:cubicBezTo>
                    <a:pt x="9268" y="560"/>
                    <a:pt x="7796" y="1"/>
                    <a:pt x="6323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5499712" y="1299698"/>
              <a:ext cx="409554" cy="373608"/>
            </a:xfrm>
            <a:custGeom>
              <a:avLst/>
              <a:gdLst/>
              <a:ahLst/>
              <a:cxnLst/>
              <a:rect l="l" t="t" r="r" b="b"/>
              <a:pathLst>
                <a:path w="12624" h="11516" extrusionOk="0">
                  <a:moveTo>
                    <a:pt x="6312" y="1"/>
                  </a:moveTo>
                  <a:cubicBezTo>
                    <a:pt x="4840" y="1"/>
                    <a:pt x="3367" y="566"/>
                    <a:pt x="2238" y="1695"/>
                  </a:cubicBezTo>
                  <a:cubicBezTo>
                    <a:pt x="1" y="3932"/>
                    <a:pt x="1" y="7584"/>
                    <a:pt x="2238" y="9821"/>
                  </a:cubicBezTo>
                  <a:cubicBezTo>
                    <a:pt x="3367" y="10951"/>
                    <a:pt x="4840" y="11516"/>
                    <a:pt x="6312" y="11516"/>
                  </a:cubicBezTo>
                  <a:cubicBezTo>
                    <a:pt x="7784" y="11516"/>
                    <a:pt x="9256" y="10951"/>
                    <a:pt x="10386" y="9821"/>
                  </a:cubicBezTo>
                  <a:cubicBezTo>
                    <a:pt x="12623" y="7584"/>
                    <a:pt x="12623" y="3932"/>
                    <a:pt x="10386" y="1695"/>
                  </a:cubicBezTo>
                  <a:cubicBezTo>
                    <a:pt x="9256" y="566"/>
                    <a:pt x="7784" y="1"/>
                    <a:pt x="6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/>
            </a:p>
          </p:txBody>
        </p:sp>
        <p:grpSp>
          <p:nvGrpSpPr>
            <p:cNvPr id="1146" name="Google Shape;1146;p25"/>
            <p:cNvGrpSpPr/>
            <p:nvPr/>
          </p:nvGrpSpPr>
          <p:grpSpPr>
            <a:xfrm>
              <a:off x="691572" y="1982645"/>
              <a:ext cx="1322583" cy="1322583"/>
              <a:chOff x="691572" y="2287445"/>
              <a:chExt cx="1322583" cy="1322583"/>
            </a:xfrm>
          </p:grpSpPr>
          <p:sp>
            <p:nvSpPr>
              <p:cNvPr id="1147" name="Google Shape;1147;p25"/>
              <p:cNvSpPr/>
              <p:nvPr/>
            </p:nvSpPr>
            <p:spPr>
              <a:xfrm>
                <a:off x="704159" y="2300033"/>
                <a:ext cx="1309996" cy="1309996"/>
              </a:xfrm>
              <a:custGeom>
                <a:avLst/>
                <a:gdLst/>
                <a:ahLst/>
                <a:cxnLst/>
                <a:rect l="l" t="t" r="r" b="b"/>
                <a:pathLst>
                  <a:path w="40379" h="40379" extrusionOk="0">
                    <a:moveTo>
                      <a:pt x="20179" y="0"/>
                    </a:moveTo>
                    <a:cubicBezTo>
                      <a:pt x="9040" y="0"/>
                      <a:pt x="1" y="9039"/>
                      <a:pt x="1" y="20178"/>
                    </a:cubicBezTo>
                    <a:cubicBezTo>
                      <a:pt x="1" y="31339"/>
                      <a:pt x="9040" y="40378"/>
                      <a:pt x="20179" y="40378"/>
                    </a:cubicBezTo>
                    <a:cubicBezTo>
                      <a:pt x="31340" y="40378"/>
                      <a:pt x="40379" y="31339"/>
                      <a:pt x="40379" y="20178"/>
                    </a:cubicBezTo>
                    <a:cubicBezTo>
                      <a:pt x="40379" y="9039"/>
                      <a:pt x="31340" y="0"/>
                      <a:pt x="20179" y="0"/>
                    </a:cubicBezTo>
                    <a:close/>
                  </a:path>
                </a:pathLst>
              </a:custGeom>
              <a:solidFill>
                <a:srgbClr val="8D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691572" y="2287445"/>
                <a:ext cx="1309996" cy="1309996"/>
              </a:xfrm>
              <a:custGeom>
                <a:avLst/>
                <a:gdLst/>
                <a:ahLst/>
                <a:cxnLst/>
                <a:rect l="l" t="t" r="r" b="b"/>
                <a:pathLst>
                  <a:path w="40379" h="40379" extrusionOk="0">
                    <a:moveTo>
                      <a:pt x="20201" y="0"/>
                    </a:moveTo>
                    <a:cubicBezTo>
                      <a:pt x="9040" y="0"/>
                      <a:pt x="1" y="9039"/>
                      <a:pt x="1" y="20178"/>
                    </a:cubicBezTo>
                    <a:cubicBezTo>
                      <a:pt x="1" y="31339"/>
                      <a:pt x="9040" y="40378"/>
                      <a:pt x="20201" y="40378"/>
                    </a:cubicBezTo>
                    <a:cubicBezTo>
                      <a:pt x="31340" y="40378"/>
                      <a:pt x="40379" y="31339"/>
                      <a:pt x="40379" y="20178"/>
                    </a:cubicBezTo>
                    <a:cubicBezTo>
                      <a:pt x="40379" y="9039"/>
                      <a:pt x="31340" y="0"/>
                      <a:pt x="2020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9" name="Google Shape;1149;p25"/>
            <p:cNvSpPr/>
            <p:nvPr/>
          </p:nvSpPr>
          <p:spPr>
            <a:xfrm>
              <a:off x="576076" y="2146837"/>
              <a:ext cx="410268" cy="373640"/>
            </a:xfrm>
            <a:custGeom>
              <a:avLst/>
              <a:gdLst/>
              <a:ahLst/>
              <a:cxnLst/>
              <a:rect l="l" t="t" r="r" b="b"/>
              <a:pathLst>
                <a:path w="12646" h="11517" extrusionOk="0">
                  <a:moveTo>
                    <a:pt x="6323" y="1"/>
                  </a:moveTo>
                  <a:cubicBezTo>
                    <a:pt x="4851" y="1"/>
                    <a:pt x="3378" y="566"/>
                    <a:pt x="2260" y="1695"/>
                  </a:cubicBezTo>
                  <a:cubicBezTo>
                    <a:pt x="0" y="3932"/>
                    <a:pt x="0" y="7584"/>
                    <a:pt x="2260" y="9821"/>
                  </a:cubicBezTo>
                  <a:cubicBezTo>
                    <a:pt x="3378" y="10951"/>
                    <a:pt x="4851" y="11516"/>
                    <a:pt x="6323" y="11516"/>
                  </a:cubicBezTo>
                  <a:cubicBezTo>
                    <a:pt x="7795" y="11516"/>
                    <a:pt x="9267" y="10951"/>
                    <a:pt x="10386" y="9821"/>
                  </a:cubicBezTo>
                  <a:cubicBezTo>
                    <a:pt x="12645" y="7584"/>
                    <a:pt x="12645" y="3932"/>
                    <a:pt x="10386" y="1695"/>
                  </a:cubicBezTo>
                  <a:cubicBezTo>
                    <a:pt x="9267" y="566"/>
                    <a:pt x="7795" y="1"/>
                    <a:pt x="6323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564202" y="2134249"/>
              <a:ext cx="409554" cy="373640"/>
            </a:xfrm>
            <a:custGeom>
              <a:avLst/>
              <a:gdLst/>
              <a:ahLst/>
              <a:cxnLst/>
              <a:rect l="l" t="t" r="r" b="b"/>
              <a:pathLst>
                <a:path w="12624" h="11517" extrusionOk="0">
                  <a:moveTo>
                    <a:pt x="6312" y="1"/>
                  </a:moveTo>
                  <a:cubicBezTo>
                    <a:pt x="4840" y="1"/>
                    <a:pt x="3368" y="566"/>
                    <a:pt x="2238" y="1695"/>
                  </a:cubicBezTo>
                  <a:cubicBezTo>
                    <a:pt x="1" y="3932"/>
                    <a:pt x="1" y="7584"/>
                    <a:pt x="2238" y="9821"/>
                  </a:cubicBezTo>
                  <a:cubicBezTo>
                    <a:pt x="3368" y="10951"/>
                    <a:pt x="4840" y="11516"/>
                    <a:pt x="6312" y="11516"/>
                  </a:cubicBezTo>
                  <a:cubicBezTo>
                    <a:pt x="7784" y="11516"/>
                    <a:pt x="9257" y="10951"/>
                    <a:pt x="10386" y="9821"/>
                  </a:cubicBezTo>
                  <a:cubicBezTo>
                    <a:pt x="12623" y="7584"/>
                    <a:pt x="12623" y="3932"/>
                    <a:pt x="10386" y="1695"/>
                  </a:cubicBezTo>
                  <a:cubicBezTo>
                    <a:pt x="9257" y="566"/>
                    <a:pt x="7784" y="1"/>
                    <a:pt x="6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151" name="Google Shape;1151;p25"/>
            <p:cNvGrpSpPr/>
            <p:nvPr/>
          </p:nvGrpSpPr>
          <p:grpSpPr>
            <a:xfrm>
              <a:off x="2365864" y="1148094"/>
              <a:ext cx="1322583" cy="1321837"/>
              <a:chOff x="2365864" y="1452894"/>
              <a:chExt cx="1322583" cy="1321837"/>
            </a:xfrm>
          </p:grpSpPr>
          <p:sp>
            <p:nvSpPr>
              <p:cNvPr id="1152" name="Google Shape;1152;p25"/>
              <p:cNvSpPr/>
              <p:nvPr/>
            </p:nvSpPr>
            <p:spPr>
              <a:xfrm>
                <a:off x="2377738" y="1464736"/>
                <a:ext cx="1310709" cy="1309996"/>
              </a:xfrm>
              <a:custGeom>
                <a:avLst/>
                <a:gdLst/>
                <a:ahLst/>
                <a:cxnLst/>
                <a:rect l="l" t="t" r="r" b="b"/>
                <a:pathLst>
                  <a:path w="40401" h="40379" extrusionOk="0">
                    <a:moveTo>
                      <a:pt x="20201" y="0"/>
                    </a:moveTo>
                    <a:cubicBezTo>
                      <a:pt x="9039" y="0"/>
                      <a:pt x="0" y="9039"/>
                      <a:pt x="0" y="20201"/>
                    </a:cubicBezTo>
                    <a:cubicBezTo>
                      <a:pt x="0" y="31339"/>
                      <a:pt x="9039" y="40378"/>
                      <a:pt x="20201" y="40378"/>
                    </a:cubicBezTo>
                    <a:cubicBezTo>
                      <a:pt x="31362" y="40378"/>
                      <a:pt x="40401" y="31339"/>
                      <a:pt x="40401" y="20201"/>
                    </a:cubicBezTo>
                    <a:cubicBezTo>
                      <a:pt x="40401" y="9039"/>
                      <a:pt x="31362" y="0"/>
                      <a:pt x="20201" y="0"/>
                    </a:cubicBezTo>
                    <a:close/>
                  </a:path>
                </a:pathLst>
              </a:custGeom>
              <a:solidFill>
                <a:srgbClr val="8D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2365864" y="1452894"/>
                <a:ext cx="1309996" cy="1309996"/>
              </a:xfrm>
              <a:custGeom>
                <a:avLst/>
                <a:gdLst/>
                <a:ahLst/>
                <a:cxnLst/>
                <a:rect l="l" t="t" r="r" b="b"/>
                <a:pathLst>
                  <a:path w="40379" h="40379" extrusionOk="0">
                    <a:moveTo>
                      <a:pt x="20179" y="0"/>
                    </a:moveTo>
                    <a:cubicBezTo>
                      <a:pt x="9040" y="0"/>
                      <a:pt x="1" y="9039"/>
                      <a:pt x="1" y="20178"/>
                    </a:cubicBezTo>
                    <a:cubicBezTo>
                      <a:pt x="1" y="31339"/>
                      <a:pt x="9040" y="40378"/>
                      <a:pt x="20179" y="40378"/>
                    </a:cubicBezTo>
                    <a:cubicBezTo>
                      <a:pt x="31340" y="40378"/>
                      <a:pt x="40379" y="31339"/>
                      <a:pt x="40379" y="20178"/>
                    </a:cubicBezTo>
                    <a:cubicBezTo>
                      <a:pt x="40379" y="9039"/>
                      <a:pt x="31340" y="0"/>
                      <a:pt x="2017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4" name="Google Shape;1154;p25"/>
            <p:cNvSpPr/>
            <p:nvPr/>
          </p:nvSpPr>
          <p:spPr>
            <a:xfrm>
              <a:off x="2250369" y="1312091"/>
              <a:ext cx="410268" cy="373251"/>
            </a:xfrm>
            <a:custGeom>
              <a:avLst/>
              <a:gdLst/>
              <a:ahLst/>
              <a:cxnLst/>
              <a:rect l="l" t="t" r="r" b="b"/>
              <a:pathLst>
                <a:path w="12646" h="11505" extrusionOk="0">
                  <a:moveTo>
                    <a:pt x="6323" y="1"/>
                  </a:moveTo>
                  <a:cubicBezTo>
                    <a:pt x="4851" y="1"/>
                    <a:pt x="3378" y="560"/>
                    <a:pt x="2260" y="1679"/>
                  </a:cubicBezTo>
                  <a:cubicBezTo>
                    <a:pt x="0" y="3938"/>
                    <a:pt x="0" y="7567"/>
                    <a:pt x="2260" y="9827"/>
                  </a:cubicBezTo>
                  <a:cubicBezTo>
                    <a:pt x="3378" y="10946"/>
                    <a:pt x="4851" y="11505"/>
                    <a:pt x="6323" y="11505"/>
                  </a:cubicBezTo>
                  <a:cubicBezTo>
                    <a:pt x="7795" y="11505"/>
                    <a:pt x="9267" y="10946"/>
                    <a:pt x="10386" y="9827"/>
                  </a:cubicBezTo>
                  <a:cubicBezTo>
                    <a:pt x="12645" y="7567"/>
                    <a:pt x="12645" y="3938"/>
                    <a:pt x="10386" y="1679"/>
                  </a:cubicBezTo>
                  <a:cubicBezTo>
                    <a:pt x="9267" y="560"/>
                    <a:pt x="7795" y="1"/>
                    <a:pt x="6323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2238495" y="1299698"/>
              <a:ext cx="409554" cy="373608"/>
            </a:xfrm>
            <a:custGeom>
              <a:avLst/>
              <a:gdLst/>
              <a:ahLst/>
              <a:cxnLst/>
              <a:rect l="l" t="t" r="r" b="b"/>
              <a:pathLst>
                <a:path w="12624" h="11516" extrusionOk="0">
                  <a:moveTo>
                    <a:pt x="6312" y="1"/>
                  </a:moveTo>
                  <a:cubicBezTo>
                    <a:pt x="4840" y="1"/>
                    <a:pt x="3368" y="566"/>
                    <a:pt x="2238" y="1695"/>
                  </a:cubicBezTo>
                  <a:cubicBezTo>
                    <a:pt x="1" y="3932"/>
                    <a:pt x="1" y="7584"/>
                    <a:pt x="2238" y="9821"/>
                  </a:cubicBezTo>
                  <a:cubicBezTo>
                    <a:pt x="3368" y="10951"/>
                    <a:pt x="4840" y="11516"/>
                    <a:pt x="6312" y="11516"/>
                  </a:cubicBezTo>
                  <a:cubicBezTo>
                    <a:pt x="7784" y="11516"/>
                    <a:pt x="9257" y="10951"/>
                    <a:pt x="10387" y="9821"/>
                  </a:cubicBezTo>
                  <a:cubicBezTo>
                    <a:pt x="12623" y="7584"/>
                    <a:pt x="12623" y="3932"/>
                    <a:pt x="10387" y="1695"/>
                  </a:cubicBezTo>
                  <a:cubicBezTo>
                    <a:pt x="9257" y="566"/>
                    <a:pt x="7784" y="1"/>
                    <a:pt x="6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/>
            </a:p>
          </p:txBody>
        </p:sp>
        <p:grpSp>
          <p:nvGrpSpPr>
            <p:cNvPr id="1156" name="Google Shape;1156;p25"/>
            <p:cNvGrpSpPr/>
            <p:nvPr/>
          </p:nvGrpSpPr>
          <p:grpSpPr>
            <a:xfrm>
              <a:off x="3996489" y="1982645"/>
              <a:ext cx="1322583" cy="1322583"/>
              <a:chOff x="3996489" y="2287445"/>
              <a:chExt cx="1322583" cy="1322583"/>
            </a:xfrm>
          </p:grpSpPr>
          <p:sp>
            <p:nvSpPr>
              <p:cNvPr id="1157" name="Google Shape;1157;p25"/>
              <p:cNvSpPr/>
              <p:nvPr/>
            </p:nvSpPr>
            <p:spPr>
              <a:xfrm>
                <a:off x="4008331" y="2300033"/>
                <a:ext cx="1310742" cy="1309996"/>
              </a:xfrm>
              <a:custGeom>
                <a:avLst/>
                <a:gdLst/>
                <a:ahLst/>
                <a:cxnLst/>
                <a:rect l="l" t="t" r="r" b="b"/>
                <a:pathLst>
                  <a:path w="40402" h="40379" extrusionOk="0">
                    <a:moveTo>
                      <a:pt x="20201" y="0"/>
                    </a:moveTo>
                    <a:cubicBezTo>
                      <a:pt x="9039" y="0"/>
                      <a:pt x="0" y="9039"/>
                      <a:pt x="0" y="20178"/>
                    </a:cubicBezTo>
                    <a:cubicBezTo>
                      <a:pt x="0" y="31339"/>
                      <a:pt x="9039" y="40378"/>
                      <a:pt x="20201" y="40378"/>
                    </a:cubicBezTo>
                    <a:cubicBezTo>
                      <a:pt x="31340" y="40378"/>
                      <a:pt x="40401" y="31339"/>
                      <a:pt x="40401" y="20178"/>
                    </a:cubicBezTo>
                    <a:cubicBezTo>
                      <a:pt x="40401" y="9039"/>
                      <a:pt x="31340" y="0"/>
                      <a:pt x="20201" y="0"/>
                    </a:cubicBezTo>
                    <a:close/>
                  </a:path>
                </a:pathLst>
              </a:custGeom>
              <a:solidFill>
                <a:srgbClr val="8D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5"/>
              <p:cNvSpPr/>
              <p:nvPr/>
            </p:nvSpPr>
            <p:spPr>
              <a:xfrm>
                <a:off x="3996489" y="2287445"/>
                <a:ext cx="1309996" cy="1309996"/>
              </a:xfrm>
              <a:custGeom>
                <a:avLst/>
                <a:gdLst/>
                <a:ahLst/>
                <a:cxnLst/>
                <a:rect l="l" t="t" r="r" b="b"/>
                <a:pathLst>
                  <a:path w="40379" h="40379" extrusionOk="0">
                    <a:moveTo>
                      <a:pt x="20178" y="0"/>
                    </a:moveTo>
                    <a:cubicBezTo>
                      <a:pt x="9039" y="0"/>
                      <a:pt x="0" y="9039"/>
                      <a:pt x="0" y="20178"/>
                    </a:cubicBezTo>
                    <a:cubicBezTo>
                      <a:pt x="0" y="31339"/>
                      <a:pt x="9039" y="40378"/>
                      <a:pt x="20178" y="40378"/>
                    </a:cubicBezTo>
                    <a:cubicBezTo>
                      <a:pt x="31339" y="40378"/>
                      <a:pt x="40378" y="31339"/>
                      <a:pt x="40378" y="20178"/>
                    </a:cubicBezTo>
                    <a:cubicBezTo>
                      <a:pt x="40378" y="9039"/>
                      <a:pt x="31339" y="0"/>
                      <a:pt x="201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9" name="Google Shape;1159;p25"/>
            <p:cNvSpPr/>
            <p:nvPr/>
          </p:nvSpPr>
          <p:spPr>
            <a:xfrm>
              <a:off x="3880961" y="2146837"/>
              <a:ext cx="410268" cy="373640"/>
            </a:xfrm>
            <a:custGeom>
              <a:avLst/>
              <a:gdLst/>
              <a:ahLst/>
              <a:cxnLst/>
              <a:rect l="l" t="t" r="r" b="b"/>
              <a:pathLst>
                <a:path w="12646" h="11517" extrusionOk="0">
                  <a:moveTo>
                    <a:pt x="6323" y="1"/>
                  </a:moveTo>
                  <a:cubicBezTo>
                    <a:pt x="4851" y="1"/>
                    <a:pt x="3379" y="566"/>
                    <a:pt x="2260" y="1695"/>
                  </a:cubicBezTo>
                  <a:cubicBezTo>
                    <a:pt x="1" y="3932"/>
                    <a:pt x="1" y="7584"/>
                    <a:pt x="2260" y="9821"/>
                  </a:cubicBezTo>
                  <a:cubicBezTo>
                    <a:pt x="3379" y="10951"/>
                    <a:pt x="4851" y="11516"/>
                    <a:pt x="6323" y="11516"/>
                  </a:cubicBezTo>
                  <a:cubicBezTo>
                    <a:pt x="7795" y="11516"/>
                    <a:pt x="9268" y="10951"/>
                    <a:pt x="10386" y="9821"/>
                  </a:cubicBezTo>
                  <a:cubicBezTo>
                    <a:pt x="12646" y="7584"/>
                    <a:pt x="12646" y="3932"/>
                    <a:pt x="10386" y="1695"/>
                  </a:cubicBezTo>
                  <a:cubicBezTo>
                    <a:pt x="9268" y="566"/>
                    <a:pt x="7795" y="1"/>
                    <a:pt x="6323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3869120" y="2134249"/>
              <a:ext cx="409522" cy="373640"/>
            </a:xfrm>
            <a:custGeom>
              <a:avLst/>
              <a:gdLst/>
              <a:ahLst/>
              <a:cxnLst/>
              <a:rect l="l" t="t" r="r" b="b"/>
              <a:pathLst>
                <a:path w="12623" h="11517" extrusionOk="0">
                  <a:moveTo>
                    <a:pt x="6312" y="1"/>
                  </a:moveTo>
                  <a:cubicBezTo>
                    <a:pt x="4839" y="1"/>
                    <a:pt x="3367" y="566"/>
                    <a:pt x="2237" y="1695"/>
                  </a:cubicBezTo>
                  <a:cubicBezTo>
                    <a:pt x="0" y="3932"/>
                    <a:pt x="0" y="7584"/>
                    <a:pt x="2237" y="9821"/>
                  </a:cubicBezTo>
                  <a:cubicBezTo>
                    <a:pt x="3367" y="10951"/>
                    <a:pt x="4839" y="11516"/>
                    <a:pt x="6312" y="11516"/>
                  </a:cubicBezTo>
                  <a:cubicBezTo>
                    <a:pt x="7784" y="11516"/>
                    <a:pt x="9256" y="10951"/>
                    <a:pt x="10386" y="9821"/>
                  </a:cubicBezTo>
                  <a:cubicBezTo>
                    <a:pt x="12623" y="7584"/>
                    <a:pt x="12623" y="3932"/>
                    <a:pt x="10386" y="1695"/>
                  </a:cubicBezTo>
                  <a:cubicBezTo>
                    <a:pt x="9256" y="566"/>
                    <a:pt x="7784" y="1"/>
                    <a:pt x="6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/>
            </a:p>
          </p:txBody>
        </p:sp>
        <p:grpSp>
          <p:nvGrpSpPr>
            <p:cNvPr id="1161" name="Google Shape;1161;p25"/>
            <p:cNvGrpSpPr/>
            <p:nvPr/>
          </p:nvGrpSpPr>
          <p:grpSpPr>
            <a:xfrm>
              <a:off x="7257674" y="1982645"/>
              <a:ext cx="1322583" cy="1322583"/>
              <a:chOff x="7257674" y="2287445"/>
              <a:chExt cx="1322583" cy="1322583"/>
            </a:xfrm>
          </p:grpSpPr>
          <p:sp>
            <p:nvSpPr>
              <p:cNvPr id="1162" name="Google Shape;1162;p25"/>
              <p:cNvSpPr/>
              <p:nvPr/>
            </p:nvSpPr>
            <p:spPr>
              <a:xfrm>
                <a:off x="7269548" y="2300033"/>
                <a:ext cx="1310709" cy="1309996"/>
              </a:xfrm>
              <a:custGeom>
                <a:avLst/>
                <a:gdLst/>
                <a:ahLst/>
                <a:cxnLst/>
                <a:rect l="l" t="t" r="r" b="b"/>
                <a:pathLst>
                  <a:path w="40401" h="40379" extrusionOk="0">
                    <a:moveTo>
                      <a:pt x="20201" y="0"/>
                    </a:moveTo>
                    <a:cubicBezTo>
                      <a:pt x="9039" y="0"/>
                      <a:pt x="0" y="9039"/>
                      <a:pt x="0" y="20178"/>
                    </a:cubicBezTo>
                    <a:cubicBezTo>
                      <a:pt x="0" y="31339"/>
                      <a:pt x="9039" y="40378"/>
                      <a:pt x="20201" y="40378"/>
                    </a:cubicBezTo>
                    <a:cubicBezTo>
                      <a:pt x="31339" y="40378"/>
                      <a:pt x="40401" y="31339"/>
                      <a:pt x="40401" y="20178"/>
                    </a:cubicBezTo>
                    <a:cubicBezTo>
                      <a:pt x="40401" y="9039"/>
                      <a:pt x="31339" y="0"/>
                      <a:pt x="20201" y="0"/>
                    </a:cubicBezTo>
                    <a:close/>
                  </a:path>
                </a:pathLst>
              </a:custGeom>
              <a:solidFill>
                <a:srgbClr val="8D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5"/>
              <p:cNvSpPr/>
              <p:nvPr/>
            </p:nvSpPr>
            <p:spPr>
              <a:xfrm>
                <a:off x="7257674" y="2287445"/>
                <a:ext cx="1309996" cy="1309996"/>
              </a:xfrm>
              <a:custGeom>
                <a:avLst/>
                <a:gdLst/>
                <a:ahLst/>
                <a:cxnLst/>
                <a:rect l="l" t="t" r="r" b="b"/>
                <a:pathLst>
                  <a:path w="40379" h="40379" extrusionOk="0">
                    <a:moveTo>
                      <a:pt x="20178" y="0"/>
                    </a:moveTo>
                    <a:cubicBezTo>
                      <a:pt x="9040" y="0"/>
                      <a:pt x="1" y="9039"/>
                      <a:pt x="1" y="20178"/>
                    </a:cubicBezTo>
                    <a:cubicBezTo>
                      <a:pt x="1" y="31339"/>
                      <a:pt x="9040" y="40378"/>
                      <a:pt x="20178" y="40378"/>
                    </a:cubicBezTo>
                    <a:cubicBezTo>
                      <a:pt x="31340" y="40378"/>
                      <a:pt x="40379" y="31339"/>
                      <a:pt x="40379" y="20178"/>
                    </a:cubicBezTo>
                    <a:cubicBezTo>
                      <a:pt x="40379" y="9039"/>
                      <a:pt x="31340" y="0"/>
                      <a:pt x="201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4" name="Google Shape;1164;p25"/>
            <p:cNvSpPr/>
            <p:nvPr/>
          </p:nvSpPr>
          <p:spPr>
            <a:xfrm>
              <a:off x="7142179" y="2146837"/>
              <a:ext cx="410268" cy="373640"/>
            </a:xfrm>
            <a:custGeom>
              <a:avLst/>
              <a:gdLst/>
              <a:ahLst/>
              <a:cxnLst/>
              <a:rect l="l" t="t" r="r" b="b"/>
              <a:pathLst>
                <a:path w="12646" h="11517" extrusionOk="0">
                  <a:moveTo>
                    <a:pt x="6323" y="1"/>
                  </a:moveTo>
                  <a:cubicBezTo>
                    <a:pt x="4851" y="1"/>
                    <a:pt x="3378" y="566"/>
                    <a:pt x="2260" y="1695"/>
                  </a:cubicBezTo>
                  <a:cubicBezTo>
                    <a:pt x="0" y="3932"/>
                    <a:pt x="0" y="7584"/>
                    <a:pt x="2260" y="9821"/>
                  </a:cubicBezTo>
                  <a:cubicBezTo>
                    <a:pt x="3378" y="10951"/>
                    <a:pt x="4851" y="11516"/>
                    <a:pt x="6323" y="11516"/>
                  </a:cubicBezTo>
                  <a:cubicBezTo>
                    <a:pt x="7795" y="11516"/>
                    <a:pt x="9267" y="10951"/>
                    <a:pt x="10386" y="9821"/>
                  </a:cubicBezTo>
                  <a:cubicBezTo>
                    <a:pt x="12645" y="7584"/>
                    <a:pt x="12645" y="3932"/>
                    <a:pt x="10386" y="1695"/>
                  </a:cubicBezTo>
                  <a:cubicBezTo>
                    <a:pt x="9267" y="566"/>
                    <a:pt x="7795" y="1"/>
                    <a:pt x="6323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7130305" y="2134249"/>
              <a:ext cx="409554" cy="373640"/>
            </a:xfrm>
            <a:custGeom>
              <a:avLst/>
              <a:gdLst/>
              <a:ahLst/>
              <a:cxnLst/>
              <a:rect l="l" t="t" r="r" b="b"/>
              <a:pathLst>
                <a:path w="12624" h="11517" extrusionOk="0">
                  <a:moveTo>
                    <a:pt x="6312" y="1"/>
                  </a:moveTo>
                  <a:cubicBezTo>
                    <a:pt x="4840" y="1"/>
                    <a:pt x="3368" y="566"/>
                    <a:pt x="2238" y="1695"/>
                  </a:cubicBezTo>
                  <a:cubicBezTo>
                    <a:pt x="1" y="3932"/>
                    <a:pt x="1" y="7584"/>
                    <a:pt x="2238" y="9821"/>
                  </a:cubicBezTo>
                  <a:cubicBezTo>
                    <a:pt x="3368" y="10951"/>
                    <a:pt x="4840" y="11516"/>
                    <a:pt x="6312" y="11516"/>
                  </a:cubicBezTo>
                  <a:cubicBezTo>
                    <a:pt x="7784" y="11516"/>
                    <a:pt x="9257" y="10951"/>
                    <a:pt x="10386" y="9821"/>
                  </a:cubicBezTo>
                  <a:cubicBezTo>
                    <a:pt x="12623" y="7584"/>
                    <a:pt x="12623" y="3932"/>
                    <a:pt x="10386" y="1695"/>
                  </a:cubicBezTo>
                  <a:cubicBezTo>
                    <a:pt x="9257" y="566"/>
                    <a:pt x="7784" y="1"/>
                    <a:pt x="6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1760877" y="1684953"/>
              <a:ext cx="264406" cy="268851"/>
            </a:xfrm>
            <a:custGeom>
              <a:avLst/>
              <a:gdLst/>
              <a:ahLst/>
              <a:cxnLst/>
              <a:rect l="l" t="t" r="r" b="b"/>
              <a:pathLst>
                <a:path w="8150" h="8287" extrusionOk="0">
                  <a:moveTo>
                    <a:pt x="5821" y="0"/>
                  </a:moveTo>
                  <a:cubicBezTo>
                    <a:pt x="5935" y="206"/>
                    <a:pt x="6027" y="434"/>
                    <a:pt x="6141" y="640"/>
                  </a:cubicBezTo>
                  <a:cubicBezTo>
                    <a:pt x="3379" y="2055"/>
                    <a:pt x="1165" y="4497"/>
                    <a:pt x="1" y="7373"/>
                  </a:cubicBezTo>
                  <a:cubicBezTo>
                    <a:pt x="754" y="7624"/>
                    <a:pt x="1484" y="7921"/>
                    <a:pt x="2169" y="8286"/>
                  </a:cubicBezTo>
                  <a:cubicBezTo>
                    <a:pt x="2763" y="5593"/>
                    <a:pt x="4406" y="3173"/>
                    <a:pt x="6711" y="1644"/>
                  </a:cubicBezTo>
                  <a:cubicBezTo>
                    <a:pt x="6780" y="1735"/>
                    <a:pt x="6825" y="1849"/>
                    <a:pt x="6894" y="1941"/>
                  </a:cubicBezTo>
                  <a:cubicBezTo>
                    <a:pt x="7259" y="1370"/>
                    <a:pt x="7670" y="799"/>
                    <a:pt x="8149" y="297"/>
                  </a:cubicBezTo>
                  <a:cubicBezTo>
                    <a:pt x="7373" y="115"/>
                    <a:pt x="6597" y="0"/>
                    <a:pt x="5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3929106" y="1684953"/>
              <a:ext cx="269565" cy="263660"/>
            </a:xfrm>
            <a:custGeom>
              <a:avLst/>
              <a:gdLst/>
              <a:ahLst/>
              <a:cxnLst/>
              <a:rect l="l" t="t" r="r" b="b"/>
              <a:pathLst>
                <a:path w="8309" h="8127" extrusionOk="0">
                  <a:moveTo>
                    <a:pt x="913" y="0"/>
                  </a:moveTo>
                  <a:cubicBezTo>
                    <a:pt x="685" y="754"/>
                    <a:pt x="365" y="1484"/>
                    <a:pt x="0" y="2169"/>
                  </a:cubicBezTo>
                  <a:cubicBezTo>
                    <a:pt x="2694" y="2739"/>
                    <a:pt x="5136" y="4406"/>
                    <a:pt x="6642" y="6688"/>
                  </a:cubicBezTo>
                  <a:cubicBezTo>
                    <a:pt x="6551" y="6757"/>
                    <a:pt x="6437" y="6825"/>
                    <a:pt x="6346" y="6894"/>
                  </a:cubicBezTo>
                  <a:cubicBezTo>
                    <a:pt x="6939" y="7259"/>
                    <a:pt x="7487" y="7670"/>
                    <a:pt x="8012" y="8126"/>
                  </a:cubicBezTo>
                  <a:cubicBezTo>
                    <a:pt x="8194" y="7373"/>
                    <a:pt x="8286" y="6597"/>
                    <a:pt x="8309" y="5821"/>
                  </a:cubicBezTo>
                  <a:lnTo>
                    <a:pt x="8309" y="5821"/>
                  </a:lnTo>
                  <a:cubicBezTo>
                    <a:pt x="8080" y="5912"/>
                    <a:pt x="7875" y="6026"/>
                    <a:pt x="7647" y="6118"/>
                  </a:cubicBezTo>
                  <a:cubicBezTo>
                    <a:pt x="6231" y="3379"/>
                    <a:pt x="3789" y="1165"/>
                    <a:pt x="9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5109462" y="1684953"/>
              <a:ext cx="263660" cy="268851"/>
            </a:xfrm>
            <a:custGeom>
              <a:avLst/>
              <a:gdLst/>
              <a:ahLst/>
              <a:cxnLst/>
              <a:rect l="l" t="t" r="r" b="b"/>
              <a:pathLst>
                <a:path w="8127" h="8287" extrusionOk="0">
                  <a:moveTo>
                    <a:pt x="5821" y="0"/>
                  </a:moveTo>
                  <a:cubicBezTo>
                    <a:pt x="5912" y="206"/>
                    <a:pt x="6004" y="434"/>
                    <a:pt x="6118" y="640"/>
                  </a:cubicBezTo>
                  <a:cubicBezTo>
                    <a:pt x="3356" y="2055"/>
                    <a:pt x="1142" y="4497"/>
                    <a:pt x="1" y="7373"/>
                  </a:cubicBezTo>
                  <a:cubicBezTo>
                    <a:pt x="731" y="7624"/>
                    <a:pt x="1462" y="7921"/>
                    <a:pt x="2169" y="8286"/>
                  </a:cubicBezTo>
                  <a:cubicBezTo>
                    <a:pt x="2740" y="5593"/>
                    <a:pt x="4406" y="3173"/>
                    <a:pt x="6689" y="1644"/>
                  </a:cubicBezTo>
                  <a:cubicBezTo>
                    <a:pt x="6757" y="1735"/>
                    <a:pt x="6825" y="1849"/>
                    <a:pt x="6894" y="1941"/>
                  </a:cubicBezTo>
                  <a:cubicBezTo>
                    <a:pt x="7259" y="1370"/>
                    <a:pt x="7670" y="799"/>
                    <a:pt x="8127" y="297"/>
                  </a:cubicBezTo>
                  <a:cubicBezTo>
                    <a:pt x="7373" y="115"/>
                    <a:pt x="6597" y="0"/>
                    <a:pt x="5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7277691" y="1684953"/>
              <a:ext cx="268819" cy="263660"/>
            </a:xfrm>
            <a:custGeom>
              <a:avLst/>
              <a:gdLst/>
              <a:ahLst/>
              <a:cxnLst/>
              <a:rect l="l" t="t" r="r" b="b"/>
              <a:pathLst>
                <a:path w="8286" h="8127" extrusionOk="0">
                  <a:moveTo>
                    <a:pt x="913" y="0"/>
                  </a:moveTo>
                  <a:cubicBezTo>
                    <a:pt x="662" y="754"/>
                    <a:pt x="365" y="1484"/>
                    <a:pt x="0" y="2169"/>
                  </a:cubicBezTo>
                  <a:cubicBezTo>
                    <a:pt x="2671" y="2739"/>
                    <a:pt x="5113" y="4406"/>
                    <a:pt x="6642" y="6688"/>
                  </a:cubicBezTo>
                  <a:cubicBezTo>
                    <a:pt x="6528" y="6757"/>
                    <a:pt x="6437" y="6825"/>
                    <a:pt x="6323" y="6894"/>
                  </a:cubicBezTo>
                  <a:cubicBezTo>
                    <a:pt x="6916" y="7259"/>
                    <a:pt x="7487" y="7670"/>
                    <a:pt x="7989" y="8126"/>
                  </a:cubicBezTo>
                  <a:cubicBezTo>
                    <a:pt x="8172" y="7373"/>
                    <a:pt x="8263" y="6597"/>
                    <a:pt x="8286" y="5821"/>
                  </a:cubicBezTo>
                  <a:lnTo>
                    <a:pt x="8286" y="5821"/>
                  </a:lnTo>
                  <a:cubicBezTo>
                    <a:pt x="8058" y="5912"/>
                    <a:pt x="7852" y="6026"/>
                    <a:pt x="7647" y="6118"/>
                  </a:cubicBezTo>
                  <a:cubicBezTo>
                    <a:pt x="6209" y="3379"/>
                    <a:pt x="3766" y="1165"/>
                    <a:pt x="9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0" name="Google Shape;1170;p25"/>
            <p:cNvCxnSpPr/>
            <p:nvPr/>
          </p:nvCxnSpPr>
          <p:spPr>
            <a:xfrm rot="10800000">
              <a:off x="1348799" y="3298550"/>
              <a:ext cx="0" cy="5676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171" name="Google Shape;1171;p25"/>
            <p:cNvCxnSpPr/>
            <p:nvPr/>
          </p:nvCxnSpPr>
          <p:spPr>
            <a:xfrm rot="10800000">
              <a:off x="4642224" y="3298550"/>
              <a:ext cx="0" cy="5676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172" name="Google Shape;1172;p25"/>
            <p:cNvCxnSpPr/>
            <p:nvPr/>
          </p:nvCxnSpPr>
          <p:spPr>
            <a:xfrm rot="10800000">
              <a:off x="7918961" y="3298550"/>
              <a:ext cx="0" cy="5676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173" name="Google Shape;1173;p25"/>
            <p:cNvCxnSpPr/>
            <p:nvPr/>
          </p:nvCxnSpPr>
          <p:spPr>
            <a:xfrm rot="10800000">
              <a:off x="3027176" y="2468450"/>
              <a:ext cx="0" cy="13977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174" name="Google Shape;1174;p25"/>
            <p:cNvCxnSpPr/>
            <p:nvPr/>
          </p:nvCxnSpPr>
          <p:spPr>
            <a:xfrm rot="10800000">
              <a:off x="6284726" y="2468450"/>
              <a:ext cx="0" cy="13977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1175" name="Google Shape;1175;p25"/>
          <p:cNvSpPr txBox="1">
            <a:spLocks noGrp="1"/>
          </p:cNvSpPr>
          <p:nvPr>
            <p:ph type="title"/>
          </p:nvPr>
        </p:nvSpPr>
        <p:spPr>
          <a:xfrm>
            <a:off x="2498932" y="433783"/>
            <a:ext cx="40368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DO’S AND DON’T</a:t>
            </a:r>
            <a:endParaRPr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6" name="Google Shape;1176;p25"/>
          <p:cNvGrpSpPr/>
          <p:nvPr/>
        </p:nvGrpSpPr>
        <p:grpSpPr>
          <a:xfrm>
            <a:off x="1103300" y="2120169"/>
            <a:ext cx="489525" cy="921237"/>
            <a:chOff x="1103300" y="2120169"/>
            <a:chExt cx="489525" cy="921237"/>
          </a:xfrm>
        </p:grpSpPr>
        <p:sp>
          <p:nvSpPr>
            <p:cNvPr id="1177" name="Google Shape;1177;p25"/>
            <p:cNvSpPr/>
            <p:nvPr/>
          </p:nvSpPr>
          <p:spPr>
            <a:xfrm>
              <a:off x="1397293" y="2565150"/>
              <a:ext cx="104432" cy="134766"/>
            </a:xfrm>
            <a:custGeom>
              <a:avLst/>
              <a:gdLst/>
              <a:ahLst/>
              <a:cxnLst/>
              <a:rect l="l" t="t" r="r" b="b"/>
              <a:pathLst>
                <a:path w="3219" h="4154" extrusionOk="0">
                  <a:moveTo>
                    <a:pt x="1676" y="0"/>
                  </a:moveTo>
                  <a:cubicBezTo>
                    <a:pt x="1389" y="0"/>
                    <a:pt x="1093" y="58"/>
                    <a:pt x="822" y="146"/>
                  </a:cubicBezTo>
                  <a:cubicBezTo>
                    <a:pt x="1005" y="625"/>
                    <a:pt x="1096" y="1104"/>
                    <a:pt x="1119" y="1606"/>
                  </a:cubicBezTo>
                  <a:cubicBezTo>
                    <a:pt x="1233" y="1469"/>
                    <a:pt x="1324" y="1355"/>
                    <a:pt x="1438" y="1241"/>
                  </a:cubicBezTo>
                  <a:cubicBezTo>
                    <a:pt x="1456" y="1224"/>
                    <a:pt x="1476" y="1217"/>
                    <a:pt x="1495" y="1217"/>
                  </a:cubicBezTo>
                  <a:cubicBezTo>
                    <a:pt x="1554" y="1217"/>
                    <a:pt x="1610" y="1281"/>
                    <a:pt x="1575" y="1333"/>
                  </a:cubicBezTo>
                  <a:cubicBezTo>
                    <a:pt x="1119" y="1926"/>
                    <a:pt x="662" y="2565"/>
                    <a:pt x="320" y="3227"/>
                  </a:cubicBezTo>
                  <a:cubicBezTo>
                    <a:pt x="229" y="3387"/>
                    <a:pt x="137" y="3569"/>
                    <a:pt x="69" y="3752"/>
                  </a:cubicBezTo>
                  <a:cubicBezTo>
                    <a:pt x="46" y="3820"/>
                    <a:pt x="23" y="3889"/>
                    <a:pt x="0" y="3957"/>
                  </a:cubicBezTo>
                  <a:cubicBezTo>
                    <a:pt x="0" y="4026"/>
                    <a:pt x="0" y="4026"/>
                    <a:pt x="23" y="4094"/>
                  </a:cubicBezTo>
                  <a:cubicBezTo>
                    <a:pt x="52" y="4138"/>
                    <a:pt x="63" y="4154"/>
                    <a:pt x="90" y="4154"/>
                  </a:cubicBezTo>
                  <a:cubicBezTo>
                    <a:pt x="106" y="4154"/>
                    <a:pt x="127" y="4148"/>
                    <a:pt x="160" y="4140"/>
                  </a:cubicBezTo>
                  <a:cubicBezTo>
                    <a:pt x="503" y="4049"/>
                    <a:pt x="845" y="3843"/>
                    <a:pt x="1119" y="3661"/>
                  </a:cubicBezTo>
                  <a:cubicBezTo>
                    <a:pt x="1735" y="3273"/>
                    <a:pt x="2283" y="2839"/>
                    <a:pt x="2648" y="2246"/>
                  </a:cubicBezTo>
                  <a:cubicBezTo>
                    <a:pt x="2991" y="1698"/>
                    <a:pt x="3219" y="922"/>
                    <a:pt x="2717" y="397"/>
                  </a:cubicBezTo>
                  <a:cubicBezTo>
                    <a:pt x="2441" y="108"/>
                    <a:pt x="2066" y="0"/>
                    <a:pt x="1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1436549" y="2694272"/>
              <a:ext cx="94797" cy="110369"/>
            </a:xfrm>
            <a:custGeom>
              <a:avLst/>
              <a:gdLst/>
              <a:ahLst/>
              <a:cxnLst/>
              <a:rect l="l" t="t" r="r" b="b"/>
              <a:pathLst>
                <a:path w="2922" h="3402" extrusionOk="0">
                  <a:moveTo>
                    <a:pt x="2534" y="0"/>
                  </a:moveTo>
                  <a:cubicBezTo>
                    <a:pt x="2328" y="251"/>
                    <a:pt x="2100" y="502"/>
                    <a:pt x="1872" y="708"/>
                  </a:cubicBezTo>
                  <a:cubicBezTo>
                    <a:pt x="1507" y="1050"/>
                    <a:pt x="1096" y="1370"/>
                    <a:pt x="662" y="1644"/>
                  </a:cubicBezTo>
                  <a:cubicBezTo>
                    <a:pt x="502" y="1940"/>
                    <a:pt x="343" y="2237"/>
                    <a:pt x="206" y="2557"/>
                  </a:cubicBezTo>
                  <a:cubicBezTo>
                    <a:pt x="114" y="2808"/>
                    <a:pt x="0" y="3127"/>
                    <a:pt x="23" y="3401"/>
                  </a:cubicBezTo>
                  <a:cubicBezTo>
                    <a:pt x="206" y="3356"/>
                    <a:pt x="388" y="3241"/>
                    <a:pt x="525" y="3173"/>
                  </a:cubicBezTo>
                  <a:cubicBezTo>
                    <a:pt x="731" y="3059"/>
                    <a:pt x="913" y="2922"/>
                    <a:pt x="1096" y="2785"/>
                  </a:cubicBezTo>
                  <a:cubicBezTo>
                    <a:pt x="1415" y="2557"/>
                    <a:pt x="1735" y="2306"/>
                    <a:pt x="2009" y="2032"/>
                  </a:cubicBezTo>
                  <a:cubicBezTo>
                    <a:pt x="2283" y="1735"/>
                    <a:pt x="2579" y="1393"/>
                    <a:pt x="2716" y="1027"/>
                  </a:cubicBezTo>
                  <a:cubicBezTo>
                    <a:pt x="2808" y="708"/>
                    <a:pt x="2922" y="114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1410627" y="2624650"/>
              <a:ext cx="117020" cy="131619"/>
            </a:xfrm>
            <a:custGeom>
              <a:avLst/>
              <a:gdLst/>
              <a:ahLst/>
              <a:cxnLst/>
              <a:rect l="l" t="t" r="r" b="b"/>
              <a:pathLst>
                <a:path w="3607" h="4057" extrusionOk="0">
                  <a:moveTo>
                    <a:pt x="2853" y="1"/>
                  </a:moveTo>
                  <a:cubicBezTo>
                    <a:pt x="2739" y="297"/>
                    <a:pt x="2602" y="594"/>
                    <a:pt x="2420" y="845"/>
                  </a:cubicBezTo>
                  <a:cubicBezTo>
                    <a:pt x="2169" y="1210"/>
                    <a:pt x="1826" y="1507"/>
                    <a:pt x="1461" y="1781"/>
                  </a:cubicBezTo>
                  <a:cubicBezTo>
                    <a:pt x="1233" y="1941"/>
                    <a:pt x="1027" y="2078"/>
                    <a:pt x="776" y="2215"/>
                  </a:cubicBezTo>
                  <a:cubicBezTo>
                    <a:pt x="617" y="2466"/>
                    <a:pt x="457" y="2717"/>
                    <a:pt x="343" y="2991"/>
                  </a:cubicBezTo>
                  <a:cubicBezTo>
                    <a:pt x="251" y="3173"/>
                    <a:pt x="160" y="3356"/>
                    <a:pt x="114" y="3561"/>
                  </a:cubicBezTo>
                  <a:cubicBezTo>
                    <a:pt x="92" y="3630"/>
                    <a:pt x="69" y="3698"/>
                    <a:pt x="69" y="3744"/>
                  </a:cubicBezTo>
                  <a:cubicBezTo>
                    <a:pt x="46" y="3790"/>
                    <a:pt x="0" y="4018"/>
                    <a:pt x="23" y="4041"/>
                  </a:cubicBezTo>
                  <a:cubicBezTo>
                    <a:pt x="34" y="4052"/>
                    <a:pt x="53" y="4056"/>
                    <a:pt x="76" y="4056"/>
                  </a:cubicBezTo>
                  <a:cubicBezTo>
                    <a:pt x="149" y="4056"/>
                    <a:pt x="262" y="4012"/>
                    <a:pt x="297" y="3995"/>
                  </a:cubicBezTo>
                  <a:cubicBezTo>
                    <a:pt x="388" y="3972"/>
                    <a:pt x="457" y="3927"/>
                    <a:pt x="548" y="3904"/>
                  </a:cubicBezTo>
                  <a:cubicBezTo>
                    <a:pt x="708" y="3813"/>
                    <a:pt x="890" y="3721"/>
                    <a:pt x="1050" y="3607"/>
                  </a:cubicBezTo>
                  <a:cubicBezTo>
                    <a:pt x="1347" y="3424"/>
                    <a:pt x="1644" y="3196"/>
                    <a:pt x="1940" y="2991"/>
                  </a:cubicBezTo>
                  <a:cubicBezTo>
                    <a:pt x="2465" y="2557"/>
                    <a:pt x="2990" y="2101"/>
                    <a:pt x="3310" y="1530"/>
                  </a:cubicBezTo>
                  <a:cubicBezTo>
                    <a:pt x="3493" y="1210"/>
                    <a:pt x="3607" y="822"/>
                    <a:pt x="3447" y="480"/>
                  </a:cubicBezTo>
                  <a:cubicBezTo>
                    <a:pt x="3333" y="252"/>
                    <a:pt x="3105" y="115"/>
                    <a:pt x="2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1226970" y="2594835"/>
              <a:ext cx="141482" cy="154653"/>
            </a:xfrm>
            <a:custGeom>
              <a:avLst/>
              <a:gdLst/>
              <a:ahLst/>
              <a:cxnLst/>
              <a:rect l="l" t="t" r="r" b="b"/>
              <a:pathLst>
                <a:path w="4361" h="4767" extrusionOk="0">
                  <a:moveTo>
                    <a:pt x="4088" y="0"/>
                  </a:moveTo>
                  <a:cubicBezTo>
                    <a:pt x="4022" y="0"/>
                    <a:pt x="3936" y="34"/>
                    <a:pt x="3881" y="52"/>
                  </a:cubicBezTo>
                  <a:cubicBezTo>
                    <a:pt x="3675" y="121"/>
                    <a:pt x="3516" y="212"/>
                    <a:pt x="3333" y="303"/>
                  </a:cubicBezTo>
                  <a:cubicBezTo>
                    <a:pt x="2626" y="623"/>
                    <a:pt x="1986" y="1057"/>
                    <a:pt x="1393" y="1513"/>
                  </a:cubicBezTo>
                  <a:cubicBezTo>
                    <a:pt x="1096" y="1719"/>
                    <a:pt x="822" y="1947"/>
                    <a:pt x="548" y="2198"/>
                  </a:cubicBezTo>
                  <a:cubicBezTo>
                    <a:pt x="366" y="2358"/>
                    <a:pt x="206" y="2540"/>
                    <a:pt x="1" y="2654"/>
                  </a:cubicBezTo>
                  <a:cubicBezTo>
                    <a:pt x="183" y="2997"/>
                    <a:pt x="343" y="3339"/>
                    <a:pt x="480" y="3682"/>
                  </a:cubicBezTo>
                  <a:cubicBezTo>
                    <a:pt x="566" y="3853"/>
                    <a:pt x="912" y="4767"/>
                    <a:pt x="1256" y="4767"/>
                  </a:cubicBezTo>
                  <a:cubicBezTo>
                    <a:pt x="1279" y="4767"/>
                    <a:pt x="1302" y="4763"/>
                    <a:pt x="1324" y="4754"/>
                  </a:cubicBezTo>
                  <a:cubicBezTo>
                    <a:pt x="1484" y="4047"/>
                    <a:pt x="1827" y="3408"/>
                    <a:pt x="2283" y="2837"/>
                  </a:cubicBezTo>
                  <a:cubicBezTo>
                    <a:pt x="2489" y="2563"/>
                    <a:pt x="2694" y="2335"/>
                    <a:pt x="2922" y="2084"/>
                  </a:cubicBezTo>
                  <a:cubicBezTo>
                    <a:pt x="3173" y="1833"/>
                    <a:pt x="3447" y="1627"/>
                    <a:pt x="3698" y="1353"/>
                  </a:cubicBezTo>
                  <a:cubicBezTo>
                    <a:pt x="3927" y="1079"/>
                    <a:pt x="4155" y="783"/>
                    <a:pt x="4246" y="418"/>
                  </a:cubicBezTo>
                  <a:cubicBezTo>
                    <a:pt x="4269" y="303"/>
                    <a:pt x="4360" y="30"/>
                    <a:pt x="4132" y="7"/>
                  </a:cubicBezTo>
                  <a:cubicBezTo>
                    <a:pt x="4119" y="2"/>
                    <a:pt x="4104" y="0"/>
                    <a:pt x="4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1147000" y="2401251"/>
              <a:ext cx="431745" cy="626270"/>
            </a:xfrm>
            <a:custGeom>
              <a:avLst/>
              <a:gdLst/>
              <a:ahLst/>
              <a:cxnLst/>
              <a:rect l="l" t="t" r="r" b="b"/>
              <a:pathLst>
                <a:path w="13308" h="19304" extrusionOk="0">
                  <a:moveTo>
                    <a:pt x="3644" y="1"/>
                  </a:moveTo>
                  <a:cubicBezTo>
                    <a:pt x="3539" y="1"/>
                    <a:pt x="3462" y="54"/>
                    <a:pt x="3447" y="199"/>
                  </a:cubicBezTo>
                  <a:cubicBezTo>
                    <a:pt x="3424" y="450"/>
                    <a:pt x="3516" y="724"/>
                    <a:pt x="3607" y="975"/>
                  </a:cubicBezTo>
                  <a:cubicBezTo>
                    <a:pt x="3767" y="1112"/>
                    <a:pt x="3926" y="1272"/>
                    <a:pt x="4086" y="1409"/>
                  </a:cubicBezTo>
                  <a:cubicBezTo>
                    <a:pt x="4497" y="1819"/>
                    <a:pt x="4862" y="2276"/>
                    <a:pt x="5205" y="2732"/>
                  </a:cubicBezTo>
                  <a:cubicBezTo>
                    <a:pt x="5547" y="3121"/>
                    <a:pt x="5867" y="3509"/>
                    <a:pt x="6163" y="3942"/>
                  </a:cubicBezTo>
                  <a:cubicBezTo>
                    <a:pt x="6414" y="4353"/>
                    <a:pt x="6688" y="4787"/>
                    <a:pt x="6757" y="5266"/>
                  </a:cubicBezTo>
                  <a:cubicBezTo>
                    <a:pt x="6771" y="5323"/>
                    <a:pt x="6724" y="5362"/>
                    <a:pt x="6675" y="5362"/>
                  </a:cubicBezTo>
                  <a:cubicBezTo>
                    <a:pt x="6645" y="5362"/>
                    <a:pt x="6614" y="5347"/>
                    <a:pt x="6597" y="5312"/>
                  </a:cubicBezTo>
                  <a:cubicBezTo>
                    <a:pt x="6369" y="4650"/>
                    <a:pt x="5889" y="4056"/>
                    <a:pt x="5433" y="3531"/>
                  </a:cubicBezTo>
                  <a:cubicBezTo>
                    <a:pt x="5250" y="3303"/>
                    <a:pt x="5022" y="3098"/>
                    <a:pt x="4839" y="2869"/>
                  </a:cubicBezTo>
                  <a:cubicBezTo>
                    <a:pt x="4634" y="2596"/>
                    <a:pt x="4406" y="2322"/>
                    <a:pt x="4155" y="2048"/>
                  </a:cubicBezTo>
                  <a:cubicBezTo>
                    <a:pt x="3926" y="1819"/>
                    <a:pt x="3698" y="1568"/>
                    <a:pt x="3447" y="1340"/>
                  </a:cubicBezTo>
                  <a:cubicBezTo>
                    <a:pt x="3173" y="1089"/>
                    <a:pt x="2899" y="838"/>
                    <a:pt x="2580" y="633"/>
                  </a:cubicBezTo>
                  <a:cubicBezTo>
                    <a:pt x="2443" y="564"/>
                    <a:pt x="2306" y="473"/>
                    <a:pt x="2146" y="450"/>
                  </a:cubicBezTo>
                  <a:cubicBezTo>
                    <a:pt x="2109" y="440"/>
                    <a:pt x="2076" y="435"/>
                    <a:pt x="2047" y="435"/>
                  </a:cubicBezTo>
                  <a:cubicBezTo>
                    <a:pt x="1876" y="435"/>
                    <a:pt x="1827" y="591"/>
                    <a:pt x="1827" y="747"/>
                  </a:cubicBezTo>
                  <a:cubicBezTo>
                    <a:pt x="1781" y="1066"/>
                    <a:pt x="1872" y="1363"/>
                    <a:pt x="1941" y="1660"/>
                  </a:cubicBezTo>
                  <a:cubicBezTo>
                    <a:pt x="2740" y="2116"/>
                    <a:pt x="3470" y="2687"/>
                    <a:pt x="4018" y="3372"/>
                  </a:cubicBezTo>
                  <a:cubicBezTo>
                    <a:pt x="4611" y="4125"/>
                    <a:pt x="5068" y="4969"/>
                    <a:pt x="5570" y="5768"/>
                  </a:cubicBezTo>
                  <a:cubicBezTo>
                    <a:pt x="5593" y="5814"/>
                    <a:pt x="5570" y="5860"/>
                    <a:pt x="5547" y="5882"/>
                  </a:cubicBezTo>
                  <a:cubicBezTo>
                    <a:pt x="5501" y="5882"/>
                    <a:pt x="5456" y="5882"/>
                    <a:pt x="5433" y="5860"/>
                  </a:cubicBezTo>
                  <a:cubicBezTo>
                    <a:pt x="4908" y="5038"/>
                    <a:pt x="4429" y="4216"/>
                    <a:pt x="3812" y="3463"/>
                  </a:cubicBezTo>
                  <a:cubicBezTo>
                    <a:pt x="3265" y="2778"/>
                    <a:pt x="2511" y="2230"/>
                    <a:pt x="1712" y="1797"/>
                  </a:cubicBezTo>
                  <a:cubicBezTo>
                    <a:pt x="1484" y="1683"/>
                    <a:pt x="1233" y="1546"/>
                    <a:pt x="982" y="1523"/>
                  </a:cubicBezTo>
                  <a:cubicBezTo>
                    <a:pt x="845" y="1523"/>
                    <a:pt x="685" y="1523"/>
                    <a:pt x="594" y="1660"/>
                  </a:cubicBezTo>
                  <a:cubicBezTo>
                    <a:pt x="548" y="1751"/>
                    <a:pt x="548" y="1888"/>
                    <a:pt x="571" y="1979"/>
                  </a:cubicBezTo>
                  <a:cubicBezTo>
                    <a:pt x="685" y="2413"/>
                    <a:pt x="1073" y="2732"/>
                    <a:pt x="1393" y="3029"/>
                  </a:cubicBezTo>
                  <a:cubicBezTo>
                    <a:pt x="1712" y="3303"/>
                    <a:pt x="2078" y="3509"/>
                    <a:pt x="2374" y="3782"/>
                  </a:cubicBezTo>
                  <a:cubicBezTo>
                    <a:pt x="2671" y="4079"/>
                    <a:pt x="2899" y="4422"/>
                    <a:pt x="3128" y="4787"/>
                  </a:cubicBezTo>
                  <a:cubicBezTo>
                    <a:pt x="3516" y="5449"/>
                    <a:pt x="3835" y="6156"/>
                    <a:pt x="4041" y="6910"/>
                  </a:cubicBezTo>
                  <a:cubicBezTo>
                    <a:pt x="4063" y="6887"/>
                    <a:pt x="4086" y="6887"/>
                    <a:pt x="4109" y="6864"/>
                  </a:cubicBezTo>
                  <a:cubicBezTo>
                    <a:pt x="4474" y="6613"/>
                    <a:pt x="4862" y="6385"/>
                    <a:pt x="5273" y="6156"/>
                  </a:cubicBezTo>
                  <a:cubicBezTo>
                    <a:pt x="5616" y="5974"/>
                    <a:pt x="5981" y="5791"/>
                    <a:pt x="6392" y="5700"/>
                  </a:cubicBezTo>
                  <a:cubicBezTo>
                    <a:pt x="6459" y="5677"/>
                    <a:pt x="6528" y="5666"/>
                    <a:pt x="6595" y="5666"/>
                  </a:cubicBezTo>
                  <a:cubicBezTo>
                    <a:pt x="6799" y="5666"/>
                    <a:pt x="6985" y="5773"/>
                    <a:pt x="7054" y="5997"/>
                  </a:cubicBezTo>
                  <a:cubicBezTo>
                    <a:pt x="7122" y="6316"/>
                    <a:pt x="6962" y="6658"/>
                    <a:pt x="6802" y="6932"/>
                  </a:cubicBezTo>
                  <a:cubicBezTo>
                    <a:pt x="6392" y="7640"/>
                    <a:pt x="5661" y="8096"/>
                    <a:pt x="5136" y="8713"/>
                  </a:cubicBezTo>
                  <a:cubicBezTo>
                    <a:pt x="4885" y="8987"/>
                    <a:pt x="4634" y="9306"/>
                    <a:pt x="4451" y="9626"/>
                  </a:cubicBezTo>
                  <a:cubicBezTo>
                    <a:pt x="4429" y="9649"/>
                    <a:pt x="4429" y="9694"/>
                    <a:pt x="4429" y="9740"/>
                  </a:cubicBezTo>
                  <a:cubicBezTo>
                    <a:pt x="4406" y="9877"/>
                    <a:pt x="4360" y="10037"/>
                    <a:pt x="4314" y="10174"/>
                  </a:cubicBezTo>
                  <a:cubicBezTo>
                    <a:pt x="4176" y="10554"/>
                    <a:pt x="3972" y="10947"/>
                    <a:pt x="3693" y="10947"/>
                  </a:cubicBezTo>
                  <a:cubicBezTo>
                    <a:pt x="3604" y="10947"/>
                    <a:pt x="3507" y="10907"/>
                    <a:pt x="3401" y="10813"/>
                  </a:cubicBezTo>
                  <a:cubicBezTo>
                    <a:pt x="3082" y="10539"/>
                    <a:pt x="2922" y="10105"/>
                    <a:pt x="2762" y="9740"/>
                  </a:cubicBezTo>
                  <a:cubicBezTo>
                    <a:pt x="2557" y="9329"/>
                    <a:pt x="2351" y="8918"/>
                    <a:pt x="2100" y="8530"/>
                  </a:cubicBezTo>
                  <a:cubicBezTo>
                    <a:pt x="1872" y="8188"/>
                    <a:pt x="1598" y="7891"/>
                    <a:pt x="1210" y="7686"/>
                  </a:cubicBezTo>
                  <a:cubicBezTo>
                    <a:pt x="1005" y="7594"/>
                    <a:pt x="777" y="7480"/>
                    <a:pt x="548" y="7412"/>
                  </a:cubicBezTo>
                  <a:cubicBezTo>
                    <a:pt x="457" y="7389"/>
                    <a:pt x="320" y="7343"/>
                    <a:pt x="229" y="7343"/>
                  </a:cubicBezTo>
                  <a:cubicBezTo>
                    <a:pt x="0" y="7343"/>
                    <a:pt x="0" y="7503"/>
                    <a:pt x="23" y="7663"/>
                  </a:cubicBezTo>
                  <a:cubicBezTo>
                    <a:pt x="115" y="8051"/>
                    <a:pt x="343" y="8416"/>
                    <a:pt x="548" y="8758"/>
                  </a:cubicBezTo>
                  <a:cubicBezTo>
                    <a:pt x="731" y="9124"/>
                    <a:pt x="936" y="9466"/>
                    <a:pt x="1142" y="9808"/>
                  </a:cubicBezTo>
                  <a:cubicBezTo>
                    <a:pt x="1507" y="10516"/>
                    <a:pt x="1872" y="11223"/>
                    <a:pt x="2100" y="11977"/>
                  </a:cubicBezTo>
                  <a:cubicBezTo>
                    <a:pt x="2215" y="12365"/>
                    <a:pt x="2283" y="12753"/>
                    <a:pt x="2488" y="13118"/>
                  </a:cubicBezTo>
                  <a:cubicBezTo>
                    <a:pt x="2671" y="13438"/>
                    <a:pt x="2922" y="13711"/>
                    <a:pt x="3219" y="13963"/>
                  </a:cubicBezTo>
                  <a:cubicBezTo>
                    <a:pt x="3812" y="14488"/>
                    <a:pt x="4566" y="14876"/>
                    <a:pt x="5296" y="15195"/>
                  </a:cubicBezTo>
                  <a:cubicBezTo>
                    <a:pt x="5844" y="15423"/>
                    <a:pt x="6369" y="15606"/>
                    <a:pt x="6848" y="15948"/>
                  </a:cubicBezTo>
                  <a:cubicBezTo>
                    <a:pt x="7533" y="16428"/>
                    <a:pt x="8172" y="16998"/>
                    <a:pt x="8788" y="17569"/>
                  </a:cubicBezTo>
                  <a:cubicBezTo>
                    <a:pt x="9382" y="18140"/>
                    <a:pt x="9975" y="18710"/>
                    <a:pt x="10569" y="19304"/>
                  </a:cubicBezTo>
                  <a:cubicBezTo>
                    <a:pt x="11733" y="18756"/>
                    <a:pt x="13125" y="17820"/>
                    <a:pt x="13308" y="16542"/>
                  </a:cubicBezTo>
                  <a:cubicBezTo>
                    <a:pt x="12509" y="16017"/>
                    <a:pt x="11801" y="15355"/>
                    <a:pt x="11185" y="14647"/>
                  </a:cubicBezTo>
                  <a:cubicBezTo>
                    <a:pt x="10591" y="14008"/>
                    <a:pt x="9998" y="13301"/>
                    <a:pt x="9701" y="12502"/>
                  </a:cubicBezTo>
                  <a:cubicBezTo>
                    <a:pt x="9496" y="12616"/>
                    <a:pt x="9290" y="12707"/>
                    <a:pt x="9085" y="12753"/>
                  </a:cubicBezTo>
                  <a:cubicBezTo>
                    <a:pt x="9029" y="12767"/>
                    <a:pt x="8963" y="12777"/>
                    <a:pt x="8899" y="12777"/>
                  </a:cubicBezTo>
                  <a:cubicBezTo>
                    <a:pt x="8755" y="12777"/>
                    <a:pt x="8614" y="12728"/>
                    <a:pt x="8583" y="12570"/>
                  </a:cubicBezTo>
                  <a:cubicBezTo>
                    <a:pt x="8537" y="12410"/>
                    <a:pt x="8606" y="12159"/>
                    <a:pt x="8651" y="11977"/>
                  </a:cubicBezTo>
                  <a:cubicBezTo>
                    <a:pt x="8788" y="11612"/>
                    <a:pt x="8971" y="11246"/>
                    <a:pt x="9199" y="10904"/>
                  </a:cubicBezTo>
                  <a:lnTo>
                    <a:pt x="9199" y="10904"/>
                  </a:lnTo>
                  <a:cubicBezTo>
                    <a:pt x="9108" y="10950"/>
                    <a:pt x="9016" y="10995"/>
                    <a:pt x="8948" y="11041"/>
                  </a:cubicBezTo>
                  <a:cubicBezTo>
                    <a:pt x="8735" y="11138"/>
                    <a:pt x="8456" y="11284"/>
                    <a:pt x="8195" y="11284"/>
                  </a:cubicBezTo>
                  <a:cubicBezTo>
                    <a:pt x="8148" y="11284"/>
                    <a:pt x="8103" y="11279"/>
                    <a:pt x="8058" y="11269"/>
                  </a:cubicBezTo>
                  <a:cubicBezTo>
                    <a:pt x="7761" y="11178"/>
                    <a:pt x="7807" y="10881"/>
                    <a:pt x="7852" y="10630"/>
                  </a:cubicBezTo>
                  <a:cubicBezTo>
                    <a:pt x="7944" y="10174"/>
                    <a:pt x="8195" y="9717"/>
                    <a:pt x="8491" y="9329"/>
                  </a:cubicBezTo>
                  <a:lnTo>
                    <a:pt x="8491" y="9329"/>
                  </a:lnTo>
                  <a:cubicBezTo>
                    <a:pt x="8469" y="9352"/>
                    <a:pt x="8423" y="9375"/>
                    <a:pt x="8377" y="9375"/>
                  </a:cubicBezTo>
                  <a:cubicBezTo>
                    <a:pt x="8214" y="9449"/>
                    <a:pt x="7962" y="9562"/>
                    <a:pt x="7744" y="9562"/>
                  </a:cubicBezTo>
                  <a:cubicBezTo>
                    <a:pt x="7628" y="9562"/>
                    <a:pt x="7521" y="9530"/>
                    <a:pt x="7442" y="9443"/>
                  </a:cubicBezTo>
                  <a:cubicBezTo>
                    <a:pt x="7190" y="9192"/>
                    <a:pt x="7419" y="8758"/>
                    <a:pt x="7533" y="8507"/>
                  </a:cubicBezTo>
                  <a:cubicBezTo>
                    <a:pt x="7852" y="7891"/>
                    <a:pt x="8263" y="7343"/>
                    <a:pt x="8697" y="6795"/>
                  </a:cubicBezTo>
                  <a:cubicBezTo>
                    <a:pt x="8697" y="6795"/>
                    <a:pt x="8674" y="6795"/>
                    <a:pt x="8674" y="6773"/>
                  </a:cubicBezTo>
                  <a:cubicBezTo>
                    <a:pt x="8469" y="5563"/>
                    <a:pt x="7967" y="4353"/>
                    <a:pt x="7236" y="3349"/>
                  </a:cubicBezTo>
                  <a:cubicBezTo>
                    <a:pt x="6437" y="2208"/>
                    <a:pt x="5387" y="1272"/>
                    <a:pt x="4360" y="336"/>
                  </a:cubicBezTo>
                  <a:cubicBezTo>
                    <a:pt x="4220" y="243"/>
                    <a:pt x="3868" y="1"/>
                    <a:pt x="3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1118126" y="2812752"/>
              <a:ext cx="218468" cy="216262"/>
            </a:xfrm>
            <a:custGeom>
              <a:avLst/>
              <a:gdLst/>
              <a:ahLst/>
              <a:cxnLst/>
              <a:rect l="l" t="t" r="r" b="b"/>
              <a:pathLst>
                <a:path w="6734" h="6666" extrusionOk="0">
                  <a:moveTo>
                    <a:pt x="2808" y="0"/>
                  </a:moveTo>
                  <a:cubicBezTo>
                    <a:pt x="2808" y="6"/>
                    <a:pt x="2808" y="12"/>
                    <a:pt x="2809" y="17"/>
                  </a:cubicBezTo>
                  <a:lnTo>
                    <a:pt x="2809" y="17"/>
                  </a:lnTo>
                  <a:cubicBezTo>
                    <a:pt x="2809" y="12"/>
                    <a:pt x="2808" y="6"/>
                    <a:pt x="2808" y="0"/>
                  </a:cubicBezTo>
                  <a:close/>
                  <a:moveTo>
                    <a:pt x="2809" y="17"/>
                  </a:moveTo>
                  <a:lnTo>
                    <a:pt x="2809" y="17"/>
                  </a:lnTo>
                  <a:cubicBezTo>
                    <a:pt x="2853" y="720"/>
                    <a:pt x="2828" y="1443"/>
                    <a:pt x="2443" y="2055"/>
                  </a:cubicBezTo>
                  <a:cubicBezTo>
                    <a:pt x="1872" y="2945"/>
                    <a:pt x="936" y="3630"/>
                    <a:pt x="0" y="4155"/>
                  </a:cubicBezTo>
                  <a:cubicBezTo>
                    <a:pt x="411" y="5227"/>
                    <a:pt x="1233" y="6391"/>
                    <a:pt x="2488" y="6665"/>
                  </a:cubicBezTo>
                  <a:cubicBezTo>
                    <a:pt x="3059" y="5889"/>
                    <a:pt x="3721" y="5159"/>
                    <a:pt x="4474" y="4520"/>
                  </a:cubicBezTo>
                  <a:cubicBezTo>
                    <a:pt x="5136" y="3949"/>
                    <a:pt x="5889" y="3424"/>
                    <a:pt x="6734" y="3127"/>
                  </a:cubicBezTo>
                  <a:cubicBezTo>
                    <a:pt x="5524" y="2602"/>
                    <a:pt x="4246" y="2100"/>
                    <a:pt x="3401" y="1096"/>
                  </a:cubicBezTo>
                  <a:cubicBezTo>
                    <a:pt x="3150" y="799"/>
                    <a:pt x="2968" y="457"/>
                    <a:pt x="2831" y="114"/>
                  </a:cubicBezTo>
                  <a:cubicBezTo>
                    <a:pt x="2831" y="75"/>
                    <a:pt x="2813" y="52"/>
                    <a:pt x="2809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1103300" y="2392199"/>
              <a:ext cx="489525" cy="649207"/>
            </a:xfrm>
            <a:custGeom>
              <a:avLst/>
              <a:gdLst/>
              <a:ahLst/>
              <a:cxnLst/>
              <a:rect l="l" t="t" r="r" b="b"/>
              <a:pathLst>
                <a:path w="15089" h="20011" extrusionOk="0">
                  <a:moveTo>
                    <a:pt x="10738" y="5331"/>
                  </a:moveTo>
                  <a:cubicBezTo>
                    <a:pt x="11128" y="5331"/>
                    <a:pt x="11503" y="5439"/>
                    <a:pt x="11779" y="5728"/>
                  </a:cubicBezTo>
                  <a:cubicBezTo>
                    <a:pt x="12281" y="6253"/>
                    <a:pt x="12053" y="7029"/>
                    <a:pt x="11710" y="7577"/>
                  </a:cubicBezTo>
                  <a:cubicBezTo>
                    <a:pt x="11345" y="8170"/>
                    <a:pt x="10797" y="8604"/>
                    <a:pt x="10181" y="8992"/>
                  </a:cubicBezTo>
                  <a:cubicBezTo>
                    <a:pt x="9907" y="9174"/>
                    <a:pt x="9565" y="9380"/>
                    <a:pt x="9222" y="9471"/>
                  </a:cubicBezTo>
                  <a:cubicBezTo>
                    <a:pt x="9189" y="9479"/>
                    <a:pt x="9168" y="9485"/>
                    <a:pt x="9152" y="9485"/>
                  </a:cubicBezTo>
                  <a:cubicBezTo>
                    <a:pt x="9125" y="9485"/>
                    <a:pt x="9114" y="9469"/>
                    <a:pt x="9085" y="9425"/>
                  </a:cubicBezTo>
                  <a:cubicBezTo>
                    <a:pt x="9062" y="9357"/>
                    <a:pt x="9062" y="9357"/>
                    <a:pt x="9062" y="9288"/>
                  </a:cubicBezTo>
                  <a:cubicBezTo>
                    <a:pt x="9085" y="9220"/>
                    <a:pt x="9108" y="9151"/>
                    <a:pt x="9131" y="9083"/>
                  </a:cubicBezTo>
                  <a:cubicBezTo>
                    <a:pt x="9199" y="8900"/>
                    <a:pt x="9291" y="8718"/>
                    <a:pt x="9382" y="8558"/>
                  </a:cubicBezTo>
                  <a:cubicBezTo>
                    <a:pt x="9724" y="7896"/>
                    <a:pt x="10181" y="7257"/>
                    <a:pt x="10637" y="6664"/>
                  </a:cubicBezTo>
                  <a:cubicBezTo>
                    <a:pt x="10672" y="6612"/>
                    <a:pt x="10616" y="6548"/>
                    <a:pt x="10557" y="6548"/>
                  </a:cubicBezTo>
                  <a:cubicBezTo>
                    <a:pt x="10538" y="6548"/>
                    <a:pt x="10518" y="6555"/>
                    <a:pt x="10500" y="6572"/>
                  </a:cubicBezTo>
                  <a:cubicBezTo>
                    <a:pt x="10386" y="6686"/>
                    <a:pt x="10295" y="6800"/>
                    <a:pt x="10181" y="6937"/>
                  </a:cubicBezTo>
                  <a:cubicBezTo>
                    <a:pt x="10158" y="6435"/>
                    <a:pt x="10067" y="5956"/>
                    <a:pt x="9884" y="5477"/>
                  </a:cubicBezTo>
                  <a:cubicBezTo>
                    <a:pt x="10155" y="5389"/>
                    <a:pt x="10451" y="5331"/>
                    <a:pt x="10738" y="5331"/>
                  </a:cubicBezTo>
                  <a:close/>
                  <a:moveTo>
                    <a:pt x="7900" y="6246"/>
                  </a:moveTo>
                  <a:cubicBezTo>
                    <a:pt x="7916" y="6246"/>
                    <a:pt x="7931" y="6248"/>
                    <a:pt x="7944" y="6253"/>
                  </a:cubicBezTo>
                  <a:cubicBezTo>
                    <a:pt x="8172" y="6276"/>
                    <a:pt x="8081" y="6549"/>
                    <a:pt x="8058" y="6664"/>
                  </a:cubicBezTo>
                  <a:cubicBezTo>
                    <a:pt x="7967" y="7029"/>
                    <a:pt x="7739" y="7325"/>
                    <a:pt x="7510" y="7599"/>
                  </a:cubicBezTo>
                  <a:cubicBezTo>
                    <a:pt x="7259" y="7873"/>
                    <a:pt x="6985" y="8079"/>
                    <a:pt x="6734" y="8353"/>
                  </a:cubicBezTo>
                  <a:cubicBezTo>
                    <a:pt x="6506" y="8581"/>
                    <a:pt x="6301" y="8809"/>
                    <a:pt x="6095" y="9083"/>
                  </a:cubicBezTo>
                  <a:cubicBezTo>
                    <a:pt x="5639" y="9654"/>
                    <a:pt x="5296" y="10293"/>
                    <a:pt x="5136" y="11000"/>
                  </a:cubicBezTo>
                  <a:cubicBezTo>
                    <a:pt x="5114" y="11009"/>
                    <a:pt x="5091" y="11013"/>
                    <a:pt x="5068" y="11013"/>
                  </a:cubicBezTo>
                  <a:cubicBezTo>
                    <a:pt x="4724" y="11013"/>
                    <a:pt x="4378" y="10099"/>
                    <a:pt x="4292" y="9928"/>
                  </a:cubicBezTo>
                  <a:cubicBezTo>
                    <a:pt x="4155" y="9585"/>
                    <a:pt x="3995" y="9243"/>
                    <a:pt x="3813" y="8900"/>
                  </a:cubicBezTo>
                  <a:cubicBezTo>
                    <a:pt x="4018" y="8786"/>
                    <a:pt x="4178" y="8604"/>
                    <a:pt x="4360" y="8444"/>
                  </a:cubicBezTo>
                  <a:cubicBezTo>
                    <a:pt x="4634" y="8193"/>
                    <a:pt x="4908" y="7965"/>
                    <a:pt x="5205" y="7759"/>
                  </a:cubicBezTo>
                  <a:cubicBezTo>
                    <a:pt x="5798" y="7303"/>
                    <a:pt x="6438" y="6869"/>
                    <a:pt x="7145" y="6549"/>
                  </a:cubicBezTo>
                  <a:cubicBezTo>
                    <a:pt x="7328" y="6458"/>
                    <a:pt x="7487" y="6367"/>
                    <a:pt x="7693" y="6298"/>
                  </a:cubicBezTo>
                  <a:cubicBezTo>
                    <a:pt x="7748" y="6280"/>
                    <a:pt x="7834" y="6246"/>
                    <a:pt x="7900" y="6246"/>
                  </a:cubicBezTo>
                  <a:close/>
                  <a:moveTo>
                    <a:pt x="12326" y="7166"/>
                  </a:moveTo>
                  <a:cubicBezTo>
                    <a:pt x="12578" y="7280"/>
                    <a:pt x="12806" y="7417"/>
                    <a:pt x="12920" y="7645"/>
                  </a:cubicBezTo>
                  <a:cubicBezTo>
                    <a:pt x="13080" y="7987"/>
                    <a:pt x="12966" y="8375"/>
                    <a:pt x="12783" y="8695"/>
                  </a:cubicBezTo>
                  <a:cubicBezTo>
                    <a:pt x="12463" y="9266"/>
                    <a:pt x="11938" y="9722"/>
                    <a:pt x="11413" y="10156"/>
                  </a:cubicBezTo>
                  <a:cubicBezTo>
                    <a:pt x="11117" y="10361"/>
                    <a:pt x="10820" y="10589"/>
                    <a:pt x="10523" y="10772"/>
                  </a:cubicBezTo>
                  <a:cubicBezTo>
                    <a:pt x="10363" y="10886"/>
                    <a:pt x="10181" y="10978"/>
                    <a:pt x="10021" y="11069"/>
                  </a:cubicBezTo>
                  <a:cubicBezTo>
                    <a:pt x="9930" y="11092"/>
                    <a:pt x="9861" y="11137"/>
                    <a:pt x="9770" y="11160"/>
                  </a:cubicBezTo>
                  <a:cubicBezTo>
                    <a:pt x="9735" y="11177"/>
                    <a:pt x="9622" y="11221"/>
                    <a:pt x="9549" y="11221"/>
                  </a:cubicBezTo>
                  <a:cubicBezTo>
                    <a:pt x="9526" y="11221"/>
                    <a:pt x="9507" y="11217"/>
                    <a:pt x="9496" y="11206"/>
                  </a:cubicBezTo>
                  <a:cubicBezTo>
                    <a:pt x="9473" y="11183"/>
                    <a:pt x="9519" y="10955"/>
                    <a:pt x="9542" y="10909"/>
                  </a:cubicBezTo>
                  <a:cubicBezTo>
                    <a:pt x="9542" y="10863"/>
                    <a:pt x="9565" y="10795"/>
                    <a:pt x="9587" y="10726"/>
                  </a:cubicBezTo>
                  <a:cubicBezTo>
                    <a:pt x="9633" y="10521"/>
                    <a:pt x="9724" y="10338"/>
                    <a:pt x="9816" y="10156"/>
                  </a:cubicBezTo>
                  <a:cubicBezTo>
                    <a:pt x="9930" y="9882"/>
                    <a:pt x="10090" y="9631"/>
                    <a:pt x="10249" y="9380"/>
                  </a:cubicBezTo>
                  <a:cubicBezTo>
                    <a:pt x="10500" y="9243"/>
                    <a:pt x="10706" y="9106"/>
                    <a:pt x="10934" y="8946"/>
                  </a:cubicBezTo>
                  <a:cubicBezTo>
                    <a:pt x="11299" y="8672"/>
                    <a:pt x="11642" y="8375"/>
                    <a:pt x="11893" y="8010"/>
                  </a:cubicBezTo>
                  <a:cubicBezTo>
                    <a:pt x="12075" y="7759"/>
                    <a:pt x="12212" y="7462"/>
                    <a:pt x="12326" y="7166"/>
                  </a:cubicBezTo>
                  <a:close/>
                  <a:moveTo>
                    <a:pt x="12806" y="9311"/>
                  </a:moveTo>
                  <a:cubicBezTo>
                    <a:pt x="13194" y="9425"/>
                    <a:pt x="13080" y="10019"/>
                    <a:pt x="12988" y="10338"/>
                  </a:cubicBezTo>
                  <a:cubicBezTo>
                    <a:pt x="12851" y="10704"/>
                    <a:pt x="12555" y="11046"/>
                    <a:pt x="12281" y="11343"/>
                  </a:cubicBezTo>
                  <a:cubicBezTo>
                    <a:pt x="12007" y="11617"/>
                    <a:pt x="11687" y="11868"/>
                    <a:pt x="11368" y="12096"/>
                  </a:cubicBezTo>
                  <a:cubicBezTo>
                    <a:pt x="11185" y="12233"/>
                    <a:pt x="11003" y="12370"/>
                    <a:pt x="10797" y="12484"/>
                  </a:cubicBezTo>
                  <a:cubicBezTo>
                    <a:pt x="10660" y="12552"/>
                    <a:pt x="10478" y="12667"/>
                    <a:pt x="10295" y="12712"/>
                  </a:cubicBezTo>
                  <a:cubicBezTo>
                    <a:pt x="10272" y="12438"/>
                    <a:pt x="10386" y="12119"/>
                    <a:pt x="10478" y="11868"/>
                  </a:cubicBezTo>
                  <a:cubicBezTo>
                    <a:pt x="10615" y="11548"/>
                    <a:pt x="10774" y="11251"/>
                    <a:pt x="10934" y="10955"/>
                  </a:cubicBezTo>
                  <a:cubicBezTo>
                    <a:pt x="11368" y="10681"/>
                    <a:pt x="11779" y="10361"/>
                    <a:pt x="12144" y="10019"/>
                  </a:cubicBezTo>
                  <a:cubicBezTo>
                    <a:pt x="12372" y="9813"/>
                    <a:pt x="12600" y="9562"/>
                    <a:pt x="12806" y="9311"/>
                  </a:cubicBezTo>
                  <a:close/>
                  <a:moveTo>
                    <a:pt x="4980" y="280"/>
                  </a:moveTo>
                  <a:cubicBezTo>
                    <a:pt x="5204" y="280"/>
                    <a:pt x="5567" y="522"/>
                    <a:pt x="5707" y="615"/>
                  </a:cubicBezTo>
                  <a:cubicBezTo>
                    <a:pt x="6734" y="1551"/>
                    <a:pt x="7784" y="2487"/>
                    <a:pt x="8583" y="3628"/>
                  </a:cubicBezTo>
                  <a:cubicBezTo>
                    <a:pt x="9314" y="4632"/>
                    <a:pt x="9816" y="5842"/>
                    <a:pt x="10021" y="7052"/>
                  </a:cubicBezTo>
                  <a:cubicBezTo>
                    <a:pt x="10021" y="7074"/>
                    <a:pt x="10044" y="7074"/>
                    <a:pt x="10044" y="7074"/>
                  </a:cubicBezTo>
                  <a:cubicBezTo>
                    <a:pt x="9610" y="7622"/>
                    <a:pt x="9199" y="8170"/>
                    <a:pt x="8880" y="8786"/>
                  </a:cubicBezTo>
                  <a:cubicBezTo>
                    <a:pt x="8766" y="9037"/>
                    <a:pt x="8537" y="9471"/>
                    <a:pt x="8789" y="9722"/>
                  </a:cubicBezTo>
                  <a:cubicBezTo>
                    <a:pt x="8868" y="9809"/>
                    <a:pt x="8975" y="9841"/>
                    <a:pt x="9091" y="9841"/>
                  </a:cubicBezTo>
                  <a:cubicBezTo>
                    <a:pt x="9309" y="9841"/>
                    <a:pt x="9561" y="9728"/>
                    <a:pt x="9724" y="9654"/>
                  </a:cubicBezTo>
                  <a:cubicBezTo>
                    <a:pt x="9770" y="9654"/>
                    <a:pt x="9816" y="9631"/>
                    <a:pt x="9838" y="9608"/>
                  </a:cubicBezTo>
                  <a:lnTo>
                    <a:pt x="9838" y="9608"/>
                  </a:lnTo>
                  <a:cubicBezTo>
                    <a:pt x="9542" y="9996"/>
                    <a:pt x="9291" y="10453"/>
                    <a:pt x="9199" y="10909"/>
                  </a:cubicBezTo>
                  <a:cubicBezTo>
                    <a:pt x="9154" y="11160"/>
                    <a:pt x="9108" y="11457"/>
                    <a:pt x="9405" y="11548"/>
                  </a:cubicBezTo>
                  <a:cubicBezTo>
                    <a:pt x="9450" y="11558"/>
                    <a:pt x="9495" y="11563"/>
                    <a:pt x="9542" y="11563"/>
                  </a:cubicBezTo>
                  <a:cubicBezTo>
                    <a:pt x="9803" y="11563"/>
                    <a:pt x="10082" y="11417"/>
                    <a:pt x="10295" y="11320"/>
                  </a:cubicBezTo>
                  <a:cubicBezTo>
                    <a:pt x="10363" y="11274"/>
                    <a:pt x="10455" y="11229"/>
                    <a:pt x="10546" y="11183"/>
                  </a:cubicBezTo>
                  <a:lnTo>
                    <a:pt x="10546" y="11183"/>
                  </a:lnTo>
                  <a:cubicBezTo>
                    <a:pt x="10318" y="11525"/>
                    <a:pt x="10112" y="11891"/>
                    <a:pt x="9998" y="12256"/>
                  </a:cubicBezTo>
                  <a:cubicBezTo>
                    <a:pt x="9953" y="12438"/>
                    <a:pt x="9884" y="12689"/>
                    <a:pt x="9930" y="12849"/>
                  </a:cubicBezTo>
                  <a:cubicBezTo>
                    <a:pt x="9961" y="13007"/>
                    <a:pt x="10102" y="13056"/>
                    <a:pt x="10246" y="13056"/>
                  </a:cubicBezTo>
                  <a:cubicBezTo>
                    <a:pt x="10310" y="13056"/>
                    <a:pt x="10376" y="13046"/>
                    <a:pt x="10432" y="13032"/>
                  </a:cubicBezTo>
                  <a:cubicBezTo>
                    <a:pt x="10637" y="12986"/>
                    <a:pt x="10843" y="12895"/>
                    <a:pt x="11048" y="12781"/>
                  </a:cubicBezTo>
                  <a:cubicBezTo>
                    <a:pt x="11345" y="13580"/>
                    <a:pt x="11938" y="14287"/>
                    <a:pt x="12532" y="14926"/>
                  </a:cubicBezTo>
                  <a:cubicBezTo>
                    <a:pt x="13148" y="15634"/>
                    <a:pt x="13856" y="16296"/>
                    <a:pt x="14655" y="16821"/>
                  </a:cubicBezTo>
                  <a:cubicBezTo>
                    <a:pt x="14472" y="18099"/>
                    <a:pt x="13080" y="19035"/>
                    <a:pt x="11916" y="19583"/>
                  </a:cubicBezTo>
                  <a:cubicBezTo>
                    <a:pt x="11322" y="18989"/>
                    <a:pt x="10729" y="18419"/>
                    <a:pt x="10135" y="17848"/>
                  </a:cubicBezTo>
                  <a:cubicBezTo>
                    <a:pt x="9519" y="17277"/>
                    <a:pt x="8880" y="16707"/>
                    <a:pt x="8195" y="16227"/>
                  </a:cubicBezTo>
                  <a:cubicBezTo>
                    <a:pt x="7716" y="15885"/>
                    <a:pt x="7191" y="15702"/>
                    <a:pt x="6643" y="15474"/>
                  </a:cubicBezTo>
                  <a:cubicBezTo>
                    <a:pt x="5913" y="15155"/>
                    <a:pt x="5159" y="14767"/>
                    <a:pt x="4566" y="14242"/>
                  </a:cubicBezTo>
                  <a:cubicBezTo>
                    <a:pt x="4269" y="13990"/>
                    <a:pt x="4018" y="13717"/>
                    <a:pt x="3835" y="13397"/>
                  </a:cubicBezTo>
                  <a:cubicBezTo>
                    <a:pt x="3630" y="13032"/>
                    <a:pt x="3562" y="12644"/>
                    <a:pt x="3447" y="12256"/>
                  </a:cubicBezTo>
                  <a:cubicBezTo>
                    <a:pt x="3219" y="11502"/>
                    <a:pt x="2854" y="10795"/>
                    <a:pt x="2489" y="10087"/>
                  </a:cubicBezTo>
                  <a:cubicBezTo>
                    <a:pt x="2283" y="9745"/>
                    <a:pt x="2078" y="9403"/>
                    <a:pt x="1895" y="9037"/>
                  </a:cubicBezTo>
                  <a:cubicBezTo>
                    <a:pt x="1690" y="8695"/>
                    <a:pt x="1462" y="8330"/>
                    <a:pt x="1370" y="7942"/>
                  </a:cubicBezTo>
                  <a:cubicBezTo>
                    <a:pt x="1347" y="7782"/>
                    <a:pt x="1347" y="7622"/>
                    <a:pt x="1576" y="7622"/>
                  </a:cubicBezTo>
                  <a:cubicBezTo>
                    <a:pt x="1667" y="7622"/>
                    <a:pt x="1804" y="7668"/>
                    <a:pt x="1895" y="7691"/>
                  </a:cubicBezTo>
                  <a:cubicBezTo>
                    <a:pt x="2124" y="7759"/>
                    <a:pt x="2352" y="7873"/>
                    <a:pt x="2557" y="7965"/>
                  </a:cubicBezTo>
                  <a:cubicBezTo>
                    <a:pt x="2945" y="8170"/>
                    <a:pt x="3219" y="8467"/>
                    <a:pt x="3447" y="8809"/>
                  </a:cubicBezTo>
                  <a:cubicBezTo>
                    <a:pt x="3698" y="9197"/>
                    <a:pt x="3904" y="9608"/>
                    <a:pt x="4109" y="10019"/>
                  </a:cubicBezTo>
                  <a:cubicBezTo>
                    <a:pt x="4269" y="10384"/>
                    <a:pt x="4429" y="10818"/>
                    <a:pt x="4748" y="11092"/>
                  </a:cubicBezTo>
                  <a:cubicBezTo>
                    <a:pt x="4854" y="11186"/>
                    <a:pt x="4951" y="11226"/>
                    <a:pt x="5040" y="11226"/>
                  </a:cubicBezTo>
                  <a:cubicBezTo>
                    <a:pt x="5319" y="11226"/>
                    <a:pt x="5523" y="10833"/>
                    <a:pt x="5661" y="10453"/>
                  </a:cubicBezTo>
                  <a:cubicBezTo>
                    <a:pt x="5707" y="10316"/>
                    <a:pt x="5753" y="10156"/>
                    <a:pt x="5776" y="10019"/>
                  </a:cubicBezTo>
                  <a:cubicBezTo>
                    <a:pt x="5776" y="9973"/>
                    <a:pt x="5776" y="9928"/>
                    <a:pt x="5798" y="9905"/>
                  </a:cubicBezTo>
                  <a:cubicBezTo>
                    <a:pt x="5981" y="9585"/>
                    <a:pt x="6232" y="9266"/>
                    <a:pt x="6483" y="8992"/>
                  </a:cubicBezTo>
                  <a:cubicBezTo>
                    <a:pt x="7008" y="8375"/>
                    <a:pt x="7739" y="7919"/>
                    <a:pt x="8149" y="7211"/>
                  </a:cubicBezTo>
                  <a:cubicBezTo>
                    <a:pt x="8309" y="6937"/>
                    <a:pt x="8469" y="6595"/>
                    <a:pt x="8401" y="6276"/>
                  </a:cubicBezTo>
                  <a:cubicBezTo>
                    <a:pt x="8332" y="6052"/>
                    <a:pt x="8146" y="5945"/>
                    <a:pt x="7942" y="5945"/>
                  </a:cubicBezTo>
                  <a:cubicBezTo>
                    <a:pt x="7875" y="5945"/>
                    <a:pt x="7806" y="5956"/>
                    <a:pt x="7739" y="5979"/>
                  </a:cubicBezTo>
                  <a:cubicBezTo>
                    <a:pt x="7328" y="6070"/>
                    <a:pt x="6963" y="6253"/>
                    <a:pt x="6620" y="6435"/>
                  </a:cubicBezTo>
                  <a:cubicBezTo>
                    <a:pt x="6209" y="6664"/>
                    <a:pt x="5821" y="6892"/>
                    <a:pt x="5456" y="7143"/>
                  </a:cubicBezTo>
                  <a:cubicBezTo>
                    <a:pt x="5433" y="7166"/>
                    <a:pt x="5410" y="7166"/>
                    <a:pt x="5388" y="7189"/>
                  </a:cubicBezTo>
                  <a:cubicBezTo>
                    <a:pt x="5182" y="6435"/>
                    <a:pt x="4863" y="5728"/>
                    <a:pt x="4475" y="5066"/>
                  </a:cubicBezTo>
                  <a:cubicBezTo>
                    <a:pt x="4246" y="4701"/>
                    <a:pt x="4018" y="4358"/>
                    <a:pt x="3721" y="4061"/>
                  </a:cubicBezTo>
                  <a:cubicBezTo>
                    <a:pt x="3425" y="3788"/>
                    <a:pt x="3059" y="3582"/>
                    <a:pt x="2740" y="3308"/>
                  </a:cubicBezTo>
                  <a:cubicBezTo>
                    <a:pt x="2420" y="3011"/>
                    <a:pt x="2032" y="2692"/>
                    <a:pt x="1918" y="2258"/>
                  </a:cubicBezTo>
                  <a:cubicBezTo>
                    <a:pt x="1895" y="2167"/>
                    <a:pt x="1895" y="2030"/>
                    <a:pt x="1941" y="1939"/>
                  </a:cubicBezTo>
                  <a:cubicBezTo>
                    <a:pt x="2032" y="1802"/>
                    <a:pt x="2192" y="1802"/>
                    <a:pt x="2329" y="1802"/>
                  </a:cubicBezTo>
                  <a:cubicBezTo>
                    <a:pt x="2580" y="1825"/>
                    <a:pt x="2831" y="1962"/>
                    <a:pt x="3059" y="2076"/>
                  </a:cubicBezTo>
                  <a:cubicBezTo>
                    <a:pt x="3858" y="2509"/>
                    <a:pt x="4612" y="3057"/>
                    <a:pt x="5159" y="3742"/>
                  </a:cubicBezTo>
                  <a:cubicBezTo>
                    <a:pt x="5776" y="4495"/>
                    <a:pt x="6255" y="5317"/>
                    <a:pt x="6780" y="6139"/>
                  </a:cubicBezTo>
                  <a:cubicBezTo>
                    <a:pt x="6803" y="6161"/>
                    <a:pt x="6848" y="6161"/>
                    <a:pt x="6894" y="6161"/>
                  </a:cubicBezTo>
                  <a:cubicBezTo>
                    <a:pt x="6917" y="6139"/>
                    <a:pt x="6940" y="6093"/>
                    <a:pt x="6917" y="6047"/>
                  </a:cubicBezTo>
                  <a:cubicBezTo>
                    <a:pt x="6415" y="5248"/>
                    <a:pt x="5958" y="4404"/>
                    <a:pt x="5365" y="3651"/>
                  </a:cubicBezTo>
                  <a:cubicBezTo>
                    <a:pt x="4817" y="2966"/>
                    <a:pt x="4087" y="2395"/>
                    <a:pt x="3288" y="1939"/>
                  </a:cubicBezTo>
                  <a:cubicBezTo>
                    <a:pt x="3219" y="1642"/>
                    <a:pt x="3128" y="1345"/>
                    <a:pt x="3174" y="1026"/>
                  </a:cubicBezTo>
                  <a:cubicBezTo>
                    <a:pt x="3174" y="870"/>
                    <a:pt x="3223" y="714"/>
                    <a:pt x="3394" y="714"/>
                  </a:cubicBezTo>
                  <a:cubicBezTo>
                    <a:pt x="3423" y="714"/>
                    <a:pt x="3456" y="719"/>
                    <a:pt x="3493" y="729"/>
                  </a:cubicBezTo>
                  <a:cubicBezTo>
                    <a:pt x="3653" y="752"/>
                    <a:pt x="3790" y="843"/>
                    <a:pt x="3927" y="912"/>
                  </a:cubicBezTo>
                  <a:cubicBezTo>
                    <a:pt x="4246" y="1117"/>
                    <a:pt x="4520" y="1368"/>
                    <a:pt x="4794" y="1619"/>
                  </a:cubicBezTo>
                  <a:cubicBezTo>
                    <a:pt x="5045" y="1847"/>
                    <a:pt x="5273" y="2098"/>
                    <a:pt x="5502" y="2327"/>
                  </a:cubicBezTo>
                  <a:cubicBezTo>
                    <a:pt x="5753" y="2601"/>
                    <a:pt x="5981" y="2875"/>
                    <a:pt x="6186" y="3148"/>
                  </a:cubicBezTo>
                  <a:cubicBezTo>
                    <a:pt x="6369" y="3377"/>
                    <a:pt x="6597" y="3582"/>
                    <a:pt x="6780" y="3810"/>
                  </a:cubicBezTo>
                  <a:cubicBezTo>
                    <a:pt x="7236" y="4335"/>
                    <a:pt x="7716" y="4929"/>
                    <a:pt x="7944" y="5591"/>
                  </a:cubicBezTo>
                  <a:cubicBezTo>
                    <a:pt x="7961" y="5626"/>
                    <a:pt x="7992" y="5641"/>
                    <a:pt x="8022" y="5641"/>
                  </a:cubicBezTo>
                  <a:cubicBezTo>
                    <a:pt x="8071" y="5641"/>
                    <a:pt x="8118" y="5602"/>
                    <a:pt x="8104" y="5545"/>
                  </a:cubicBezTo>
                  <a:cubicBezTo>
                    <a:pt x="8035" y="5066"/>
                    <a:pt x="7761" y="4632"/>
                    <a:pt x="7510" y="4221"/>
                  </a:cubicBezTo>
                  <a:cubicBezTo>
                    <a:pt x="7214" y="3788"/>
                    <a:pt x="6894" y="3400"/>
                    <a:pt x="6552" y="3011"/>
                  </a:cubicBezTo>
                  <a:cubicBezTo>
                    <a:pt x="6209" y="2555"/>
                    <a:pt x="5844" y="2098"/>
                    <a:pt x="5433" y="1688"/>
                  </a:cubicBezTo>
                  <a:cubicBezTo>
                    <a:pt x="5273" y="1551"/>
                    <a:pt x="5114" y="1391"/>
                    <a:pt x="4954" y="1254"/>
                  </a:cubicBezTo>
                  <a:cubicBezTo>
                    <a:pt x="4863" y="1003"/>
                    <a:pt x="4771" y="729"/>
                    <a:pt x="4794" y="478"/>
                  </a:cubicBezTo>
                  <a:cubicBezTo>
                    <a:pt x="4801" y="333"/>
                    <a:pt x="4876" y="280"/>
                    <a:pt x="4980" y="280"/>
                  </a:cubicBezTo>
                  <a:close/>
                  <a:moveTo>
                    <a:pt x="3266" y="12980"/>
                  </a:moveTo>
                  <a:cubicBezTo>
                    <a:pt x="3270" y="13015"/>
                    <a:pt x="3288" y="13038"/>
                    <a:pt x="3288" y="13077"/>
                  </a:cubicBezTo>
                  <a:cubicBezTo>
                    <a:pt x="3425" y="13443"/>
                    <a:pt x="3607" y="13762"/>
                    <a:pt x="3858" y="14059"/>
                  </a:cubicBezTo>
                  <a:cubicBezTo>
                    <a:pt x="4703" y="15063"/>
                    <a:pt x="5981" y="15565"/>
                    <a:pt x="7191" y="16090"/>
                  </a:cubicBezTo>
                  <a:cubicBezTo>
                    <a:pt x="6346" y="16387"/>
                    <a:pt x="5593" y="16912"/>
                    <a:pt x="4931" y="17483"/>
                  </a:cubicBezTo>
                  <a:cubicBezTo>
                    <a:pt x="4178" y="18145"/>
                    <a:pt x="3516" y="18852"/>
                    <a:pt x="2945" y="19628"/>
                  </a:cubicBezTo>
                  <a:cubicBezTo>
                    <a:pt x="1690" y="19354"/>
                    <a:pt x="868" y="18190"/>
                    <a:pt x="457" y="17118"/>
                  </a:cubicBezTo>
                  <a:cubicBezTo>
                    <a:pt x="1393" y="16593"/>
                    <a:pt x="2329" y="15908"/>
                    <a:pt x="2900" y="15018"/>
                  </a:cubicBezTo>
                  <a:cubicBezTo>
                    <a:pt x="3285" y="14406"/>
                    <a:pt x="3310" y="13683"/>
                    <a:pt x="3266" y="12980"/>
                  </a:cubicBezTo>
                  <a:close/>
                  <a:moveTo>
                    <a:pt x="4980" y="1"/>
                  </a:moveTo>
                  <a:cubicBezTo>
                    <a:pt x="4925" y="1"/>
                    <a:pt x="4870" y="7"/>
                    <a:pt x="4817" y="21"/>
                  </a:cubicBezTo>
                  <a:cubicBezTo>
                    <a:pt x="4406" y="113"/>
                    <a:pt x="4475" y="569"/>
                    <a:pt x="4634" y="980"/>
                  </a:cubicBezTo>
                  <a:cubicBezTo>
                    <a:pt x="4475" y="843"/>
                    <a:pt x="4315" y="729"/>
                    <a:pt x="4132" y="638"/>
                  </a:cubicBezTo>
                  <a:cubicBezTo>
                    <a:pt x="3941" y="528"/>
                    <a:pt x="3651" y="403"/>
                    <a:pt x="3396" y="403"/>
                  </a:cubicBezTo>
                  <a:cubicBezTo>
                    <a:pt x="3225" y="403"/>
                    <a:pt x="3069" y="459"/>
                    <a:pt x="2968" y="615"/>
                  </a:cubicBezTo>
                  <a:cubicBezTo>
                    <a:pt x="2854" y="797"/>
                    <a:pt x="2877" y="1049"/>
                    <a:pt x="2900" y="1254"/>
                  </a:cubicBezTo>
                  <a:cubicBezTo>
                    <a:pt x="2922" y="1437"/>
                    <a:pt x="2991" y="1642"/>
                    <a:pt x="3059" y="1825"/>
                  </a:cubicBezTo>
                  <a:cubicBezTo>
                    <a:pt x="2792" y="1700"/>
                    <a:pt x="2496" y="1561"/>
                    <a:pt x="2205" y="1561"/>
                  </a:cubicBezTo>
                  <a:cubicBezTo>
                    <a:pt x="2124" y="1561"/>
                    <a:pt x="2043" y="1571"/>
                    <a:pt x="1964" y="1596"/>
                  </a:cubicBezTo>
                  <a:cubicBezTo>
                    <a:pt x="1576" y="1756"/>
                    <a:pt x="1599" y="2167"/>
                    <a:pt x="1713" y="2487"/>
                  </a:cubicBezTo>
                  <a:cubicBezTo>
                    <a:pt x="1827" y="2875"/>
                    <a:pt x="2124" y="3194"/>
                    <a:pt x="2420" y="3491"/>
                  </a:cubicBezTo>
                  <a:cubicBezTo>
                    <a:pt x="2580" y="3651"/>
                    <a:pt x="2763" y="3788"/>
                    <a:pt x="2945" y="3947"/>
                  </a:cubicBezTo>
                  <a:cubicBezTo>
                    <a:pt x="3128" y="4084"/>
                    <a:pt x="3333" y="4221"/>
                    <a:pt x="3493" y="4381"/>
                  </a:cubicBezTo>
                  <a:cubicBezTo>
                    <a:pt x="4269" y="5226"/>
                    <a:pt x="4771" y="6276"/>
                    <a:pt x="5228" y="7303"/>
                  </a:cubicBezTo>
                  <a:cubicBezTo>
                    <a:pt x="4908" y="7508"/>
                    <a:pt x="4612" y="7736"/>
                    <a:pt x="4338" y="7987"/>
                  </a:cubicBezTo>
                  <a:cubicBezTo>
                    <a:pt x="4155" y="8124"/>
                    <a:pt x="3972" y="8284"/>
                    <a:pt x="3790" y="8444"/>
                  </a:cubicBezTo>
                  <a:cubicBezTo>
                    <a:pt x="3721" y="8512"/>
                    <a:pt x="3676" y="8558"/>
                    <a:pt x="3653" y="8627"/>
                  </a:cubicBezTo>
                  <a:cubicBezTo>
                    <a:pt x="3470" y="8353"/>
                    <a:pt x="3265" y="8124"/>
                    <a:pt x="2991" y="7919"/>
                  </a:cubicBezTo>
                  <a:cubicBezTo>
                    <a:pt x="2717" y="7714"/>
                    <a:pt x="2352" y="7554"/>
                    <a:pt x="1987" y="7440"/>
                  </a:cubicBezTo>
                  <a:cubicBezTo>
                    <a:pt x="1861" y="7394"/>
                    <a:pt x="1696" y="7348"/>
                    <a:pt x="1539" y="7348"/>
                  </a:cubicBezTo>
                  <a:cubicBezTo>
                    <a:pt x="1382" y="7348"/>
                    <a:pt x="1233" y="7394"/>
                    <a:pt x="1142" y="7531"/>
                  </a:cubicBezTo>
                  <a:cubicBezTo>
                    <a:pt x="937" y="7782"/>
                    <a:pt x="1119" y="8193"/>
                    <a:pt x="1233" y="8467"/>
                  </a:cubicBezTo>
                  <a:cubicBezTo>
                    <a:pt x="1393" y="8832"/>
                    <a:pt x="1599" y="9174"/>
                    <a:pt x="1804" y="9540"/>
                  </a:cubicBezTo>
                  <a:cubicBezTo>
                    <a:pt x="2215" y="10293"/>
                    <a:pt x="2626" y="11069"/>
                    <a:pt x="2922" y="11868"/>
                  </a:cubicBezTo>
                  <a:cubicBezTo>
                    <a:pt x="2945" y="11891"/>
                    <a:pt x="2945" y="11891"/>
                    <a:pt x="2945" y="11913"/>
                  </a:cubicBezTo>
                  <a:cubicBezTo>
                    <a:pt x="2945" y="12416"/>
                    <a:pt x="2968" y="12895"/>
                    <a:pt x="2945" y="13397"/>
                  </a:cubicBezTo>
                  <a:cubicBezTo>
                    <a:pt x="2922" y="13968"/>
                    <a:pt x="2831" y="14470"/>
                    <a:pt x="2489" y="14949"/>
                  </a:cubicBezTo>
                  <a:cubicBezTo>
                    <a:pt x="1895" y="15794"/>
                    <a:pt x="959" y="16433"/>
                    <a:pt x="46" y="16935"/>
                  </a:cubicBezTo>
                  <a:cubicBezTo>
                    <a:pt x="24" y="16958"/>
                    <a:pt x="1" y="17003"/>
                    <a:pt x="1" y="17026"/>
                  </a:cubicBezTo>
                  <a:cubicBezTo>
                    <a:pt x="480" y="18304"/>
                    <a:pt x="1462" y="19720"/>
                    <a:pt x="3037" y="19948"/>
                  </a:cubicBezTo>
                  <a:cubicBezTo>
                    <a:pt x="3082" y="19948"/>
                    <a:pt x="3105" y="19948"/>
                    <a:pt x="3128" y="19925"/>
                  </a:cubicBezTo>
                  <a:cubicBezTo>
                    <a:pt x="3676" y="19103"/>
                    <a:pt x="4338" y="18350"/>
                    <a:pt x="5068" y="17688"/>
                  </a:cubicBezTo>
                  <a:cubicBezTo>
                    <a:pt x="5753" y="17072"/>
                    <a:pt x="6506" y="16501"/>
                    <a:pt x="7419" y="16205"/>
                  </a:cubicBezTo>
                  <a:cubicBezTo>
                    <a:pt x="7419" y="16205"/>
                    <a:pt x="7442" y="16205"/>
                    <a:pt x="7465" y="16227"/>
                  </a:cubicBezTo>
                  <a:cubicBezTo>
                    <a:pt x="7898" y="16410"/>
                    <a:pt x="8264" y="16752"/>
                    <a:pt x="8629" y="17049"/>
                  </a:cubicBezTo>
                  <a:cubicBezTo>
                    <a:pt x="9017" y="17369"/>
                    <a:pt x="9382" y="17711"/>
                    <a:pt x="9747" y="18053"/>
                  </a:cubicBezTo>
                  <a:cubicBezTo>
                    <a:pt x="10455" y="18670"/>
                    <a:pt x="11117" y="19332"/>
                    <a:pt x="11779" y="19993"/>
                  </a:cubicBezTo>
                  <a:cubicBezTo>
                    <a:pt x="11790" y="20005"/>
                    <a:pt x="11807" y="20011"/>
                    <a:pt x="11824" y="20011"/>
                  </a:cubicBezTo>
                  <a:cubicBezTo>
                    <a:pt x="11841" y="20011"/>
                    <a:pt x="11859" y="20005"/>
                    <a:pt x="11870" y="19993"/>
                  </a:cubicBezTo>
                  <a:cubicBezTo>
                    <a:pt x="13080" y="19469"/>
                    <a:pt x="14381" y="18647"/>
                    <a:pt x="14883" y="17437"/>
                  </a:cubicBezTo>
                  <a:cubicBezTo>
                    <a:pt x="14951" y="17300"/>
                    <a:pt x="14997" y="17140"/>
                    <a:pt x="15020" y="16981"/>
                  </a:cubicBezTo>
                  <a:cubicBezTo>
                    <a:pt x="15043" y="16889"/>
                    <a:pt x="15088" y="16752"/>
                    <a:pt x="15043" y="16684"/>
                  </a:cubicBezTo>
                  <a:cubicBezTo>
                    <a:pt x="15020" y="16615"/>
                    <a:pt x="14906" y="16570"/>
                    <a:pt x="14860" y="16547"/>
                  </a:cubicBezTo>
                  <a:cubicBezTo>
                    <a:pt x="14700" y="16433"/>
                    <a:pt x="14518" y="16296"/>
                    <a:pt x="14358" y="16159"/>
                  </a:cubicBezTo>
                  <a:cubicBezTo>
                    <a:pt x="13787" y="15702"/>
                    <a:pt x="13239" y="15200"/>
                    <a:pt x="12760" y="14652"/>
                  </a:cubicBezTo>
                  <a:cubicBezTo>
                    <a:pt x="12190" y="14013"/>
                    <a:pt x="11687" y="13351"/>
                    <a:pt x="11231" y="12667"/>
                  </a:cubicBezTo>
                  <a:cubicBezTo>
                    <a:pt x="11550" y="12461"/>
                    <a:pt x="11870" y="12210"/>
                    <a:pt x="12144" y="11982"/>
                  </a:cubicBezTo>
                  <a:cubicBezTo>
                    <a:pt x="12623" y="11571"/>
                    <a:pt x="13125" y="11046"/>
                    <a:pt x="13285" y="10430"/>
                  </a:cubicBezTo>
                  <a:cubicBezTo>
                    <a:pt x="13399" y="10019"/>
                    <a:pt x="13422" y="9288"/>
                    <a:pt x="12920" y="9151"/>
                  </a:cubicBezTo>
                  <a:cubicBezTo>
                    <a:pt x="13103" y="8900"/>
                    <a:pt x="13217" y="8627"/>
                    <a:pt x="13285" y="8330"/>
                  </a:cubicBezTo>
                  <a:cubicBezTo>
                    <a:pt x="13331" y="8010"/>
                    <a:pt x="13285" y="7691"/>
                    <a:pt x="13080" y="7417"/>
                  </a:cubicBezTo>
                  <a:cubicBezTo>
                    <a:pt x="12897" y="7211"/>
                    <a:pt x="12646" y="7074"/>
                    <a:pt x="12372" y="7006"/>
                  </a:cubicBezTo>
                  <a:cubicBezTo>
                    <a:pt x="12486" y="6572"/>
                    <a:pt x="12463" y="6139"/>
                    <a:pt x="12212" y="5751"/>
                  </a:cubicBezTo>
                  <a:cubicBezTo>
                    <a:pt x="11897" y="5299"/>
                    <a:pt x="11402" y="5110"/>
                    <a:pt x="10878" y="5110"/>
                  </a:cubicBezTo>
                  <a:cubicBezTo>
                    <a:pt x="10529" y="5110"/>
                    <a:pt x="10167" y="5194"/>
                    <a:pt x="9838" y="5340"/>
                  </a:cubicBezTo>
                  <a:cubicBezTo>
                    <a:pt x="9450" y="4107"/>
                    <a:pt x="8720" y="3034"/>
                    <a:pt x="7807" y="2098"/>
                  </a:cubicBezTo>
                  <a:cubicBezTo>
                    <a:pt x="7305" y="1574"/>
                    <a:pt x="6780" y="1094"/>
                    <a:pt x="6255" y="638"/>
                  </a:cubicBezTo>
                  <a:cubicBezTo>
                    <a:pt x="6027" y="455"/>
                    <a:pt x="5821" y="295"/>
                    <a:pt x="5547" y="158"/>
                  </a:cubicBezTo>
                  <a:cubicBezTo>
                    <a:pt x="5386" y="86"/>
                    <a:pt x="5182" y="1"/>
                    <a:pt x="49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1282512" y="2120169"/>
              <a:ext cx="132592" cy="232159"/>
            </a:xfrm>
            <a:custGeom>
              <a:avLst/>
              <a:gdLst/>
              <a:ahLst/>
              <a:cxnLst/>
              <a:rect l="l" t="t" r="r" b="b"/>
              <a:pathLst>
                <a:path w="4087" h="7156" extrusionOk="0">
                  <a:moveTo>
                    <a:pt x="2043" y="1"/>
                  </a:moveTo>
                  <a:cubicBezTo>
                    <a:pt x="2009" y="1"/>
                    <a:pt x="1975" y="18"/>
                    <a:pt x="1963" y="52"/>
                  </a:cubicBezTo>
                  <a:cubicBezTo>
                    <a:pt x="1530" y="828"/>
                    <a:pt x="1119" y="1627"/>
                    <a:pt x="731" y="2426"/>
                  </a:cubicBezTo>
                  <a:cubicBezTo>
                    <a:pt x="389" y="3225"/>
                    <a:pt x="1" y="4092"/>
                    <a:pt x="23" y="4983"/>
                  </a:cubicBezTo>
                  <a:cubicBezTo>
                    <a:pt x="23" y="5736"/>
                    <a:pt x="343" y="6489"/>
                    <a:pt x="1005" y="6900"/>
                  </a:cubicBezTo>
                  <a:cubicBezTo>
                    <a:pt x="1302" y="7069"/>
                    <a:pt x="1652" y="7155"/>
                    <a:pt x="2005" y="7155"/>
                  </a:cubicBezTo>
                  <a:cubicBezTo>
                    <a:pt x="2411" y="7155"/>
                    <a:pt x="2820" y="7041"/>
                    <a:pt x="3150" y="6809"/>
                  </a:cubicBezTo>
                  <a:cubicBezTo>
                    <a:pt x="3881" y="6306"/>
                    <a:pt x="4086" y="5371"/>
                    <a:pt x="3972" y="4526"/>
                  </a:cubicBezTo>
                  <a:cubicBezTo>
                    <a:pt x="3972" y="4503"/>
                    <a:pt x="3972" y="4503"/>
                    <a:pt x="3972" y="4503"/>
                  </a:cubicBezTo>
                  <a:cubicBezTo>
                    <a:pt x="3835" y="3704"/>
                    <a:pt x="3516" y="2951"/>
                    <a:pt x="3196" y="2221"/>
                  </a:cubicBezTo>
                  <a:cubicBezTo>
                    <a:pt x="2854" y="1490"/>
                    <a:pt x="2488" y="760"/>
                    <a:pt x="2123" y="52"/>
                  </a:cubicBezTo>
                  <a:cubicBezTo>
                    <a:pt x="2112" y="18"/>
                    <a:pt x="2078" y="1"/>
                    <a:pt x="20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1303989" y="2258115"/>
              <a:ext cx="28160" cy="67416"/>
            </a:xfrm>
            <a:custGeom>
              <a:avLst/>
              <a:gdLst/>
              <a:ahLst/>
              <a:cxnLst/>
              <a:rect l="l" t="t" r="r" b="b"/>
              <a:pathLst>
                <a:path w="868" h="2078" extrusionOk="0">
                  <a:moveTo>
                    <a:pt x="252" y="0"/>
                  </a:moveTo>
                  <a:cubicBezTo>
                    <a:pt x="46" y="365"/>
                    <a:pt x="0" y="776"/>
                    <a:pt x="92" y="1187"/>
                  </a:cubicBezTo>
                  <a:cubicBezTo>
                    <a:pt x="137" y="1370"/>
                    <a:pt x="229" y="1575"/>
                    <a:pt x="343" y="1735"/>
                  </a:cubicBezTo>
                  <a:cubicBezTo>
                    <a:pt x="480" y="1918"/>
                    <a:pt x="662" y="2054"/>
                    <a:pt x="868" y="2077"/>
                  </a:cubicBezTo>
                  <a:cubicBezTo>
                    <a:pt x="617" y="1758"/>
                    <a:pt x="525" y="1438"/>
                    <a:pt x="457" y="1096"/>
                  </a:cubicBezTo>
                  <a:cubicBezTo>
                    <a:pt x="366" y="753"/>
                    <a:pt x="320" y="411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25"/>
          <p:cNvGrpSpPr/>
          <p:nvPr/>
        </p:nvGrpSpPr>
        <p:grpSpPr>
          <a:xfrm>
            <a:off x="2670240" y="1325425"/>
            <a:ext cx="684245" cy="904237"/>
            <a:chOff x="2670240" y="1325425"/>
            <a:chExt cx="684245" cy="904237"/>
          </a:xfrm>
        </p:grpSpPr>
        <p:sp>
          <p:nvSpPr>
            <p:cNvPr id="1187" name="Google Shape;1187;p25"/>
            <p:cNvSpPr/>
            <p:nvPr/>
          </p:nvSpPr>
          <p:spPr>
            <a:xfrm>
              <a:off x="3018997" y="1335417"/>
              <a:ext cx="319202" cy="642167"/>
            </a:xfrm>
            <a:custGeom>
              <a:avLst/>
              <a:gdLst/>
              <a:ahLst/>
              <a:cxnLst/>
              <a:rect l="l" t="t" r="r" b="b"/>
              <a:pathLst>
                <a:path w="9839" h="19794" extrusionOk="0">
                  <a:moveTo>
                    <a:pt x="2957" y="1"/>
                  </a:moveTo>
                  <a:cubicBezTo>
                    <a:pt x="2563" y="1"/>
                    <a:pt x="2169" y="58"/>
                    <a:pt x="1804" y="184"/>
                  </a:cubicBezTo>
                  <a:cubicBezTo>
                    <a:pt x="1028" y="435"/>
                    <a:pt x="457" y="1028"/>
                    <a:pt x="24" y="1690"/>
                  </a:cubicBezTo>
                  <a:cubicBezTo>
                    <a:pt x="24" y="1713"/>
                    <a:pt x="1" y="1713"/>
                    <a:pt x="1" y="1736"/>
                  </a:cubicBezTo>
                  <a:cubicBezTo>
                    <a:pt x="343" y="1736"/>
                    <a:pt x="708" y="1758"/>
                    <a:pt x="1051" y="1804"/>
                  </a:cubicBezTo>
                  <a:cubicBezTo>
                    <a:pt x="2261" y="1987"/>
                    <a:pt x="3425" y="2398"/>
                    <a:pt x="4406" y="3128"/>
                  </a:cubicBezTo>
                  <a:cubicBezTo>
                    <a:pt x="4406" y="3128"/>
                    <a:pt x="4406" y="3128"/>
                    <a:pt x="4429" y="3151"/>
                  </a:cubicBezTo>
                  <a:cubicBezTo>
                    <a:pt x="4452" y="3174"/>
                    <a:pt x="4475" y="3196"/>
                    <a:pt x="4497" y="3219"/>
                  </a:cubicBezTo>
                  <a:cubicBezTo>
                    <a:pt x="5639" y="4109"/>
                    <a:pt x="6483" y="5251"/>
                    <a:pt x="6871" y="6666"/>
                  </a:cubicBezTo>
                  <a:cubicBezTo>
                    <a:pt x="7305" y="8195"/>
                    <a:pt x="7191" y="9816"/>
                    <a:pt x="6940" y="11391"/>
                  </a:cubicBezTo>
                  <a:cubicBezTo>
                    <a:pt x="6940" y="11424"/>
                    <a:pt x="6903" y="11445"/>
                    <a:pt x="6857" y="11445"/>
                  </a:cubicBezTo>
                  <a:cubicBezTo>
                    <a:pt x="6839" y="11445"/>
                    <a:pt x="6821" y="11442"/>
                    <a:pt x="6803" y="11436"/>
                  </a:cubicBezTo>
                  <a:cubicBezTo>
                    <a:pt x="6666" y="11368"/>
                    <a:pt x="6529" y="11299"/>
                    <a:pt x="6392" y="11231"/>
                  </a:cubicBezTo>
                  <a:cubicBezTo>
                    <a:pt x="6346" y="11482"/>
                    <a:pt x="6323" y="11710"/>
                    <a:pt x="6301" y="11961"/>
                  </a:cubicBezTo>
                  <a:cubicBezTo>
                    <a:pt x="6395" y="11932"/>
                    <a:pt x="6491" y="11916"/>
                    <a:pt x="6585" y="11916"/>
                  </a:cubicBezTo>
                  <a:cubicBezTo>
                    <a:pt x="6852" y="11916"/>
                    <a:pt x="7095" y="12045"/>
                    <a:pt x="7214" y="12349"/>
                  </a:cubicBezTo>
                  <a:cubicBezTo>
                    <a:pt x="7510" y="13125"/>
                    <a:pt x="7168" y="14038"/>
                    <a:pt x="6826" y="14723"/>
                  </a:cubicBezTo>
                  <a:cubicBezTo>
                    <a:pt x="6506" y="15385"/>
                    <a:pt x="5958" y="16253"/>
                    <a:pt x="5137" y="16298"/>
                  </a:cubicBezTo>
                  <a:cubicBezTo>
                    <a:pt x="5091" y="16298"/>
                    <a:pt x="5068" y="16275"/>
                    <a:pt x="5068" y="16230"/>
                  </a:cubicBezTo>
                  <a:cubicBezTo>
                    <a:pt x="4749" y="16869"/>
                    <a:pt x="4360" y="17485"/>
                    <a:pt x="3881" y="18033"/>
                  </a:cubicBezTo>
                  <a:cubicBezTo>
                    <a:pt x="3950" y="18604"/>
                    <a:pt x="3995" y="19174"/>
                    <a:pt x="4064" y="19745"/>
                  </a:cubicBezTo>
                  <a:cubicBezTo>
                    <a:pt x="4355" y="19778"/>
                    <a:pt x="4649" y="19794"/>
                    <a:pt x="4943" y="19794"/>
                  </a:cubicBezTo>
                  <a:cubicBezTo>
                    <a:pt x="6699" y="19794"/>
                    <a:pt x="8470" y="19212"/>
                    <a:pt x="9839" y="18079"/>
                  </a:cubicBezTo>
                  <a:cubicBezTo>
                    <a:pt x="8857" y="16777"/>
                    <a:pt x="8355" y="15180"/>
                    <a:pt x="8149" y="13559"/>
                  </a:cubicBezTo>
                  <a:cubicBezTo>
                    <a:pt x="7693" y="10181"/>
                    <a:pt x="8423" y="6689"/>
                    <a:pt x="7305" y="3402"/>
                  </a:cubicBezTo>
                  <a:cubicBezTo>
                    <a:pt x="7054" y="2626"/>
                    <a:pt x="6689" y="1918"/>
                    <a:pt x="6118" y="1325"/>
                  </a:cubicBezTo>
                  <a:cubicBezTo>
                    <a:pt x="5547" y="777"/>
                    <a:pt x="4863" y="366"/>
                    <a:pt x="4109" y="161"/>
                  </a:cubicBezTo>
                  <a:cubicBezTo>
                    <a:pt x="3744" y="58"/>
                    <a:pt x="3350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2780577" y="1398356"/>
              <a:ext cx="467269" cy="298471"/>
            </a:xfrm>
            <a:custGeom>
              <a:avLst/>
              <a:gdLst/>
              <a:ahLst/>
              <a:cxnLst/>
              <a:rect l="l" t="t" r="r" b="b"/>
              <a:pathLst>
                <a:path w="14403" h="9200" extrusionOk="0">
                  <a:moveTo>
                    <a:pt x="7108" y="1"/>
                  </a:moveTo>
                  <a:cubicBezTo>
                    <a:pt x="6209" y="1"/>
                    <a:pt x="5293" y="126"/>
                    <a:pt x="4451" y="412"/>
                  </a:cubicBezTo>
                  <a:cubicBezTo>
                    <a:pt x="3355" y="800"/>
                    <a:pt x="2305" y="1485"/>
                    <a:pt x="1552" y="2352"/>
                  </a:cubicBezTo>
                  <a:cubicBezTo>
                    <a:pt x="776" y="3197"/>
                    <a:pt x="274" y="4361"/>
                    <a:pt x="91" y="5479"/>
                  </a:cubicBezTo>
                  <a:cubicBezTo>
                    <a:pt x="0" y="6118"/>
                    <a:pt x="0" y="6780"/>
                    <a:pt x="0" y="7419"/>
                  </a:cubicBezTo>
                  <a:cubicBezTo>
                    <a:pt x="23" y="8013"/>
                    <a:pt x="69" y="8606"/>
                    <a:pt x="160" y="9200"/>
                  </a:cubicBezTo>
                  <a:cubicBezTo>
                    <a:pt x="1027" y="9131"/>
                    <a:pt x="1872" y="8994"/>
                    <a:pt x="2671" y="8675"/>
                  </a:cubicBezTo>
                  <a:cubicBezTo>
                    <a:pt x="5433" y="7602"/>
                    <a:pt x="7555" y="5365"/>
                    <a:pt x="9016" y="2831"/>
                  </a:cubicBezTo>
                  <a:cubicBezTo>
                    <a:pt x="9042" y="2797"/>
                    <a:pt x="9075" y="2782"/>
                    <a:pt x="9106" y="2782"/>
                  </a:cubicBezTo>
                  <a:cubicBezTo>
                    <a:pt x="9155" y="2782"/>
                    <a:pt x="9199" y="2821"/>
                    <a:pt x="9199" y="2877"/>
                  </a:cubicBezTo>
                  <a:cubicBezTo>
                    <a:pt x="9267" y="3448"/>
                    <a:pt x="9358" y="3973"/>
                    <a:pt x="9564" y="4498"/>
                  </a:cubicBezTo>
                  <a:cubicBezTo>
                    <a:pt x="9815" y="5205"/>
                    <a:pt x="10203" y="5890"/>
                    <a:pt x="10682" y="6461"/>
                  </a:cubicBezTo>
                  <a:cubicBezTo>
                    <a:pt x="11595" y="7602"/>
                    <a:pt x="12782" y="8492"/>
                    <a:pt x="14060" y="9131"/>
                  </a:cubicBezTo>
                  <a:cubicBezTo>
                    <a:pt x="14312" y="7693"/>
                    <a:pt x="14403" y="6187"/>
                    <a:pt x="14015" y="4749"/>
                  </a:cubicBezTo>
                  <a:cubicBezTo>
                    <a:pt x="13627" y="3356"/>
                    <a:pt x="12759" y="2215"/>
                    <a:pt x="11641" y="1348"/>
                  </a:cubicBezTo>
                  <a:cubicBezTo>
                    <a:pt x="10614" y="595"/>
                    <a:pt x="9358" y="161"/>
                    <a:pt x="8057" y="47"/>
                  </a:cubicBezTo>
                  <a:cubicBezTo>
                    <a:pt x="7746" y="17"/>
                    <a:pt x="7428" y="1"/>
                    <a:pt x="7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2805006" y="1704191"/>
              <a:ext cx="416205" cy="275761"/>
            </a:xfrm>
            <a:custGeom>
              <a:avLst/>
              <a:gdLst/>
              <a:ahLst/>
              <a:cxnLst/>
              <a:rect l="l" t="t" r="r" b="b"/>
              <a:pathLst>
                <a:path w="12829" h="8500" extrusionOk="0">
                  <a:moveTo>
                    <a:pt x="0" y="1"/>
                  </a:moveTo>
                  <a:lnTo>
                    <a:pt x="46" y="868"/>
                  </a:lnTo>
                  <a:cubicBezTo>
                    <a:pt x="936" y="1165"/>
                    <a:pt x="1963" y="2078"/>
                    <a:pt x="2214" y="2991"/>
                  </a:cubicBezTo>
                  <a:cubicBezTo>
                    <a:pt x="2443" y="3767"/>
                    <a:pt x="2192" y="4749"/>
                    <a:pt x="1210" y="4749"/>
                  </a:cubicBezTo>
                  <a:cubicBezTo>
                    <a:pt x="1210" y="4749"/>
                    <a:pt x="2808" y="8081"/>
                    <a:pt x="5684" y="8469"/>
                  </a:cubicBezTo>
                  <a:lnTo>
                    <a:pt x="6369" y="8492"/>
                  </a:lnTo>
                  <a:cubicBezTo>
                    <a:pt x="6454" y="8497"/>
                    <a:pt x="6538" y="8500"/>
                    <a:pt x="6621" y="8500"/>
                  </a:cubicBezTo>
                  <a:cubicBezTo>
                    <a:pt x="9819" y="8500"/>
                    <a:pt x="11618" y="4749"/>
                    <a:pt x="11618" y="4749"/>
                  </a:cubicBezTo>
                  <a:cubicBezTo>
                    <a:pt x="10637" y="4749"/>
                    <a:pt x="10386" y="3767"/>
                    <a:pt x="10614" y="2991"/>
                  </a:cubicBezTo>
                  <a:cubicBezTo>
                    <a:pt x="10865" y="2078"/>
                    <a:pt x="11892" y="1165"/>
                    <a:pt x="12760" y="868"/>
                  </a:cubicBezTo>
                  <a:lnTo>
                    <a:pt x="12828" y="1"/>
                  </a:lnTo>
                  <a:lnTo>
                    <a:pt x="12828" y="1"/>
                  </a:lnTo>
                  <a:cubicBezTo>
                    <a:pt x="12258" y="389"/>
                    <a:pt x="11664" y="708"/>
                    <a:pt x="11116" y="1119"/>
                  </a:cubicBezTo>
                  <a:cubicBezTo>
                    <a:pt x="10585" y="1487"/>
                    <a:pt x="10072" y="1818"/>
                    <a:pt x="9414" y="1818"/>
                  </a:cubicBezTo>
                  <a:cubicBezTo>
                    <a:pt x="9337" y="1818"/>
                    <a:pt x="9258" y="1814"/>
                    <a:pt x="9176" y="1804"/>
                  </a:cubicBezTo>
                  <a:cubicBezTo>
                    <a:pt x="8323" y="1717"/>
                    <a:pt x="7595" y="1231"/>
                    <a:pt x="6712" y="1231"/>
                  </a:cubicBezTo>
                  <a:cubicBezTo>
                    <a:pt x="6674" y="1231"/>
                    <a:pt x="6636" y="1232"/>
                    <a:pt x="6597" y="1233"/>
                  </a:cubicBezTo>
                  <a:lnTo>
                    <a:pt x="6232" y="1233"/>
                  </a:lnTo>
                  <a:cubicBezTo>
                    <a:pt x="6193" y="1232"/>
                    <a:pt x="6154" y="1231"/>
                    <a:pt x="6116" y="1231"/>
                  </a:cubicBezTo>
                  <a:cubicBezTo>
                    <a:pt x="5231" y="1231"/>
                    <a:pt x="4484" y="1717"/>
                    <a:pt x="3652" y="1804"/>
                  </a:cubicBezTo>
                  <a:cubicBezTo>
                    <a:pt x="3571" y="1814"/>
                    <a:pt x="3492" y="1818"/>
                    <a:pt x="3415" y="1818"/>
                  </a:cubicBezTo>
                  <a:cubicBezTo>
                    <a:pt x="2756" y="1818"/>
                    <a:pt x="2243" y="1487"/>
                    <a:pt x="1712" y="1119"/>
                  </a:cubicBezTo>
                  <a:cubicBezTo>
                    <a:pt x="1142" y="708"/>
                    <a:pt x="571" y="38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2931629" y="1815826"/>
              <a:ext cx="159033" cy="20179"/>
            </a:xfrm>
            <a:custGeom>
              <a:avLst/>
              <a:gdLst/>
              <a:ahLst/>
              <a:cxnLst/>
              <a:rect l="l" t="t" r="r" b="b"/>
              <a:pathLst>
                <a:path w="4902" h="622" extrusionOk="0">
                  <a:moveTo>
                    <a:pt x="80" y="0"/>
                  </a:moveTo>
                  <a:cubicBezTo>
                    <a:pt x="37" y="0"/>
                    <a:pt x="19" y="34"/>
                    <a:pt x="0" y="52"/>
                  </a:cubicBezTo>
                  <a:cubicBezTo>
                    <a:pt x="0" y="98"/>
                    <a:pt x="0" y="143"/>
                    <a:pt x="69" y="166"/>
                  </a:cubicBezTo>
                  <a:cubicBezTo>
                    <a:pt x="849" y="466"/>
                    <a:pt x="1698" y="621"/>
                    <a:pt x="2550" y="621"/>
                  </a:cubicBezTo>
                  <a:cubicBezTo>
                    <a:pt x="3319" y="621"/>
                    <a:pt x="4091" y="495"/>
                    <a:pt x="4817" y="235"/>
                  </a:cubicBezTo>
                  <a:cubicBezTo>
                    <a:pt x="4902" y="213"/>
                    <a:pt x="4888" y="73"/>
                    <a:pt x="4792" y="73"/>
                  </a:cubicBezTo>
                  <a:cubicBezTo>
                    <a:pt x="4786" y="73"/>
                    <a:pt x="4779" y="73"/>
                    <a:pt x="4771" y="75"/>
                  </a:cubicBezTo>
                  <a:cubicBezTo>
                    <a:pt x="4050" y="213"/>
                    <a:pt x="3330" y="282"/>
                    <a:pt x="2609" y="282"/>
                  </a:cubicBezTo>
                  <a:cubicBezTo>
                    <a:pt x="1778" y="282"/>
                    <a:pt x="946" y="190"/>
                    <a:pt x="115" y="7"/>
                  </a:cubicBezTo>
                  <a:cubicBezTo>
                    <a:pt x="102" y="2"/>
                    <a:pt x="90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2931629" y="1866079"/>
              <a:ext cx="159001" cy="19985"/>
            </a:xfrm>
            <a:custGeom>
              <a:avLst/>
              <a:gdLst/>
              <a:ahLst/>
              <a:cxnLst/>
              <a:rect l="l" t="t" r="r" b="b"/>
              <a:pathLst>
                <a:path w="4901" h="616" extrusionOk="0">
                  <a:moveTo>
                    <a:pt x="69" y="1"/>
                  </a:moveTo>
                  <a:cubicBezTo>
                    <a:pt x="34" y="1"/>
                    <a:pt x="17" y="22"/>
                    <a:pt x="0" y="55"/>
                  </a:cubicBezTo>
                  <a:cubicBezTo>
                    <a:pt x="0" y="101"/>
                    <a:pt x="0" y="147"/>
                    <a:pt x="69" y="169"/>
                  </a:cubicBezTo>
                  <a:cubicBezTo>
                    <a:pt x="842" y="467"/>
                    <a:pt x="1683" y="615"/>
                    <a:pt x="2527" y="615"/>
                  </a:cubicBezTo>
                  <a:cubicBezTo>
                    <a:pt x="3304" y="615"/>
                    <a:pt x="4084" y="489"/>
                    <a:pt x="4817" y="238"/>
                  </a:cubicBezTo>
                  <a:cubicBezTo>
                    <a:pt x="4901" y="196"/>
                    <a:pt x="4888" y="76"/>
                    <a:pt x="4795" y="76"/>
                  </a:cubicBezTo>
                  <a:cubicBezTo>
                    <a:pt x="4788" y="76"/>
                    <a:pt x="4780" y="76"/>
                    <a:pt x="4771" y="78"/>
                  </a:cubicBezTo>
                  <a:cubicBezTo>
                    <a:pt x="4055" y="205"/>
                    <a:pt x="3338" y="268"/>
                    <a:pt x="2622" y="268"/>
                  </a:cubicBezTo>
                  <a:cubicBezTo>
                    <a:pt x="1786" y="268"/>
                    <a:pt x="950" y="182"/>
                    <a:pt x="115" y="10"/>
                  </a:cubicBezTo>
                  <a:cubicBezTo>
                    <a:pt x="96" y="4"/>
                    <a:pt x="81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2670240" y="1325425"/>
              <a:ext cx="684245" cy="904237"/>
            </a:xfrm>
            <a:custGeom>
              <a:avLst/>
              <a:gdLst/>
              <a:ahLst/>
              <a:cxnLst/>
              <a:rect l="l" t="t" r="r" b="b"/>
              <a:pathLst>
                <a:path w="21091" h="27872" extrusionOk="0">
                  <a:moveTo>
                    <a:pt x="10509" y="2249"/>
                  </a:moveTo>
                  <a:cubicBezTo>
                    <a:pt x="10829" y="2249"/>
                    <a:pt x="11147" y="2265"/>
                    <a:pt x="11458" y="2295"/>
                  </a:cubicBezTo>
                  <a:cubicBezTo>
                    <a:pt x="12759" y="2409"/>
                    <a:pt x="14015" y="2843"/>
                    <a:pt x="15042" y="3596"/>
                  </a:cubicBezTo>
                  <a:cubicBezTo>
                    <a:pt x="16160" y="4463"/>
                    <a:pt x="17028" y="5604"/>
                    <a:pt x="17416" y="6997"/>
                  </a:cubicBezTo>
                  <a:cubicBezTo>
                    <a:pt x="17804" y="8435"/>
                    <a:pt x="17713" y="9941"/>
                    <a:pt x="17461" y="11379"/>
                  </a:cubicBezTo>
                  <a:cubicBezTo>
                    <a:pt x="16183" y="10740"/>
                    <a:pt x="14996" y="9850"/>
                    <a:pt x="14083" y="8709"/>
                  </a:cubicBezTo>
                  <a:cubicBezTo>
                    <a:pt x="13604" y="8138"/>
                    <a:pt x="13216" y="7453"/>
                    <a:pt x="12965" y="6746"/>
                  </a:cubicBezTo>
                  <a:cubicBezTo>
                    <a:pt x="12759" y="6221"/>
                    <a:pt x="12668" y="5696"/>
                    <a:pt x="12600" y="5125"/>
                  </a:cubicBezTo>
                  <a:cubicBezTo>
                    <a:pt x="12600" y="5069"/>
                    <a:pt x="12556" y="5030"/>
                    <a:pt x="12507" y="5030"/>
                  </a:cubicBezTo>
                  <a:cubicBezTo>
                    <a:pt x="12476" y="5030"/>
                    <a:pt x="12443" y="5045"/>
                    <a:pt x="12417" y="5079"/>
                  </a:cubicBezTo>
                  <a:cubicBezTo>
                    <a:pt x="10956" y="7613"/>
                    <a:pt x="8834" y="9850"/>
                    <a:pt x="6072" y="10923"/>
                  </a:cubicBezTo>
                  <a:cubicBezTo>
                    <a:pt x="5273" y="11242"/>
                    <a:pt x="4428" y="11379"/>
                    <a:pt x="3561" y="11448"/>
                  </a:cubicBezTo>
                  <a:cubicBezTo>
                    <a:pt x="3470" y="10854"/>
                    <a:pt x="3424" y="10261"/>
                    <a:pt x="3401" y="9667"/>
                  </a:cubicBezTo>
                  <a:cubicBezTo>
                    <a:pt x="3401" y="9028"/>
                    <a:pt x="3401" y="8366"/>
                    <a:pt x="3492" y="7727"/>
                  </a:cubicBezTo>
                  <a:cubicBezTo>
                    <a:pt x="3675" y="6609"/>
                    <a:pt x="4177" y="5445"/>
                    <a:pt x="4953" y="4600"/>
                  </a:cubicBezTo>
                  <a:cubicBezTo>
                    <a:pt x="5706" y="3733"/>
                    <a:pt x="6756" y="3048"/>
                    <a:pt x="7852" y="2660"/>
                  </a:cubicBezTo>
                  <a:cubicBezTo>
                    <a:pt x="8694" y="2374"/>
                    <a:pt x="9610" y="2249"/>
                    <a:pt x="10509" y="2249"/>
                  </a:cubicBezTo>
                  <a:close/>
                  <a:moveTo>
                    <a:pt x="3808" y="12665"/>
                  </a:moveTo>
                  <a:cubicBezTo>
                    <a:pt x="3916" y="12665"/>
                    <a:pt x="4029" y="12724"/>
                    <a:pt x="4109" y="12772"/>
                  </a:cubicBezTo>
                  <a:lnTo>
                    <a:pt x="4132" y="12772"/>
                  </a:lnTo>
                  <a:cubicBezTo>
                    <a:pt x="4314" y="13913"/>
                    <a:pt x="4611" y="15031"/>
                    <a:pt x="5067" y="16104"/>
                  </a:cubicBezTo>
                  <a:cubicBezTo>
                    <a:pt x="4816" y="16013"/>
                    <a:pt x="4611" y="15807"/>
                    <a:pt x="4451" y="15625"/>
                  </a:cubicBezTo>
                  <a:cubicBezTo>
                    <a:pt x="4223" y="15328"/>
                    <a:pt x="4040" y="14986"/>
                    <a:pt x="3880" y="14620"/>
                  </a:cubicBezTo>
                  <a:cubicBezTo>
                    <a:pt x="3721" y="14301"/>
                    <a:pt x="3584" y="13936"/>
                    <a:pt x="3538" y="13570"/>
                  </a:cubicBezTo>
                  <a:cubicBezTo>
                    <a:pt x="3515" y="13365"/>
                    <a:pt x="3515" y="13137"/>
                    <a:pt x="3561" y="12931"/>
                  </a:cubicBezTo>
                  <a:cubicBezTo>
                    <a:pt x="3584" y="12863"/>
                    <a:pt x="3607" y="12772"/>
                    <a:pt x="3675" y="12703"/>
                  </a:cubicBezTo>
                  <a:cubicBezTo>
                    <a:pt x="3716" y="12676"/>
                    <a:pt x="3762" y="12665"/>
                    <a:pt x="3808" y="12665"/>
                  </a:cubicBezTo>
                  <a:close/>
                  <a:moveTo>
                    <a:pt x="17324" y="12675"/>
                  </a:moveTo>
                  <a:cubicBezTo>
                    <a:pt x="17366" y="12675"/>
                    <a:pt x="17405" y="12683"/>
                    <a:pt x="17439" y="12703"/>
                  </a:cubicBezTo>
                  <a:cubicBezTo>
                    <a:pt x="17507" y="12726"/>
                    <a:pt x="17530" y="12840"/>
                    <a:pt x="17553" y="12908"/>
                  </a:cubicBezTo>
                  <a:cubicBezTo>
                    <a:pt x="17621" y="13114"/>
                    <a:pt x="17621" y="13342"/>
                    <a:pt x="17598" y="13548"/>
                  </a:cubicBezTo>
                  <a:cubicBezTo>
                    <a:pt x="17553" y="13913"/>
                    <a:pt x="17416" y="14278"/>
                    <a:pt x="17256" y="14620"/>
                  </a:cubicBezTo>
                  <a:cubicBezTo>
                    <a:pt x="17119" y="14963"/>
                    <a:pt x="16914" y="15305"/>
                    <a:pt x="16685" y="15602"/>
                  </a:cubicBezTo>
                  <a:cubicBezTo>
                    <a:pt x="16526" y="15807"/>
                    <a:pt x="16275" y="16058"/>
                    <a:pt x="16001" y="16127"/>
                  </a:cubicBezTo>
                  <a:cubicBezTo>
                    <a:pt x="16160" y="15739"/>
                    <a:pt x="16320" y="15374"/>
                    <a:pt x="16434" y="14963"/>
                  </a:cubicBezTo>
                  <a:cubicBezTo>
                    <a:pt x="16685" y="14255"/>
                    <a:pt x="16845" y="13502"/>
                    <a:pt x="16959" y="12772"/>
                  </a:cubicBezTo>
                  <a:lnTo>
                    <a:pt x="17028" y="12772"/>
                  </a:lnTo>
                  <a:cubicBezTo>
                    <a:pt x="17109" y="12723"/>
                    <a:pt x="17223" y="12675"/>
                    <a:pt x="17324" y="12675"/>
                  </a:cubicBezTo>
                  <a:close/>
                  <a:moveTo>
                    <a:pt x="12326" y="6061"/>
                  </a:moveTo>
                  <a:cubicBezTo>
                    <a:pt x="12919" y="8458"/>
                    <a:pt x="14814" y="10306"/>
                    <a:pt x="16959" y="11448"/>
                  </a:cubicBezTo>
                  <a:cubicBezTo>
                    <a:pt x="16914" y="11744"/>
                    <a:pt x="16868" y="12064"/>
                    <a:pt x="16800" y="12383"/>
                  </a:cubicBezTo>
                  <a:cubicBezTo>
                    <a:pt x="16777" y="12406"/>
                    <a:pt x="16777" y="12429"/>
                    <a:pt x="16777" y="12475"/>
                  </a:cubicBezTo>
                  <a:cubicBezTo>
                    <a:pt x="16548" y="13639"/>
                    <a:pt x="16229" y="14780"/>
                    <a:pt x="15704" y="15876"/>
                  </a:cubicBezTo>
                  <a:cubicBezTo>
                    <a:pt x="15225" y="16880"/>
                    <a:pt x="14608" y="17907"/>
                    <a:pt x="13718" y="18638"/>
                  </a:cubicBezTo>
                  <a:cubicBezTo>
                    <a:pt x="12792" y="19421"/>
                    <a:pt x="11616" y="19927"/>
                    <a:pt x="10406" y="19927"/>
                  </a:cubicBezTo>
                  <a:cubicBezTo>
                    <a:pt x="10065" y="19927"/>
                    <a:pt x="9722" y="19887"/>
                    <a:pt x="9381" y="19802"/>
                  </a:cubicBezTo>
                  <a:cubicBezTo>
                    <a:pt x="7852" y="19414"/>
                    <a:pt x="6688" y="18227"/>
                    <a:pt x="5889" y="16903"/>
                  </a:cubicBezTo>
                  <a:cubicBezTo>
                    <a:pt x="5090" y="15556"/>
                    <a:pt x="4634" y="14050"/>
                    <a:pt x="4337" y="12520"/>
                  </a:cubicBezTo>
                  <a:cubicBezTo>
                    <a:pt x="4337" y="12498"/>
                    <a:pt x="4337" y="12498"/>
                    <a:pt x="4360" y="12475"/>
                  </a:cubicBezTo>
                  <a:cubicBezTo>
                    <a:pt x="4360" y="12429"/>
                    <a:pt x="4360" y="12383"/>
                    <a:pt x="4314" y="12361"/>
                  </a:cubicBezTo>
                  <a:cubicBezTo>
                    <a:pt x="4314" y="12361"/>
                    <a:pt x="4314" y="12338"/>
                    <a:pt x="4291" y="12338"/>
                  </a:cubicBezTo>
                  <a:cubicBezTo>
                    <a:pt x="4268" y="12178"/>
                    <a:pt x="4246" y="11995"/>
                    <a:pt x="4200" y="11813"/>
                  </a:cubicBezTo>
                  <a:cubicBezTo>
                    <a:pt x="4588" y="11767"/>
                    <a:pt x="4976" y="11722"/>
                    <a:pt x="5364" y="11630"/>
                  </a:cubicBezTo>
                  <a:cubicBezTo>
                    <a:pt x="6117" y="11425"/>
                    <a:pt x="6825" y="11128"/>
                    <a:pt x="7510" y="10763"/>
                  </a:cubicBezTo>
                  <a:cubicBezTo>
                    <a:pt x="8879" y="10010"/>
                    <a:pt x="10089" y="8937"/>
                    <a:pt x="11093" y="7750"/>
                  </a:cubicBezTo>
                  <a:cubicBezTo>
                    <a:pt x="11527" y="7225"/>
                    <a:pt x="11961" y="6654"/>
                    <a:pt x="12326" y="6061"/>
                  </a:cubicBezTo>
                  <a:close/>
                  <a:moveTo>
                    <a:pt x="13707" y="309"/>
                  </a:moveTo>
                  <a:cubicBezTo>
                    <a:pt x="14100" y="309"/>
                    <a:pt x="14494" y="366"/>
                    <a:pt x="14859" y="469"/>
                  </a:cubicBezTo>
                  <a:cubicBezTo>
                    <a:pt x="15613" y="674"/>
                    <a:pt x="16297" y="1085"/>
                    <a:pt x="16868" y="1633"/>
                  </a:cubicBezTo>
                  <a:cubicBezTo>
                    <a:pt x="17439" y="2226"/>
                    <a:pt x="17804" y="2934"/>
                    <a:pt x="18055" y="3710"/>
                  </a:cubicBezTo>
                  <a:cubicBezTo>
                    <a:pt x="19173" y="6997"/>
                    <a:pt x="18443" y="10489"/>
                    <a:pt x="18899" y="13867"/>
                  </a:cubicBezTo>
                  <a:cubicBezTo>
                    <a:pt x="19105" y="15488"/>
                    <a:pt x="19607" y="17085"/>
                    <a:pt x="20589" y="18387"/>
                  </a:cubicBezTo>
                  <a:cubicBezTo>
                    <a:pt x="19220" y="19520"/>
                    <a:pt x="17449" y="20102"/>
                    <a:pt x="15693" y="20102"/>
                  </a:cubicBezTo>
                  <a:cubicBezTo>
                    <a:pt x="15399" y="20102"/>
                    <a:pt x="15105" y="20086"/>
                    <a:pt x="14814" y="20053"/>
                  </a:cubicBezTo>
                  <a:cubicBezTo>
                    <a:pt x="14745" y="19482"/>
                    <a:pt x="14700" y="18912"/>
                    <a:pt x="14631" y="18341"/>
                  </a:cubicBezTo>
                  <a:cubicBezTo>
                    <a:pt x="15110" y="17793"/>
                    <a:pt x="15499" y="17177"/>
                    <a:pt x="15818" y="16538"/>
                  </a:cubicBezTo>
                  <a:cubicBezTo>
                    <a:pt x="15818" y="16583"/>
                    <a:pt x="15841" y="16606"/>
                    <a:pt x="15887" y="16606"/>
                  </a:cubicBezTo>
                  <a:cubicBezTo>
                    <a:pt x="16708" y="16561"/>
                    <a:pt x="17256" y="15693"/>
                    <a:pt x="17576" y="15031"/>
                  </a:cubicBezTo>
                  <a:cubicBezTo>
                    <a:pt x="17918" y="14346"/>
                    <a:pt x="18260" y="13433"/>
                    <a:pt x="17964" y="12657"/>
                  </a:cubicBezTo>
                  <a:cubicBezTo>
                    <a:pt x="17845" y="12353"/>
                    <a:pt x="17602" y="12224"/>
                    <a:pt x="17335" y="12224"/>
                  </a:cubicBezTo>
                  <a:cubicBezTo>
                    <a:pt x="17241" y="12224"/>
                    <a:pt x="17145" y="12240"/>
                    <a:pt x="17051" y="12269"/>
                  </a:cubicBezTo>
                  <a:cubicBezTo>
                    <a:pt x="17073" y="12018"/>
                    <a:pt x="17096" y="11790"/>
                    <a:pt x="17142" y="11539"/>
                  </a:cubicBezTo>
                  <a:cubicBezTo>
                    <a:pt x="17279" y="11607"/>
                    <a:pt x="17416" y="11676"/>
                    <a:pt x="17553" y="11744"/>
                  </a:cubicBezTo>
                  <a:cubicBezTo>
                    <a:pt x="17571" y="11750"/>
                    <a:pt x="17589" y="11753"/>
                    <a:pt x="17607" y="11753"/>
                  </a:cubicBezTo>
                  <a:cubicBezTo>
                    <a:pt x="17653" y="11753"/>
                    <a:pt x="17690" y="11732"/>
                    <a:pt x="17690" y="11699"/>
                  </a:cubicBezTo>
                  <a:cubicBezTo>
                    <a:pt x="17941" y="10124"/>
                    <a:pt x="18055" y="8503"/>
                    <a:pt x="17621" y="6974"/>
                  </a:cubicBezTo>
                  <a:cubicBezTo>
                    <a:pt x="17233" y="5559"/>
                    <a:pt x="16389" y="4417"/>
                    <a:pt x="15247" y="3527"/>
                  </a:cubicBezTo>
                  <a:cubicBezTo>
                    <a:pt x="15225" y="3504"/>
                    <a:pt x="15202" y="3482"/>
                    <a:pt x="15179" y="3459"/>
                  </a:cubicBezTo>
                  <a:cubicBezTo>
                    <a:pt x="15156" y="3436"/>
                    <a:pt x="15156" y="3436"/>
                    <a:pt x="15156" y="3436"/>
                  </a:cubicBezTo>
                  <a:cubicBezTo>
                    <a:pt x="14175" y="2706"/>
                    <a:pt x="13011" y="2295"/>
                    <a:pt x="11801" y="2112"/>
                  </a:cubicBezTo>
                  <a:cubicBezTo>
                    <a:pt x="11458" y="2066"/>
                    <a:pt x="11093" y="2044"/>
                    <a:pt x="10751" y="2044"/>
                  </a:cubicBezTo>
                  <a:cubicBezTo>
                    <a:pt x="10751" y="2021"/>
                    <a:pt x="10774" y="2021"/>
                    <a:pt x="10774" y="1998"/>
                  </a:cubicBezTo>
                  <a:cubicBezTo>
                    <a:pt x="11207" y="1336"/>
                    <a:pt x="11778" y="743"/>
                    <a:pt x="12554" y="492"/>
                  </a:cubicBezTo>
                  <a:cubicBezTo>
                    <a:pt x="12919" y="366"/>
                    <a:pt x="13313" y="309"/>
                    <a:pt x="13707" y="309"/>
                  </a:cubicBezTo>
                  <a:close/>
                  <a:moveTo>
                    <a:pt x="12212" y="20053"/>
                  </a:moveTo>
                  <a:cubicBezTo>
                    <a:pt x="12303" y="20692"/>
                    <a:pt x="12463" y="21354"/>
                    <a:pt x="12874" y="21879"/>
                  </a:cubicBezTo>
                  <a:cubicBezTo>
                    <a:pt x="13330" y="22449"/>
                    <a:pt x="13946" y="22723"/>
                    <a:pt x="14631" y="22883"/>
                  </a:cubicBezTo>
                  <a:cubicBezTo>
                    <a:pt x="16160" y="23248"/>
                    <a:pt x="17827" y="23157"/>
                    <a:pt x="19242" y="23933"/>
                  </a:cubicBezTo>
                  <a:cubicBezTo>
                    <a:pt x="19904" y="24298"/>
                    <a:pt x="20429" y="24892"/>
                    <a:pt x="20748" y="25576"/>
                  </a:cubicBezTo>
                  <a:cubicBezTo>
                    <a:pt x="17418" y="26775"/>
                    <a:pt x="13877" y="27446"/>
                    <a:pt x="10342" y="27446"/>
                  </a:cubicBezTo>
                  <a:cubicBezTo>
                    <a:pt x="8426" y="27446"/>
                    <a:pt x="6511" y="27249"/>
                    <a:pt x="4634" y="26832"/>
                  </a:cubicBezTo>
                  <a:cubicBezTo>
                    <a:pt x="3219" y="26512"/>
                    <a:pt x="1849" y="26101"/>
                    <a:pt x="548" y="25508"/>
                  </a:cubicBezTo>
                  <a:cubicBezTo>
                    <a:pt x="845" y="24869"/>
                    <a:pt x="1278" y="24321"/>
                    <a:pt x="1917" y="23956"/>
                  </a:cubicBezTo>
                  <a:cubicBezTo>
                    <a:pt x="2579" y="23545"/>
                    <a:pt x="3355" y="23362"/>
                    <a:pt x="4109" y="23225"/>
                  </a:cubicBezTo>
                  <a:cubicBezTo>
                    <a:pt x="5410" y="22997"/>
                    <a:pt x="7099" y="23043"/>
                    <a:pt x="8080" y="22016"/>
                  </a:cubicBezTo>
                  <a:cubicBezTo>
                    <a:pt x="8560" y="21491"/>
                    <a:pt x="8765" y="20806"/>
                    <a:pt x="8902" y="20121"/>
                  </a:cubicBezTo>
                  <a:cubicBezTo>
                    <a:pt x="8948" y="20144"/>
                    <a:pt x="8993" y="20167"/>
                    <a:pt x="9016" y="20167"/>
                  </a:cubicBezTo>
                  <a:cubicBezTo>
                    <a:pt x="9486" y="20317"/>
                    <a:pt x="9960" y="20388"/>
                    <a:pt x="10431" y="20388"/>
                  </a:cubicBezTo>
                  <a:cubicBezTo>
                    <a:pt x="11036" y="20388"/>
                    <a:pt x="11634" y="20271"/>
                    <a:pt x="12212" y="20053"/>
                  </a:cubicBezTo>
                  <a:close/>
                  <a:moveTo>
                    <a:pt x="13795" y="0"/>
                  </a:moveTo>
                  <a:cubicBezTo>
                    <a:pt x="13344" y="0"/>
                    <a:pt x="12891" y="74"/>
                    <a:pt x="12463" y="240"/>
                  </a:cubicBezTo>
                  <a:cubicBezTo>
                    <a:pt x="11641" y="537"/>
                    <a:pt x="11070" y="1176"/>
                    <a:pt x="10614" y="1907"/>
                  </a:cubicBezTo>
                  <a:cubicBezTo>
                    <a:pt x="10591" y="1975"/>
                    <a:pt x="10614" y="2021"/>
                    <a:pt x="10637" y="2044"/>
                  </a:cubicBezTo>
                  <a:cubicBezTo>
                    <a:pt x="10559" y="2042"/>
                    <a:pt x="10482" y="2041"/>
                    <a:pt x="10404" y="2041"/>
                  </a:cubicBezTo>
                  <a:cubicBezTo>
                    <a:pt x="9543" y="2041"/>
                    <a:pt x="8669" y="2158"/>
                    <a:pt x="7852" y="2409"/>
                  </a:cubicBezTo>
                  <a:cubicBezTo>
                    <a:pt x="6711" y="2751"/>
                    <a:pt x="5592" y="3436"/>
                    <a:pt x="4771" y="4326"/>
                  </a:cubicBezTo>
                  <a:cubicBezTo>
                    <a:pt x="3926" y="5216"/>
                    <a:pt x="3355" y="6426"/>
                    <a:pt x="3127" y="7636"/>
                  </a:cubicBezTo>
                  <a:cubicBezTo>
                    <a:pt x="2899" y="8983"/>
                    <a:pt x="2922" y="10466"/>
                    <a:pt x="3196" y="11836"/>
                  </a:cubicBezTo>
                  <a:cubicBezTo>
                    <a:pt x="3219" y="11881"/>
                    <a:pt x="3241" y="11904"/>
                    <a:pt x="3287" y="11904"/>
                  </a:cubicBezTo>
                  <a:cubicBezTo>
                    <a:pt x="3538" y="11881"/>
                    <a:pt x="3766" y="11858"/>
                    <a:pt x="4017" y="11836"/>
                  </a:cubicBezTo>
                  <a:cubicBezTo>
                    <a:pt x="4040" y="11973"/>
                    <a:pt x="4040" y="12132"/>
                    <a:pt x="4063" y="12269"/>
                  </a:cubicBezTo>
                  <a:cubicBezTo>
                    <a:pt x="3970" y="12243"/>
                    <a:pt x="3877" y="12228"/>
                    <a:pt x="3787" y="12228"/>
                  </a:cubicBezTo>
                  <a:cubicBezTo>
                    <a:pt x="3567" y="12228"/>
                    <a:pt x="3364" y="12317"/>
                    <a:pt x="3219" y="12543"/>
                  </a:cubicBezTo>
                  <a:cubicBezTo>
                    <a:pt x="3013" y="12908"/>
                    <a:pt x="3036" y="13388"/>
                    <a:pt x="3104" y="13776"/>
                  </a:cubicBezTo>
                  <a:cubicBezTo>
                    <a:pt x="3241" y="14575"/>
                    <a:pt x="3652" y="15396"/>
                    <a:pt x="4177" y="15990"/>
                  </a:cubicBezTo>
                  <a:cubicBezTo>
                    <a:pt x="4451" y="16309"/>
                    <a:pt x="4793" y="16583"/>
                    <a:pt x="5227" y="16606"/>
                  </a:cubicBezTo>
                  <a:cubicBezTo>
                    <a:pt x="5250" y="16606"/>
                    <a:pt x="5273" y="16606"/>
                    <a:pt x="5296" y="16583"/>
                  </a:cubicBezTo>
                  <a:cubicBezTo>
                    <a:pt x="5318" y="16652"/>
                    <a:pt x="5341" y="16697"/>
                    <a:pt x="5364" y="16743"/>
                  </a:cubicBezTo>
                  <a:cubicBezTo>
                    <a:pt x="6094" y="18181"/>
                    <a:pt x="7213" y="19459"/>
                    <a:pt x="8719" y="20053"/>
                  </a:cubicBezTo>
                  <a:cubicBezTo>
                    <a:pt x="8560" y="20738"/>
                    <a:pt x="8331" y="21445"/>
                    <a:pt x="7806" y="21902"/>
                  </a:cubicBezTo>
                  <a:cubicBezTo>
                    <a:pt x="7190" y="22449"/>
                    <a:pt x="6254" y="22564"/>
                    <a:pt x="5478" y="22678"/>
                  </a:cubicBezTo>
                  <a:cubicBezTo>
                    <a:pt x="4017" y="22860"/>
                    <a:pt x="2420" y="22952"/>
                    <a:pt x="1210" y="23910"/>
                  </a:cubicBezTo>
                  <a:cubicBezTo>
                    <a:pt x="639" y="24367"/>
                    <a:pt x="274" y="24983"/>
                    <a:pt x="23" y="25668"/>
                  </a:cubicBezTo>
                  <a:cubicBezTo>
                    <a:pt x="0" y="25691"/>
                    <a:pt x="23" y="25736"/>
                    <a:pt x="46" y="25759"/>
                  </a:cubicBezTo>
                  <a:cubicBezTo>
                    <a:pt x="2465" y="26923"/>
                    <a:pt x="5113" y="27539"/>
                    <a:pt x="7761" y="27768"/>
                  </a:cubicBezTo>
                  <a:cubicBezTo>
                    <a:pt x="8552" y="27837"/>
                    <a:pt x="9346" y="27871"/>
                    <a:pt x="10140" y="27871"/>
                  </a:cubicBezTo>
                  <a:cubicBezTo>
                    <a:pt x="12235" y="27871"/>
                    <a:pt x="14330" y="27631"/>
                    <a:pt x="16366" y="27151"/>
                  </a:cubicBezTo>
                  <a:cubicBezTo>
                    <a:pt x="17918" y="26786"/>
                    <a:pt x="19424" y="26307"/>
                    <a:pt x="20908" y="25713"/>
                  </a:cubicBezTo>
                  <a:cubicBezTo>
                    <a:pt x="20908" y="25691"/>
                    <a:pt x="20908" y="25691"/>
                    <a:pt x="20908" y="25691"/>
                  </a:cubicBezTo>
                  <a:cubicBezTo>
                    <a:pt x="20954" y="25691"/>
                    <a:pt x="20977" y="25645"/>
                    <a:pt x="20954" y="25599"/>
                  </a:cubicBezTo>
                  <a:cubicBezTo>
                    <a:pt x="20748" y="24937"/>
                    <a:pt x="20383" y="24344"/>
                    <a:pt x="19858" y="23910"/>
                  </a:cubicBezTo>
                  <a:cubicBezTo>
                    <a:pt x="19310" y="23477"/>
                    <a:pt x="18671" y="23180"/>
                    <a:pt x="17986" y="22997"/>
                  </a:cubicBezTo>
                  <a:cubicBezTo>
                    <a:pt x="17279" y="22815"/>
                    <a:pt x="16526" y="22723"/>
                    <a:pt x="15795" y="22632"/>
                  </a:cubicBezTo>
                  <a:cubicBezTo>
                    <a:pt x="15042" y="22541"/>
                    <a:pt x="14197" y="22449"/>
                    <a:pt x="13581" y="22016"/>
                  </a:cubicBezTo>
                  <a:cubicBezTo>
                    <a:pt x="12874" y="21559"/>
                    <a:pt x="12623" y="20738"/>
                    <a:pt x="12394" y="19984"/>
                  </a:cubicBezTo>
                  <a:cubicBezTo>
                    <a:pt x="12874" y="19779"/>
                    <a:pt x="13330" y="19528"/>
                    <a:pt x="13741" y="19208"/>
                  </a:cubicBezTo>
                  <a:cubicBezTo>
                    <a:pt x="13992" y="19003"/>
                    <a:pt x="14243" y="18775"/>
                    <a:pt x="14449" y="18523"/>
                  </a:cubicBezTo>
                  <a:cubicBezTo>
                    <a:pt x="14494" y="19071"/>
                    <a:pt x="14540" y="19642"/>
                    <a:pt x="14586" y="20190"/>
                  </a:cubicBezTo>
                  <a:cubicBezTo>
                    <a:pt x="14586" y="20213"/>
                    <a:pt x="14631" y="20258"/>
                    <a:pt x="14654" y="20281"/>
                  </a:cubicBezTo>
                  <a:cubicBezTo>
                    <a:pt x="15078" y="20350"/>
                    <a:pt x="15507" y="20384"/>
                    <a:pt x="15936" y="20384"/>
                  </a:cubicBezTo>
                  <a:cubicBezTo>
                    <a:pt x="17790" y="20384"/>
                    <a:pt x="19636" y="19747"/>
                    <a:pt x="21045" y="18523"/>
                  </a:cubicBezTo>
                  <a:cubicBezTo>
                    <a:pt x="21068" y="18501"/>
                    <a:pt x="21091" y="18432"/>
                    <a:pt x="21068" y="18409"/>
                  </a:cubicBezTo>
                  <a:cubicBezTo>
                    <a:pt x="18854" y="15488"/>
                    <a:pt x="19265" y="11767"/>
                    <a:pt x="19173" y="8321"/>
                  </a:cubicBezTo>
                  <a:cubicBezTo>
                    <a:pt x="19105" y="5239"/>
                    <a:pt x="18534" y="1153"/>
                    <a:pt x="15019" y="172"/>
                  </a:cubicBezTo>
                  <a:cubicBezTo>
                    <a:pt x="14626" y="63"/>
                    <a:pt x="14211" y="0"/>
                    <a:pt x="13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2816361" y="1458537"/>
              <a:ext cx="190827" cy="162083"/>
            </a:xfrm>
            <a:custGeom>
              <a:avLst/>
              <a:gdLst/>
              <a:ahLst/>
              <a:cxnLst/>
              <a:rect l="l" t="t" r="r" b="b"/>
              <a:pathLst>
                <a:path w="5882" h="4996" extrusionOk="0">
                  <a:moveTo>
                    <a:pt x="5776" y="1"/>
                  </a:moveTo>
                  <a:cubicBezTo>
                    <a:pt x="5768" y="1"/>
                    <a:pt x="5756" y="6"/>
                    <a:pt x="5745" y="18"/>
                  </a:cubicBezTo>
                  <a:cubicBezTo>
                    <a:pt x="5722" y="18"/>
                    <a:pt x="5722" y="18"/>
                    <a:pt x="5699" y="41"/>
                  </a:cubicBezTo>
                  <a:cubicBezTo>
                    <a:pt x="5060" y="1113"/>
                    <a:pt x="4284" y="2072"/>
                    <a:pt x="3325" y="2894"/>
                  </a:cubicBezTo>
                  <a:cubicBezTo>
                    <a:pt x="2367" y="3715"/>
                    <a:pt x="1271" y="4332"/>
                    <a:pt x="107" y="4811"/>
                  </a:cubicBezTo>
                  <a:cubicBezTo>
                    <a:pt x="0" y="4854"/>
                    <a:pt x="33" y="4996"/>
                    <a:pt x="131" y="4996"/>
                  </a:cubicBezTo>
                  <a:cubicBezTo>
                    <a:pt x="138" y="4996"/>
                    <a:pt x="145" y="4995"/>
                    <a:pt x="153" y="4994"/>
                  </a:cubicBezTo>
                  <a:cubicBezTo>
                    <a:pt x="2686" y="4469"/>
                    <a:pt x="4946" y="2529"/>
                    <a:pt x="5882" y="109"/>
                  </a:cubicBezTo>
                  <a:cubicBezTo>
                    <a:pt x="5882" y="109"/>
                    <a:pt x="5859" y="86"/>
                    <a:pt x="5859" y="86"/>
                  </a:cubicBezTo>
                  <a:cubicBezTo>
                    <a:pt x="5859" y="86"/>
                    <a:pt x="5882" y="63"/>
                    <a:pt x="5859" y="63"/>
                  </a:cubicBezTo>
                  <a:cubicBezTo>
                    <a:pt x="5859" y="41"/>
                    <a:pt x="5859" y="41"/>
                    <a:pt x="5836" y="18"/>
                  </a:cubicBezTo>
                  <a:lnTo>
                    <a:pt x="5790" y="18"/>
                  </a:lnTo>
                  <a:cubicBezTo>
                    <a:pt x="5790" y="6"/>
                    <a:pt x="5785" y="1"/>
                    <a:pt x="5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3125635" y="1485756"/>
              <a:ext cx="95965" cy="159585"/>
            </a:xfrm>
            <a:custGeom>
              <a:avLst/>
              <a:gdLst/>
              <a:ahLst/>
              <a:cxnLst/>
              <a:rect l="l" t="t" r="r" b="b"/>
              <a:pathLst>
                <a:path w="2958" h="4919" extrusionOk="0">
                  <a:moveTo>
                    <a:pt x="69" y="0"/>
                  </a:moveTo>
                  <a:cubicBezTo>
                    <a:pt x="46" y="23"/>
                    <a:pt x="46" y="23"/>
                    <a:pt x="24" y="23"/>
                  </a:cubicBezTo>
                  <a:cubicBezTo>
                    <a:pt x="24" y="46"/>
                    <a:pt x="24" y="46"/>
                    <a:pt x="24" y="69"/>
                  </a:cubicBezTo>
                  <a:cubicBezTo>
                    <a:pt x="24" y="69"/>
                    <a:pt x="1" y="69"/>
                    <a:pt x="1" y="92"/>
                  </a:cubicBezTo>
                  <a:cubicBezTo>
                    <a:pt x="69" y="1986"/>
                    <a:pt x="1142" y="3904"/>
                    <a:pt x="2785" y="4908"/>
                  </a:cubicBezTo>
                  <a:cubicBezTo>
                    <a:pt x="2800" y="4915"/>
                    <a:pt x="2814" y="4918"/>
                    <a:pt x="2828" y="4918"/>
                  </a:cubicBezTo>
                  <a:cubicBezTo>
                    <a:pt x="2901" y="4918"/>
                    <a:pt x="2957" y="4825"/>
                    <a:pt x="2900" y="4748"/>
                  </a:cubicBezTo>
                  <a:cubicBezTo>
                    <a:pt x="2238" y="4109"/>
                    <a:pt x="1667" y="3401"/>
                    <a:pt x="1210" y="2603"/>
                  </a:cubicBezTo>
                  <a:cubicBezTo>
                    <a:pt x="754" y="1804"/>
                    <a:pt x="434" y="936"/>
                    <a:pt x="183" y="69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38" y="0"/>
                    <a:pt x="138" y="0"/>
                    <a:pt x="1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25"/>
          <p:cNvGrpSpPr/>
          <p:nvPr/>
        </p:nvGrpSpPr>
        <p:grpSpPr>
          <a:xfrm>
            <a:off x="4298594" y="2160625"/>
            <a:ext cx="708706" cy="904205"/>
            <a:chOff x="4298594" y="2160625"/>
            <a:chExt cx="708706" cy="904205"/>
          </a:xfrm>
        </p:grpSpPr>
        <p:sp>
          <p:nvSpPr>
            <p:cNvPr id="1196" name="Google Shape;1196;p25"/>
            <p:cNvSpPr/>
            <p:nvPr/>
          </p:nvSpPr>
          <p:spPr>
            <a:xfrm>
              <a:off x="4647383" y="2170617"/>
              <a:ext cx="318456" cy="642264"/>
            </a:xfrm>
            <a:custGeom>
              <a:avLst/>
              <a:gdLst/>
              <a:ahLst/>
              <a:cxnLst/>
              <a:rect l="l" t="t" r="r" b="b"/>
              <a:pathLst>
                <a:path w="9816" h="19797" extrusionOk="0">
                  <a:moveTo>
                    <a:pt x="2914" y="1"/>
                  </a:moveTo>
                  <a:cubicBezTo>
                    <a:pt x="2531" y="1"/>
                    <a:pt x="2148" y="52"/>
                    <a:pt x="1781" y="164"/>
                  </a:cubicBezTo>
                  <a:cubicBezTo>
                    <a:pt x="1028" y="437"/>
                    <a:pt x="457" y="1031"/>
                    <a:pt x="24" y="1693"/>
                  </a:cubicBezTo>
                  <a:cubicBezTo>
                    <a:pt x="1" y="1693"/>
                    <a:pt x="1" y="1716"/>
                    <a:pt x="1" y="1716"/>
                  </a:cubicBezTo>
                  <a:cubicBezTo>
                    <a:pt x="343" y="1716"/>
                    <a:pt x="708" y="1761"/>
                    <a:pt x="1051" y="1807"/>
                  </a:cubicBezTo>
                  <a:cubicBezTo>
                    <a:pt x="2238" y="1967"/>
                    <a:pt x="3402" y="2400"/>
                    <a:pt x="4406" y="3108"/>
                  </a:cubicBezTo>
                  <a:cubicBezTo>
                    <a:pt x="4406" y="3131"/>
                    <a:pt x="4406" y="3131"/>
                    <a:pt x="4406" y="3131"/>
                  </a:cubicBezTo>
                  <a:cubicBezTo>
                    <a:pt x="4452" y="3154"/>
                    <a:pt x="4474" y="3177"/>
                    <a:pt x="4497" y="3199"/>
                  </a:cubicBezTo>
                  <a:cubicBezTo>
                    <a:pt x="5616" y="4090"/>
                    <a:pt x="6483" y="5254"/>
                    <a:pt x="6871" y="6646"/>
                  </a:cubicBezTo>
                  <a:cubicBezTo>
                    <a:pt x="7305" y="8175"/>
                    <a:pt x="7191" y="9819"/>
                    <a:pt x="6940" y="11371"/>
                  </a:cubicBezTo>
                  <a:cubicBezTo>
                    <a:pt x="6940" y="11414"/>
                    <a:pt x="6903" y="11430"/>
                    <a:pt x="6864" y="11430"/>
                  </a:cubicBezTo>
                  <a:cubicBezTo>
                    <a:pt x="6842" y="11430"/>
                    <a:pt x="6819" y="11425"/>
                    <a:pt x="6803" y="11416"/>
                  </a:cubicBezTo>
                  <a:cubicBezTo>
                    <a:pt x="6666" y="11348"/>
                    <a:pt x="6529" y="11279"/>
                    <a:pt x="6392" y="11211"/>
                  </a:cubicBezTo>
                  <a:cubicBezTo>
                    <a:pt x="6346" y="11462"/>
                    <a:pt x="6323" y="11713"/>
                    <a:pt x="6278" y="11941"/>
                  </a:cubicBezTo>
                  <a:cubicBezTo>
                    <a:pt x="6373" y="11919"/>
                    <a:pt x="6468" y="11906"/>
                    <a:pt x="6558" y="11906"/>
                  </a:cubicBezTo>
                  <a:cubicBezTo>
                    <a:pt x="6835" y="11906"/>
                    <a:pt x="7076" y="12026"/>
                    <a:pt x="7214" y="12352"/>
                  </a:cubicBezTo>
                  <a:cubicBezTo>
                    <a:pt x="7510" y="13106"/>
                    <a:pt x="7168" y="14041"/>
                    <a:pt x="6825" y="14726"/>
                  </a:cubicBezTo>
                  <a:cubicBezTo>
                    <a:pt x="6506" y="15365"/>
                    <a:pt x="5958" y="16233"/>
                    <a:pt x="5136" y="16301"/>
                  </a:cubicBezTo>
                  <a:cubicBezTo>
                    <a:pt x="5091" y="16301"/>
                    <a:pt x="5045" y="16255"/>
                    <a:pt x="5045" y="16210"/>
                  </a:cubicBezTo>
                  <a:cubicBezTo>
                    <a:pt x="4726" y="16872"/>
                    <a:pt x="4338" y="17488"/>
                    <a:pt x="3881" y="18013"/>
                  </a:cubicBezTo>
                  <a:lnTo>
                    <a:pt x="4064" y="19748"/>
                  </a:lnTo>
                  <a:cubicBezTo>
                    <a:pt x="4355" y="19780"/>
                    <a:pt x="4649" y="19797"/>
                    <a:pt x="4943" y="19797"/>
                  </a:cubicBezTo>
                  <a:cubicBezTo>
                    <a:pt x="6699" y="19797"/>
                    <a:pt x="8467" y="19215"/>
                    <a:pt x="9816" y="18081"/>
                  </a:cubicBezTo>
                  <a:cubicBezTo>
                    <a:pt x="8834" y="16758"/>
                    <a:pt x="8355" y="15160"/>
                    <a:pt x="8127" y="13539"/>
                  </a:cubicBezTo>
                  <a:cubicBezTo>
                    <a:pt x="7693" y="10184"/>
                    <a:pt x="8423" y="6669"/>
                    <a:pt x="7305" y="3405"/>
                  </a:cubicBezTo>
                  <a:cubicBezTo>
                    <a:pt x="7054" y="2629"/>
                    <a:pt x="6689" y="1898"/>
                    <a:pt x="6095" y="1328"/>
                  </a:cubicBezTo>
                  <a:cubicBezTo>
                    <a:pt x="5547" y="780"/>
                    <a:pt x="4863" y="369"/>
                    <a:pt x="4109" y="164"/>
                  </a:cubicBezTo>
                  <a:cubicBezTo>
                    <a:pt x="3723" y="58"/>
                    <a:pt x="3318" y="1"/>
                    <a:pt x="2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4408217" y="2233037"/>
              <a:ext cx="468016" cy="298341"/>
            </a:xfrm>
            <a:custGeom>
              <a:avLst/>
              <a:gdLst/>
              <a:ahLst/>
              <a:cxnLst/>
              <a:rect l="l" t="t" r="r" b="b"/>
              <a:pathLst>
                <a:path w="14426" h="9196" extrusionOk="0">
                  <a:moveTo>
                    <a:pt x="7195" y="1"/>
                  </a:moveTo>
                  <a:cubicBezTo>
                    <a:pt x="6268" y="1"/>
                    <a:pt x="5314" y="137"/>
                    <a:pt x="4451" y="431"/>
                  </a:cubicBezTo>
                  <a:cubicBezTo>
                    <a:pt x="3378" y="796"/>
                    <a:pt x="2328" y="1481"/>
                    <a:pt x="1552" y="2348"/>
                  </a:cubicBezTo>
                  <a:cubicBezTo>
                    <a:pt x="799" y="3215"/>
                    <a:pt x="274" y="4357"/>
                    <a:pt x="114" y="5498"/>
                  </a:cubicBezTo>
                  <a:cubicBezTo>
                    <a:pt x="23" y="6114"/>
                    <a:pt x="0" y="6776"/>
                    <a:pt x="23" y="7415"/>
                  </a:cubicBezTo>
                  <a:cubicBezTo>
                    <a:pt x="46" y="8009"/>
                    <a:pt x="91" y="8602"/>
                    <a:pt x="183" y="9196"/>
                  </a:cubicBezTo>
                  <a:cubicBezTo>
                    <a:pt x="1027" y="9127"/>
                    <a:pt x="1895" y="8990"/>
                    <a:pt x="2694" y="8671"/>
                  </a:cubicBezTo>
                  <a:cubicBezTo>
                    <a:pt x="5433" y="7598"/>
                    <a:pt x="7578" y="5361"/>
                    <a:pt x="9039" y="2827"/>
                  </a:cubicBezTo>
                  <a:cubicBezTo>
                    <a:pt x="9054" y="2805"/>
                    <a:pt x="9077" y="2794"/>
                    <a:pt x="9102" y="2794"/>
                  </a:cubicBezTo>
                  <a:cubicBezTo>
                    <a:pt x="9151" y="2794"/>
                    <a:pt x="9206" y="2835"/>
                    <a:pt x="9222" y="2896"/>
                  </a:cubicBezTo>
                  <a:cubicBezTo>
                    <a:pt x="9290" y="3444"/>
                    <a:pt x="9381" y="3992"/>
                    <a:pt x="9587" y="4517"/>
                  </a:cubicBezTo>
                  <a:cubicBezTo>
                    <a:pt x="9838" y="5224"/>
                    <a:pt x="10226" y="5886"/>
                    <a:pt x="10705" y="6480"/>
                  </a:cubicBezTo>
                  <a:cubicBezTo>
                    <a:pt x="11618" y="7598"/>
                    <a:pt x="12805" y="8488"/>
                    <a:pt x="14083" y="9150"/>
                  </a:cubicBezTo>
                  <a:cubicBezTo>
                    <a:pt x="14334" y="7689"/>
                    <a:pt x="14426" y="6183"/>
                    <a:pt x="14038" y="4745"/>
                  </a:cubicBezTo>
                  <a:cubicBezTo>
                    <a:pt x="13650" y="3352"/>
                    <a:pt x="12782" y="2234"/>
                    <a:pt x="11664" y="1344"/>
                  </a:cubicBezTo>
                  <a:cubicBezTo>
                    <a:pt x="10614" y="591"/>
                    <a:pt x="9359" y="157"/>
                    <a:pt x="8080" y="43"/>
                  </a:cubicBezTo>
                  <a:cubicBezTo>
                    <a:pt x="7791" y="15"/>
                    <a:pt x="7494" y="1"/>
                    <a:pt x="7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4433392" y="2539488"/>
              <a:ext cx="416205" cy="275015"/>
            </a:xfrm>
            <a:custGeom>
              <a:avLst/>
              <a:gdLst/>
              <a:ahLst/>
              <a:cxnLst/>
              <a:rect l="l" t="t" r="r" b="b"/>
              <a:pathLst>
                <a:path w="12829" h="8477" extrusionOk="0">
                  <a:moveTo>
                    <a:pt x="0" y="1"/>
                  </a:moveTo>
                  <a:lnTo>
                    <a:pt x="46" y="845"/>
                  </a:lnTo>
                  <a:cubicBezTo>
                    <a:pt x="936" y="1142"/>
                    <a:pt x="1940" y="2055"/>
                    <a:pt x="2214" y="2968"/>
                  </a:cubicBezTo>
                  <a:cubicBezTo>
                    <a:pt x="2443" y="3744"/>
                    <a:pt x="2191" y="4726"/>
                    <a:pt x="1210" y="4726"/>
                  </a:cubicBezTo>
                  <a:cubicBezTo>
                    <a:pt x="1210" y="4726"/>
                    <a:pt x="2808" y="8058"/>
                    <a:pt x="5661" y="8446"/>
                  </a:cubicBezTo>
                  <a:lnTo>
                    <a:pt x="6368" y="8469"/>
                  </a:lnTo>
                  <a:cubicBezTo>
                    <a:pt x="6453" y="8474"/>
                    <a:pt x="6537" y="8477"/>
                    <a:pt x="6619" y="8477"/>
                  </a:cubicBezTo>
                  <a:cubicBezTo>
                    <a:pt x="9797" y="8477"/>
                    <a:pt x="11618" y="4726"/>
                    <a:pt x="11618" y="4726"/>
                  </a:cubicBezTo>
                  <a:cubicBezTo>
                    <a:pt x="10614" y="4726"/>
                    <a:pt x="10386" y="3744"/>
                    <a:pt x="10591" y="2968"/>
                  </a:cubicBezTo>
                  <a:cubicBezTo>
                    <a:pt x="10865" y="2055"/>
                    <a:pt x="11892" y="1142"/>
                    <a:pt x="12760" y="845"/>
                  </a:cubicBezTo>
                  <a:lnTo>
                    <a:pt x="12828" y="1"/>
                  </a:lnTo>
                  <a:lnTo>
                    <a:pt x="12828" y="1"/>
                  </a:lnTo>
                  <a:cubicBezTo>
                    <a:pt x="12257" y="366"/>
                    <a:pt x="11664" y="708"/>
                    <a:pt x="11116" y="1096"/>
                  </a:cubicBezTo>
                  <a:cubicBezTo>
                    <a:pt x="10568" y="1482"/>
                    <a:pt x="10055" y="1796"/>
                    <a:pt x="9418" y="1796"/>
                  </a:cubicBezTo>
                  <a:cubicBezTo>
                    <a:pt x="9340" y="1796"/>
                    <a:pt x="9259" y="1791"/>
                    <a:pt x="9176" y="1781"/>
                  </a:cubicBezTo>
                  <a:cubicBezTo>
                    <a:pt x="8340" y="1695"/>
                    <a:pt x="7605" y="1227"/>
                    <a:pt x="6762" y="1227"/>
                  </a:cubicBezTo>
                  <a:cubicBezTo>
                    <a:pt x="6707" y="1227"/>
                    <a:pt x="6652" y="1229"/>
                    <a:pt x="6597" y="1233"/>
                  </a:cubicBezTo>
                  <a:lnTo>
                    <a:pt x="6209" y="1233"/>
                  </a:lnTo>
                  <a:cubicBezTo>
                    <a:pt x="6153" y="1229"/>
                    <a:pt x="6098" y="1227"/>
                    <a:pt x="6043" y="1227"/>
                  </a:cubicBezTo>
                  <a:cubicBezTo>
                    <a:pt x="5201" y="1227"/>
                    <a:pt x="4467" y="1695"/>
                    <a:pt x="3652" y="1781"/>
                  </a:cubicBezTo>
                  <a:cubicBezTo>
                    <a:pt x="3567" y="1791"/>
                    <a:pt x="3484" y="1796"/>
                    <a:pt x="3403" y="1796"/>
                  </a:cubicBezTo>
                  <a:cubicBezTo>
                    <a:pt x="2750" y="1796"/>
                    <a:pt x="2238" y="1482"/>
                    <a:pt x="1689" y="1096"/>
                  </a:cubicBezTo>
                  <a:cubicBezTo>
                    <a:pt x="1141" y="708"/>
                    <a:pt x="571" y="36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4298594" y="2160625"/>
              <a:ext cx="684277" cy="904205"/>
            </a:xfrm>
            <a:custGeom>
              <a:avLst/>
              <a:gdLst/>
              <a:ahLst/>
              <a:cxnLst/>
              <a:rect l="l" t="t" r="r" b="b"/>
              <a:pathLst>
                <a:path w="21092" h="27871" extrusionOk="0">
                  <a:moveTo>
                    <a:pt x="10574" y="2233"/>
                  </a:moveTo>
                  <a:cubicBezTo>
                    <a:pt x="10873" y="2233"/>
                    <a:pt x="11170" y="2247"/>
                    <a:pt x="11459" y="2275"/>
                  </a:cubicBezTo>
                  <a:cubicBezTo>
                    <a:pt x="12738" y="2389"/>
                    <a:pt x="13993" y="2823"/>
                    <a:pt x="15043" y="3576"/>
                  </a:cubicBezTo>
                  <a:cubicBezTo>
                    <a:pt x="16161" y="4466"/>
                    <a:pt x="17029" y="5584"/>
                    <a:pt x="17417" y="6977"/>
                  </a:cubicBezTo>
                  <a:cubicBezTo>
                    <a:pt x="17805" y="8415"/>
                    <a:pt x="17713" y="9921"/>
                    <a:pt x="17462" y="11382"/>
                  </a:cubicBezTo>
                  <a:cubicBezTo>
                    <a:pt x="16184" y="10720"/>
                    <a:pt x="14997" y="9830"/>
                    <a:pt x="14084" y="8712"/>
                  </a:cubicBezTo>
                  <a:cubicBezTo>
                    <a:pt x="13605" y="8118"/>
                    <a:pt x="13217" y="7456"/>
                    <a:pt x="12966" y="6749"/>
                  </a:cubicBezTo>
                  <a:cubicBezTo>
                    <a:pt x="12760" y="6224"/>
                    <a:pt x="12669" y="5676"/>
                    <a:pt x="12601" y="5128"/>
                  </a:cubicBezTo>
                  <a:cubicBezTo>
                    <a:pt x="12585" y="5067"/>
                    <a:pt x="12530" y="5026"/>
                    <a:pt x="12481" y="5026"/>
                  </a:cubicBezTo>
                  <a:cubicBezTo>
                    <a:pt x="12456" y="5026"/>
                    <a:pt x="12433" y="5037"/>
                    <a:pt x="12418" y="5059"/>
                  </a:cubicBezTo>
                  <a:cubicBezTo>
                    <a:pt x="10957" y="7593"/>
                    <a:pt x="8812" y="9830"/>
                    <a:pt x="6073" y="10903"/>
                  </a:cubicBezTo>
                  <a:cubicBezTo>
                    <a:pt x="5274" y="11222"/>
                    <a:pt x="4406" y="11359"/>
                    <a:pt x="3562" y="11428"/>
                  </a:cubicBezTo>
                  <a:cubicBezTo>
                    <a:pt x="3470" y="10834"/>
                    <a:pt x="3425" y="10241"/>
                    <a:pt x="3402" y="9647"/>
                  </a:cubicBezTo>
                  <a:cubicBezTo>
                    <a:pt x="3379" y="9008"/>
                    <a:pt x="3402" y="8346"/>
                    <a:pt x="3493" y="7730"/>
                  </a:cubicBezTo>
                  <a:cubicBezTo>
                    <a:pt x="3653" y="6589"/>
                    <a:pt x="4178" y="5447"/>
                    <a:pt x="4931" y="4580"/>
                  </a:cubicBezTo>
                  <a:cubicBezTo>
                    <a:pt x="5707" y="3713"/>
                    <a:pt x="6757" y="3028"/>
                    <a:pt x="7830" y="2663"/>
                  </a:cubicBezTo>
                  <a:cubicBezTo>
                    <a:pt x="8693" y="2369"/>
                    <a:pt x="9647" y="2233"/>
                    <a:pt x="10574" y="2233"/>
                  </a:cubicBezTo>
                  <a:close/>
                  <a:moveTo>
                    <a:pt x="3798" y="12667"/>
                  </a:moveTo>
                  <a:cubicBezTo>
                    <a:pt x="3897" y="12667"/>
                    <a:pt x="4008" y="12720"/>
                    <a:pt x="4087" y="12752"/>
                  </a:cubicBezTo>
                  <a:lnTo>
                    <a:pt x="4132" y="12752"/>
                  </a:lnTo>
                  <a:cubicBezTo>
                    <a:pt x="4315" y="13893"/>
                    <a:pt x="4589" y="15034"/>
                    <a:pt x="5068" y="16084"/>
                  </a:cubicBezTo>
                  <a:cubicBezTo>
                    <a:pt x="4817" y="16016"/>
                    <a:pt x="4612" y="15787"/>
                    <a:pt x="4452" y="15605"/>
                  </a:cubicBezTo>
                  <a:cubicBezTo>
                    <a:pt x="4224" y="15308"/>
                    <a:pt x="4018" y="14966"/>
                    <a:pt x="3858" y="14623"/>
                  </a:cubicBezTo>
                  <a:cubicBezTo>
                    <a:pt x="3722" y="14281"/>
                    <a:pt x="3585" y="13938"/>
                    <a:pt x="3539" y="13573"/>
                  </a:cubicBezTo>
                  <a:cubicBezTo>
                    <a:pt x="3516" y="13345"/>
                    <a:pt x="3516" y="13117"/>
                    <a:pt x="3562" y="12911"/>
                  </a:cubicBezTo>
                  <a:cubicBezTo>
                    <a:pt x="3585" y="12843"/>
                    <a:pt x="3607" y="12752"/>
                    <a:pt x="3676" y="12706"/>
                  </a:cubicBezTo>
                  <a:cubicBezTo>
                    <a:pt x="3711" y="12678"/>
                    <a:pt x="3753" y="12667"/>
                    <a:pt x="3798" y="12667"/>
                  </a:cubicBezTo>
                  <a:close/>
                  <a:moveTo>
                    <a:pt x="17321" y="12658"/>
                  </a:moveTo>
                  <a:cubicBezTo>
                    <a:pt x="17355" y="12658"/>
                    <a:pt x="17387" y="12666"/>
                    <a:pt x="17417" y="12683"/>
                  </a:cubicBezTo>
                  <a:cubicBezTo>
                    <a:pt x="17508" y="12729"/>
                    <a:pt x="17531" y="12820"/>
                    <a:pt x="17554" y="12889"/>
                  </a:cubicBezTo>
                  <a:cubicBezTo>
                    <a:pt x="17622" y="13094"/>
                    <a:pt x="17599" y="13322"/>
                    <a:pt x="17576" y="13528"/>
                  </a:cubicBezTo>
                  <a:cubicBezTo>
                    <a:pt x="17554" y="13916"/>
                    <a:pt x="17417" y="14281"/>
                    <a:pt x="17257" y="14623"/>
                  </a:cubicBezTo>
                  <a:cubicBezTo>
                    <a:pt x="17097" y="14943"/>
                    <a:pt x="16915" y="15285"/>
                    <a:pt x="16686" y="15582"/>
                  </a:cubicBezTo>
                  <a:cubicBezTo>
                    <a:pt x="16504" y="15810"/>
                    <a:pt x="16275" y="16038"/>
                    <a:pt x="16002" y="16107"/>
                  </a:cubicBezTo>
                  <a:cubicBezTo>
                    <a:pt x="16161" y="15742"/>
                    <a:pt x="16298" y="15354"/>
                    <a:pt x="16435" y="14966"/>
                  </a:cubicBezTo>
                  <a:cubicBezTo>
                    <a:pt x="16686" y="14235"/>
                    <a:pt x="16823" y="13505"/>
                    <a:pt x="16960" y="12752"/>
                  </a:cubicBezTo>
                  <a:lnTo>
                    <a:pt x="17029" y="12752"/>
                  </a:lnTo>
                  <a:cubicBezTo>
                    <a:pt x="17114" y="12718"/>
                    <a:pt x="17224" y="12658"/>
                    <a:pt x="17321" y="12658"/>
                  </a:cubicBezTo>
                  <a:close/>
                  <a:moveTo>
                    <a:pt x="12327" y="6041"/>
                  </a:moveTo>
                  <a:cubicBezTo>
                    <a:pt x="12897" y="8438"/>
                    <a:pt x="14815" y="10286"/>
                    <a:pt x="16960" y="11428"/>
                  </a:cubicBezTo>
                  <a:cubicBezTo>
                    <a:pt x="16915" y="11747"/>
                    <a:pt x="16846" y="12044"/>
                    <a:pt x="16800" y="12364"/>
                  </a:cubicBezTo>
                  <a:cubicBezTo>
                    <a:pt x="16778" y="12386"/>
                    <a:pt x="16778" y="12432"/>
                    <a:pt x="16778" y="12455"/>
                  </a:cubicBezTo>
                  <a:cubicBezTo>
                    <a:pt x="16549" y="13619"/>
                    <a:pt x="16207" y="14783"/>
                    <a:pt x="15705" y="15856"/>
                  </a:cubicBezTo>
                  <a:cubicBezTo>
                    <a:pt x="15225" y="16883"/>
                    <a:pt x="14586" y="17887"/>
                    <a:pt x="13719" y="18618"/>
                  </a:cubicBezTo>
                  <a:cubicBezTo>
                    <a:pt x="12802" y="19411"/>
                    <a:pt x="11639" y="19919"/>
                    <a:pt x="10431" y="19919"/>
                  </a:cubicBezTo>
                  <a:cubicBezTo>
                    <a:pt x="10076" y="19919"/>
                    <a:pt x="9717" y="19875"/>
                    <a:pt x="9359" y="19782"/>
                  </a:cubicBezTo>
                  <a:cubicBezTo>
                    <a:pt x="7853" y="19394"/>
                    <a:pt x="6689" y="18207"/>
                    <a:pt x="5890" y="16906"/>
                  </a:cubicBezTo>
                  <a:cubicBezTo>
                    <a:pt x="5091" y="15559"/>
                    <a:pt x="4612" y="14030"/>
                    <a:pt x="4315" y="12500"/>
                  </a:cubicBezTo>
                  <a:cubicBezTo>
                    <a:pt x="4338" y="12500"/>
                    <a:pt x="4338" y="12478"/>
                    <a:pt x="4338" y="12478"/>
                  </a:cubicBezTo>
                  <a:cubicBezTo>
                    <a:pt x="4361" y="12432"/>
                    <a:pt x="4361" y="12364"/>
                    <a:pt x="4315" y="12341"/>
                  </a:cubicBezTo>
                  <a:lnTo>
                    <a:pt x="4292" y="12341"/>
                  </a:lnTo>
                  <a:cubicBezTo>
                    <a:pt x="4269" y="12158"/>
                    <a:pt x="4224" y="11976"/>
                    <a:pt x="4201" y="11816"/>
                  </a:cubicBezTo>
                  <a:cubicBezTo>
                    <a:pt x="4589" y="11770"/>
                    <a:pt x="4977" y="11702"/>
                    <a:pt x="5342" y="11610"/>
                  </a:cubicBezTo>
                  <a:cubicBezTo>
                    <a:pt x="6095" y="11428"/>
                    <a:pt x="6826" y="11108"/>
                    <a:pt x="7511" y="10743"/>
                  </a:cubicBezTo>
                  <a:cubicBezTo>
                    <a:pt x="8880" y="10013"/>
                    <a:pt x="10067" y="8917"/>
                    <a:pt x="11071" y="7730"/>
                  </a:cubicBezTo>
                  <a:cubicBezTo>
                    <a:pt x="11528" y="7205"/>
                    <a:pt x="11961" y="6634"/>
                    <a:pt x="12327" y="6041"/>
                  </a:cubicBezTo>
                  <a:close/>
                  <a:moveTo>
                    <a:pt x="13668" y="309"/>
                  </a:moveTo>
                  <a:cubicBezTo>
                    <a:pt x="14069" y="309"/>
                    <a:pt x="14474" y="366"/>
                    <a:pt x="14860" y="472"/>
                  </a:cubicBezTo>
                  <a:cubicBezTo>
                    <a:pt x="15614" y="677"/>
                    <a:pt x="16298" y="1088"/>
                    <a:pt x="16846" y="1636"/>
                  </a:cubicBezTo>
                  <a:cubicBezTo>
                    <a:pt x="17440" y="2206"/>
                    <a:pt x="17805" y="2937"/>
                    <a:pt x="18056" y="3713"/>
                  </a:cubicBezTo>
                  <a:cubicBezTo>
                    <a:pt x="19174" y="6977"/>
                    <a:pt x="18444" y="10492"/>
                    <a:pt x="18878" y="13847"/>
                  </a:cubicBezTo>
                  <a:cubicBezTo>
                    <a:pt x="19106" y="15468"/>
                    <a:pt x="19585" y="17066"/>
                    <a:pt x="20567" y="18389"/>
                  </a:cubicBezTo>
                  <a:cubicBezTo>
                    <a:pt x="19218" y="19523"/>
                    <a:pt x="17450" y="20105"/>
                    <a:pt x="15694" y="20105"/>
                  </a:cubicBezTo>
                  <a:cubicBezTo>
                    <a:pt x="15400" y="20105"/>
                    <a:pt x="15106" y="20088"/>
                    <a:pt x="14815" y="20056"/>
                  </a:cubicBezTo>
                  <a:lnTo>
                    <a:pt x="14632" y="18321"/>
                  </a:lnTo>
                  <a:cubicBezTo>
                    <a:pt x="15089" y="17796"/>
                    <a:pt x="15477" y="17180"/>
                    <a:pt x="15796" y="16518"/>
                  </a:cubicBezTo>
                  <a:cubicBezTo>
                    <a:pt x="15796" y="16563"/>
                    <a:pt x="15842" y="16609"/>
                    <a:pt x="15887" y="16609"/>
                  </a:cubicBezTo>
                  <a:cubicBezTo>
                    <a:pt x="16709" y="16541"/>
                    <a:pt x="17257" y="15673"/>
                    <a:pt x="17576" y="15034"/>
                  </a:cubicBezTo>
                  <a:cubicBezTo>
                    <a:pt x="17919" y="14349"/>
                    <a:pt x="18261" y="13414"/>
                    <a:pt x="17965" y="12660"/>
                  </a:cubicBezTo>
                  <a:cubicBezTo>
                    <a:pt x="17827" y="12334"/>
                    <a:pt x="17586" y="12214"/>
                    <a:pt x="17309" y="12214"/>
                  </a:cubicBezTo>
                  <a:cubicBezTo>
                    <a:pt x="17219" y="12214"/>
                    <a:pt x="17124" y="12227"/>
                    <a:pt x="17029" y="12249"/>
                  </a:cubicBezTo>
                  <a:cubicBezTo>
                    <a:pt x="17074" y="12021"/>
                    <a:pt x="17097" y="11770"/>
                    <a:pt x="17143" y="11519"/>
                  </a:cubicBezTo>
                  <a:cubicBezTo>
                    <a:pt x="17280" y="11587"/>
                    <a:pt x="17417" y="11656"/>
                    <a:pt x="17554" y="11724"/>
                  </a:cubicBezTo>
                  <a:cubicBezTo>
                    <a:pt x="17570" y="11733"/>
                    <a:pt x="17593" y="11738"/>
                    <a:pt x="17615" y="11738"/>
                  </a:cubicBezTo>
                  <a:cubicBezTo>
                    <a:pt x="17654" y="11738"/>
                    <a:pt x="17691" y="11722"/>
                    <a:pt x="17691" y="11679"/>
                  </a:cubicBezTo>
                  <a:cubicBezTo>
                    <a:pt x="17942" y="10127"/>
                    <a:pt x="18056" y="8483"/>
                    <a:pt x="17622" y="6954"/>
                  </a:cubicBezTo>
                  <a:cubicBezTo>
                    <a:pt x="17234" y="5562"/>
                    <a:pt x="16367" y="4398"/>
                    <a:pt x="15248" y="3507"/>
                  </a:cubicBezTo>
                  <a:cubicBezTo>
                    <a:pt x="15225" y="3485"/>
                    <a:pt x="15203" y="3462"/>
                    <a:pt x="15157" y="3439"/>
                  </a:cubicBezTo>
                  <a:cubicBezTo>
                    <a:pt x="15157" y="3439"/>
                    <a:pt x="15157" y="3439"/>
                    <a:pt x="15157" y="3416"/>
                  </a:cubicBezTo>
                  <a:cubicBezTo>
                    <a:pt x="14153" y="2708"/>
                    <a:pt x="12989" y="2275"/>
                    <a:pt x="11802" y="2115"/>
                  </a:cubicBezTo>
                  <a:cubicBezTo>
                    <a:pt x="11459" y="2069"/>
                    <a:pt x="11094" y="2024"/>
                    <a:pt x="10752" y="2024"/>
                  </a:cubicBezTo>
                  <a:cubicBezTo>
                    <a:pt x="10752" y="2024"/>
                    <a:pt x="10752" y="2001"/>
                    <a:pt x="10775" y="2001"/>
                  </a:cubicBezTo>
                  <a:cubicBezTo>
                    <a:pt x="11208" y="1339"/>
                    <a:pt x="11779" y="745"/>
                    <a:pt x="12555" y="472"/>
                  </a:cubicBezTo>
                  <a:cubicBezTo>
                    <a:pt x="12911" y="360"/>
                    <a:pt x="13288" y="309"/>
                    <a:pt x="13668" y="309"/>
                  </a:cubicBezTo>
                  <a:close/>
                  <a:moveTo>
                    <a:pt x="12190" y="20033"/>
                  </a:moveTo>
                  <a:cubicBezTo>
                    <a:pt x="12304" y="20695"/>
                    <a:pt x="12464" y="21357"/>
                    <a:pt x="12874" y="21882"/>
                  </a:cubicBezTo>
                  <a:cubicBezTo>
                    <a:pt x="13308" y="22429"/>
                    <a:pt x="13947" y="22703"/>
                    <a:pt x="14632" y="22863"/>
                  </a:cubicBezTo>
                  <a:cubicBezTo>
                    <a:pt x="16161" y="23251"/>
                    <a:pt x="17828" y="23137"/>
                    <a:pt x="19243" y="23913"/>
                  </a:cubicBezTo>
                  <a:cubicBezTo>
                    <a:pt x="19905" y="24301"/>
                    <a:pt x="20407" y="24872"/>
                    <a:pt x="20749" y="25557"/>
                  </a:cubicBezTo>
                  <a:cubicBezTo>
                    <a:pt x="17419" y="26755"/>
                    <a:pt x="13878" y="27426"/>
                    <a:pt x="10337" y="27426"/>
                  </a:cubicBezTo>
                  <a:cubicBezTo>
                    <a:pt x="8417" y="27426"/>
                    <a:pt x="6497" y="27229"/>
                    <a:pt x="4612" y="26812"/>
                  </a:cubicBezTo>
                  <a:cubicBezTo>
                    <a:pt x="3219" y="26515"/>
                    <a:pt x="1850" y="26104"/>
                    <a:pt x="549" y="25488"/>
                  </a:cubicBezTo>
                  <a:cubicBezTo>
                    <a:pt x="846" y="24849"/>
                    <a:pt x="1279" y="24301"/>
                    <a:pt x="1895" y="23936"/>
                  </a:cubicBezTo>
                  <a:cubicBezTo>
                    <a:pt x="2580" y="23525"/>
                    <a:pt x="3333" y="23343"/>
                    <a:pt x="4110" y="23206"/>
                  </a:cubicBezTo>
                  <a:cubicBezTo>
                    <a:pt x="5411" y="22977"/>
                    <a:pt x="7100" y="23023"/>
                    <a:pt x="8081" y="21996"/>
                  </a:cubicBezTo>
                  <a:cubicBezTo>
                    <a:pt x="8560" y="21494"/>
                    <a:pt x="8766" y="20786"/>
                    <a:pt x="8903" y="20124"/>
                  </a:cubicBezTo>
                  <a:cubicBezTo>
                    <a:pt x="8949" y="20124"/>
                    <a:pt x="8971" y="20147"/>
                    <a:pt x="9017" y="20147"/>
                  </a:cubicBezTo>
                  <a:cubicBezTo>
                    <a:pt x="9477" y="20297"/>
                    <a:pt x="9950" y="20368"/>
                    <a:pt x="10421" y="20368"/>
                  </a:cubicBezTo>
                  <a:cubicBezTo>
                    <a:pt x="11025" y="20368"/>
                    <a:pt x="11625" y="20251"/>
                    <a:pt x="12190" y="20033"/>
                  </a:cubicBezTo>
                  <a:close/>
                  <a:moveTo>
                    <a:pt x="13762" y="1"/>
                  </a:moveTo>
                  <a:cubicBezTo>
                    <a:pt x="13316" y="1"/>
                    <a:pt x="12872" y="69"/>
                    <a:pt x="12464" y="221"/>
                  </a:cubicBezTo>
                  <a:cubicBezTo>
                    <a:pt x="11642" y="517"/>
                    <a:pt x="11071" y="1179"/>
                    <a:pt x="10615" y="1910"/>
                  </a:cubicBezTo>
                  <a:cubicBezTo>
                    <a:pt x="10569" y="1955"/>
                    <a:pt x="10592" y="2001"/>
                    <a:pt x="10638" y="2024"/>
                  </a:cubicBezTo>
                  <a:cubicBezTo>
                    <a:pt x="10560" y="2022"/>
                    <a:pt x="10482" y="2021"/>
                    <a:pt x="10404" y="2021"/>
                  </a:cubicBezTo>
                  <a:cubicBezTo>
                    <a:pt x="9540" y="2021"/>
                    <a:pt x="8648" y="2138"/>
                    <a:pt x="7853" y="2389"/>
                  </a:cubicBezTo>
                  <a:cubicBezTo>
                    <a:pt x="6689" y="2731"/>
                    <a:pt x="5593" y="3439"/>
                    <a:pt x="4771" y="4306"/>
                  </a:cubicBezTo>
                  <a:cubicBezTo>
                    <a:pt x="3927" y="5196"/>
                    <a:pt x="3333" y="6406"/>
                    <a:pt x="3128" y="7616"/>
                  </a:cubicBezTo>
                  <a:cubicBezTo>
                    <a:pt x="2900" y="8985"/>
                    <a:pt x="2923" y="10469"/>
                    <a:pt x="3197" y="11816"/>
                  </a:cubicBezTo>
                  <a:cubicBezTo>
                    <a:pt x="3197" y="11861"/>
                    <a:pt x="3242" y="11884"/>
                    <a:pt x="3288" y="11884"/>
                  </a:cubicBezTo>
                  <a:cubicBezTo>
                    <a:pt x="3539" y="11884"/>
                    <a:pt x="3767" y="11861"/>
                    <a:pt x="4018" y="11839"/>
                  </a:cubicBezTo>
                  <a:cubicBezTo>
                    <a:pt x="4018" y="11976"/>
                    <a:pt x="4041" y="12112"/>
                    <a:pt x="4064" y="12249"/>
                  </a:cubicBezTo>
                  <a:cubicBezTo>
                    <a:pt x="3971" y="12223"/>
                    <a:pt x="3876" y="12208"/>
                    <a:pt x="3784" y="12208"/>
                  </a:cubicBezTo>
                  <a:cubicBezTo>
                    <a:pt x="3559" y="12208"/>
                    <a:pt x="3349" y="12297"/>
                    <a:pt x="3219" y="12523"/>
                  </a:cubicBezTo>
                  <a:cubicBezTo>
                    <a:pt x="3014" y="12889"/>
                    <a:pt x="3037" y="13368"/>
                    <a:pt x="3105" y="13756"/>
                  </a:cubicBezTo>
                  <a:cubicBezTo>
                    <a:pt x="3242" y="14555"/>
                    <a:pt x="3653" y="15376"/>
                    <a:pt x="4155" y="15970"/>
                  </a:cubicBezTo>
                  <a:cubicBezTo>
                    <a:pt x="4452" y="16289"/>
                    <a:pt x="4794" y="16563"/>
                    <a:pt x="5228" y="16609"/>
                  </a:cubicBezTo>
                  <a:cubicBezTo>
                    <a:pt x="5251" y="16609"/>
                    <a:pt x="5274" y="16586"/>
                    <a:pt x="5296" y="16586"/>
                  </a:cubicBezTo>
                  <a:cubicBezTo>
                    <a:pt x="5319" y="16632"/>
                    <a:pt x="5342" y="16678"/>
                    <a:pt x="5365" y="16746"/>
                  </a:cubicBezTo>
                  <a:cubicBezTo>
                    <a:pt x="6095" y="18161"/>
                    <a:pt x="7214" y="19439"/>
                    <a:pt x="8720" y="20033"/>
                  </a:cubicBezTo>
                  <a:cubicBezTo>
                    <a:pt x="8560" y="20718"/>
                    <a:pt x="8332" y="21425"/>
                    <a:pt x="7807" y="21905"/>
                  </a:cubicBezTo>
                  <a:cubicBezTo>
                    <a:pt x="7168" y="22452"/>
                    <a:pt x="6255" y="22566"/>
                    <a:pt x="5456" y="22658"/>
                  </a:cubicBezTo>
                  <a:cubicBezTo>
                    <a:pt x="4018" y="22840"/>
                    <a:pt x="2398" y="22932"/>
                    <a:pt x="1211" y="23890"/>
                  </a:cubicBezTo>
                  <a:cubicBezTo>
                    <a:pt x="640" y="24347"/>
                    <a:pt x="275" y="24963"/>
                    <a:pt x="1" y="25648"/>
                  </a:cubicBezTo>
                  <a:cubicBezTo>
                    <a:pt x="1" y="25671"/>
                    <a:pt x="24" y="25739"/>
                    <a:pt x="47" y="25762"/>
                  </a:cubicBezTo>
                  <a:cubicBezTo>
                    <a:pt x="2466" y="26926"/>
                    <a:pt x="5114" y="27520"/>
                    <a:pt x="7762" y="27771"/>
                  </a:cubicBezTo>
                  <a:cubicBezTo>
                    <a:pt x="8524" y="27837"/>
                    <a:pt x="9289" y="27870"/>
                    <a:pt x="10053" y="27870"/>
                  </a:cubicBezTo>
                  <a:cubicBezTo>
                    <a:pt x="12169" y="27870"/>
                    <a:pt x="14281" y="27618"/>
                    <a:pt x="16344" y="27131"/>
                  </a:cubicBezTo>
                  <a:cubicBezTo>
                    <a:pt x="17896" y="26789"/>
                    <a:pt x="19425" y="26287"/>
                    <a:pt x="20886" y="25694"/>
                  </a:cubicBezTo>
                  <a:lnTo>
                    <a:pt x="20909" y="25694"/>
                  </a:lnTo>
                  <a:cubicBezTo>
                    <a:pt x="20955" y="25671"/>
                    <a:pt x="20977" y="25625"/>
                    <a:pt x="20955" y="25579"/>
                  </a:cubicBezTo>
                  <a:cubicBezTo>
                    <a:pt x="20749" y="24940"/>
                    <a:pt x="20384" y="24347"/>
                    <a:pt x="19859" y="23913"/>
                  </a:cubicBezTo>
                  <a:cubicBezTo>
                    <a:pt x="19311" y="23457"/>
                    <a:pt x="18649" y="23183"/>
                    <a:pt x="17987" y="23000"/>
                  </a:cubicBezTo>
                  <a:cubicBezTo>
                    <a:pt x="17257" y="22795"/>
                    <a:pt x="16527" y="22703"/>
                    <a:pt x="15796" y="22612"/>
                  </a:cubicBezTo>
                  <a:cubicBezTo>
                    <a:pt x="15043" y="22521"/>
                    <a:pt x="14198" y="22429"/>
                    <a:pt x="13559" y="22019"/>
                  </a:cubicBezTo>
                  <a:cubicBezTo>
                    <a:pt x="12874" y="21539"/>
                    <a:pt x="12601" y="20740"/>
                    <a:pt x="12395" y="19964"/>
                  </a:cubicBezTo>
                  <a:cubicBezTo>
                    <a:pt x="12874" y="19759"/>
                    <a:pt x="13308" y="19508"/>
                    <a:pt x="13719" y="19188"/>
                  </a:cubicBezTo>
                  <a:cubicBezTo>
                    <a:pt x="13993" y="18983"/>
                    <a:pt x="14221" y="18755"/>
                    <a:pt x="14449" y="18526"/>
                  </a:cubicBezTo>
                  <a:cubicBezTo>
                    <a:pt x="14495" y="19074"/>
                    <a:pt x="14541" y="19622"/>
                    <a:pt x="14586" y="20170"/>
                  </a:cubicBezTo>
                  <a:cubicBezTo>
                    <a:pt x="14586" y="20215"/>
                    <a:pt x="14609" y="20261"/>
                    <a:pt x="14655" y="20261"/>
                  </a:cubicBezTo>
                  <a:cubicBezTo>
                    <a:pt x="15079" y="20330"/>
                    <a:pt x="15508" y="20364"/>
                    <a:pt x="15936" y="20364"/>
                  </a:cubicBezTo>
                  <a:cubicBezTo>
                    <a:pt x="17791" y="20364"/>
                    <a:pt x="19637" y="19727"/>
                    <a:pt x="21046" y="18504"/>
                  </a:cubicBezTo>
                  <a:cubicBezTo>
                    <a:pt x="21069" y="18481"/>
                    <a:pt x="21092" y="18412"/>
                    <a:pt x="21069" y="18389"/>
                  </a:cubicBezTo>
                  <a:cubicBezTo>
                    <a:pt x="18855" y="15468"/>
                    <a:pt x="19243" y="11747"/>
                    <a:pt x="19174" y="8301"/>
                  </a:cubicBezTo>
                  <a:cubicBezTo>
                    <a:pt x="19083" y="5219"/>
                    <a:pt x="18535" y="1134"/>
                    <a:pt x="15020" y="175"/>
                  </a:cubicBezTo>
                  <a:cubicBezTo>
                    <a:pt x="14618" y="63"/>
                    <a:pt x="14189" y="1"/>
                    <a:pt x="137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4444682" y="2293639"/>
              <a:ext cx="190892" cy="161531"/>
            </a:xfrm>
            <a:custGeom>
              <a:avLst/>
              <a:gdLst/>
              <a:ahLst/>
              <a:cxnLst/>
              <a:rect l="l" t="t" r="r" b="b"/>
              <a:pathLst>
                <a:path w="5884" h="4979" extrusionOk="0">
                  <a:moveTo>
                    <a:pt x="5724" y="1"/>
                  </a:moveTo>
                  <a:cubicBezTo>
                    <a:pt x="5724" y="24"/>
                    <a:pt x="5701" y="24"/>
                    <a:pt x="5701" y="24"/>
                  </a:cubicBezTo>
                  <a:cubicBezTo>
                    <a:pt x="5062" y="1096"/>
                    <a:pt x="4286" y="2078"/>
                    <a:pt x="3327" y="2877"/>
                  </a:cubicBezTo>
                  <a:cubicBezTo>
                    <a:pt x="2368" y="3698"/>
                    <a:pt x="1273" y="4338"/>
                    <a:pt x="86" y="4794"/>
                  </a:cubicBezTo>
                  <a:cubicBezTo>
                    <a:pt x="1" y="4837"/>
                    <a:pt x="15" y="4979"/>
                    <a:pt x="129" y="4979"/>
                  </a:cubicBezTo>
                  <a:cubicBezTo>
                    <a:pt x="137" y="4979"/>
                    <a:pt x="145" y="4978"/>
                    <a:pt x="154" y="4977"/>
                  </a:cubicBezTo>
                  <a:cubicBezTo>
                    <a:pt x="2688" y="4452"/>
                    <a:pt x="4948" y="2534"/>
                    <a:pt x="5861" y="115"/>
                  </a:cubicBezTo>
                  <a:cubicBezTo>
                    <a:pt x="5884" y="92"/>
                    <a:pt x="5861" y="92"/>
                    <a:pt x="5861" y="69"/>
                  </a:cubicBezTo>
                  <a:cubicBezTo>
                    <a:pt x="5861" y="69"/>
                    <a:pt x="5861" y="69"/>
                    <a:pt x="5861" y="46"/>
                  </a:cubicBezTo>
                  <a:cubicBezTo>
                    <a:pt x="5861" y="24"/>
                    <a:pt x="5838" y="24"/>
                    <a:pt x="5838" y="24"/>
                  </a:cubicBezTo>
                  <a:cubicBezTo>
                    <a:pt x="5815" y="1"/>
                    <a:pt x="5815" y="1"/>
                    <a:pt x="5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4754022" y="2320307"/>
              <a:ext cx="95738" cy="159844"/>
            </a:xfrm>
            <a:custGeom>
              <a:avLst/>
              <a:gdLst/>
              <a:ahLst/>
              <a:cxnLst/>
              <a:rect l="l" t="t" r="r" b="b"/>
              <a:pathLst>
                <a:path w="2951" h="4927" extrusionOk="0">
                  <a:moveTo>
                    <a:pt x="92" y="1"/>
                  </a:moveTo>
                  <a:cubicBezTo>
                    <a:pt x="69" y="1"/>
                    <a:pt x="69" y="1"/>
                    <a:pt x="69" y="23"/>
                  </a:cubicBezTo>
                  <a:cubicBezTo>
                    <a:pt x="46" y="23"/>
                    <a:pt x="46" y="23"/>
                    <a:pt x="23" y="46"/>
                  </a:cubicBezTo>
                  <a:cubicBezTo>
                    <a:pt x="23" y="46"/>
                    <a:pt x="23" y="46"/>
                    <a:pt x="23" y="69"/>
                  </a:cubicBezTo>
                  <a:cubicBezTo>
                    <a:pt x="23" y="69"/>
                    <a:pt x="1" y="69"/>
                    <a:pt x="1" y="92"/>
                  </a:cubicBezTo>
                  <a:cubicBezTo>
                    <a:pt x="46" y="1986"/>
                    <a:pt x="1142" y="3904"/>
                    <a:pt x="2762" y="4908"/>
                  </a:cubicBezTo>
                  <a:cubicBezTo>
                    <a:pt x="2780" y="4921"/>
                    <a:pt x="2798" y="4927"/>
                    <a:pt x="2816" y="4927"/>
                  </a:cubicBezTo>
                  <a:cubicBezTo>
                    <a:pt x="2890" y="4927"/>
                    <a:pt x="2950" y="4826"/>
                    <a:pt x="2877" y="4771"/>
                  </a:cubicBezTo>
                  <a:cubicBezTo>
                    <a:pt x="2237" y="4109"/>
                    <a:pt x="1667" y="3401"/>
                    <a:pt x="1210" y="2603"/>
                  </a:cubicBezTo>
                  <a:cubicBezTo>
                    <a:pt x="754" y="1804"/>
                    <a:pt x="434" y="959"/>
                    <a:pt x="183" y="69"/>
                  </a:cubicBezTo>
                  <a:cubicBezTo>
                    <a:pt x="183" y="46"/>
                    <a:pt x="183" y="46"/>
                    <a:pt x="160" y="46"/>
                  </a:cubicBezTo>
                  <a:cubicBezTo>
                    <a:pt x="160" y="46"/>
                    <a:pt x="160" y="23"/>
                    <a:pt x="160" y="23"/>
                  </a:cubicBezTo>
                  <a:cubicBezTo>
                    <a:pt x="138" y="23"/>
                    <a:pt x="138" y="1"/>
                    <a:pt x="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4560762" y="2648171"/>
              <a:ext cx="159974" cy="20406"/>
            </a:xfrm>
            <a:custGeom>
              <a:avLst/>
              <a:gdLst/>
              <a:ahLst/>
              <a:cxnLst/>
              <a:rect l="l" t="t" r="r" b="b"/>
              <a:pathLst>
                <a:path w="4931" h="629" extrusionOk="0">
                  <a:moveTo>
                    <a:pt x="91" y="0"/>
                  </a:moveTo>
                  <a:cubicBezTo>
                    <a:pt x="60" y="0"/>
                    <a:pt x="42" y="37"/>
                    <a:pt x="23" y="75"/>
                  </a:cubicBezTo>
                  <a:cubicBezTo>
                    <a:pt x="0" y="97"/>
                    <a:pt x="23" y="166"/>
                    <a:pt x="69" y="166"/>
                  </a:cubicBezTo>
                  <a:cubicBezTo>
                    <a:pt x="852" y="474"/>
                    <a:pt x="1697" y="629"/>
                    <a:pt x="2543" y="629"/>
                  </a:cubicBezTo>
                  <a:cubicBezTo>
                    <a:pt x="3324" y="629"/>
                    <a:pt x="4105" y="497"/>
                    <a:pt x="4839" y="234"/>
                  </a:cubicBezTo>
                  <a:cubicBezTo>
                    <a:pt x="4930" y="212"/>
                    <a:pt x="4885" y="75"/>
                    <a:pt x="4793" y="75"/>
                  </a:cubicBezTo>
                  <a:cubicBezTo>
                    <a:pt x="4062" y="212"/>
                    <a:pt x="3336" y="281"/>
                    <a:pt x="2612" y="281"/>
                  </a:cubicBezTo>
                  <a:cubicBezTo>
                    <a:pt x="1777" y="281"/>
                    <a:pt x="946" y="190"/>
                    <a:pt x="114" y="6"/>
                  </a:cubicBezTo>
                  <a:cubicBezTo>
                    <a:pt x="106" y="2"/>
                    <a:pt x="98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4560762" y="2698522"/>
              <a:ext cx="159779" cy="20147"/>
            </a:xfrm>
            <a:custGeom>
              <a:avLst/>
              <a:gdLst/>
              <a:ahLst/>
              <a:cxnLst/>
              <a:rect l="l" t="t" r="r" b="b"/>
              <a:pathLst>
                <a:path w="4925" h="621" extrusionOk="0">
                  <a:moveTo>
                    <a:pt x="90" y="0"/>
                  </a:moveTo>
                  <a:cubicBezTo>
                    <a:pt x="60" y="0"/>
                    <a:pt x="41" y="33"/>
                    <a:pt x="23" y="52"/>
                  </a:cubicBezTo>
                  <a:cubicBezTo>
                    <a:pt x="0" y="98"/>
                    <a:pt x="23" y="143"/>
                    <a:pt x="69" y="166"/>
                  </a:cubicBezTo>
                  <a:cubicBezTo>
                    <a:pt x="860" y="466"/>
                    <a:pt x="1715" y="621"/>
                    <a:pt x="2570" y="621"/>
                  </a:cubicBezTo>
                  <a:cubicBezTo>
                    <a:pt x="3341" y="621"/>
                    <a:pt x="4113" y="494"/>
                    <a:pt x="4839" y="234"/>
                  </a:cubicBezTo>
                  <a:cubicBezTo>
                    <a:pt x="4924" y="213"/>
                    <a:pt x="4890" y="72"/>
                    <a:pt x="4811" y="72"/>
                  </a:cubicBezTo>
                  <a:cubicBezTo>
                    <a:pt x="4805" y="72"/>
                    <a:pt x="4800" y="73"/>
                    <a:pt x="4793" y="75"/>
                  </a:cubicBezTo>
                  <a:cubicBezTo>
                    <a:pt x="4062" y="212"/>
                    <a:pt x="3336" y="281"/>
                    <a:pt x="2612" y="281"/>
                  </a:cubicBezTo>
                  <a:cubicBezTo>
                    <a:pt x="1777" y="281"/>
                    <a:pt x="946" y="190"/>
                    <a:pt x="114" y="6"/>
                  </a:cubicBezTo>
                  <a:cubicBezTo>
                    <a:pt x="106" y="2"/>
                    <a:pt x="98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4642192" y="2642039"/>
              <a:ext cx="351060" cy="304116"/>
            </a:xfrm>
            <a:custGeom>
              <a:avLst/>
              <a:gdLst/>
              <a:ahLst/>
              <a:cxnLst/>
              <a:rect l="l" t="t" r="r" b="b"/>
              <a:pathLst>
                <a:path w="10821" h="9374" extrusionOk="0">
                  <a:moveTo>
                    <a:pt x="1470" y="1"/>
                  </a:moveTo>
                  <a:cubicBezTo>
                    <a:pt x="1408" y="1"/>
                    <a:pt x="1358" y="11"/>
                    <a:pt x="1325" y="35"/>
                  </a:cubicBezTo>
                  <a:lnTo>
                    <a:pt x="1302" y="58"/>
                  </a:lnTo>
                  <a:cubicBezTo>
                    <a:pt x="1279" y="58"/>
                    <a:pt x="1279" y="81"/>
                    <a:pt x="1279" y="81"/>
                  </a:cubicBezTo>
                  <a:cubicBezTo>
                    <a:pt x="1233" y="172"/>
                    <a:pt x="1462" y="423"/>
                    <a:pt x="1530" y="492"/>
                  </a:cubicBezTo>
                  <a:cubicBezTo>
                    <a:pt x="1667" y="606"/>
                    <a:pt x="1781" y="629"/>
                    <a:pt x="1918" y="674"/>
                  </a:cubicBezTo>
                  <a:cubicBezTo>
                    <a:pt x="2169" y="743"/>
                    <a:pt x="2398" y="880"/>
                    <a:pt x="2626" y="1017"/>
                  </a:cubicBezTo>
                  <a:cubicBezTo>
                    <a:pt x="3105" y="1314"/>
                    <a:pt x="3562" y="1656"/>
                    <a:pt x="3995" y="1998"/>
                  </a:cubicBezTo>
                  <a:cubicBezTo>
                    <a:pt x="4033" y="2036"/>
                    <a:pt x="4009" y="2073"/>
                    <a:pt x="3974" y="2073"/>
                  </a:cubicBezTo>
                  <a:cubicBezTo>
                    <a:pt x="3966" y="2073"/>
                    <a:pt x="3958" y="2071"/>
                    <a:pt x="3950" y="2067"/>
                  </a:cubicBezTo>
                  <a:cubicBezTo>
                    <a:pt x="3653" y="1884"/>
                    <a:pt x="3356" y="1679"/>
                    <a:pt x="3060" y="1496"/>
                  </a:cubicBezTo>
                  <a:cubicBezTo>
                    <a:pt x="2786" y="1336"/>
                    <a:pt x="2512" y="1154"/>
                    <a:pt x="2215" y="1017"/>
                  </a:cubicBezTo>
                  <a:cubicBezTo>
                    <a:pt x="1918" y="880"/>
                    <a:pt x="1576" y="789"/>
                    <a:pt x="1233" y="743"/>
                  </a:cubicBezTo>
                  <a:cubicBezTo>
                    <a:pt x="1074" y="697"/>
                    <a:pt x="914" y="674"/>
                    <a:pt x="754" y="674"/>
                  </a:cubicBezTo>
                  <a:cubicBezTo>
                    <a:pt x="693" y="674"/>
                    <a:pt x="612" y="654"/>
                    <a:pt x="538" y="654"/>
                  </a:cubicBezTo>
                  <a:cubicBezTo>
                    <a:pt x="501" y="654"/>
                    <a:pt x="465" y="659"/>
                    <a:pt x="435" y="674"/>
                  </a:cubicBezTo>
                  <a:cubicBezTo>
                    <a:pt x="206" y="811"/>
                    <a:pt x="343" y="903"/>
                    <a:pt x="457" y="994"/>
                  </a:cubicBezTo>
                  <a:cubicBezTo>
                    <a:pt x="937" y="1359"/>
                    <a:pt x="1599" y="1314"/>
                    <a:pt x="2101" y="1656"/>
                  </a:cubicBezTo>
                  <a:cubicBezTo>
                    <a:pt x="2671" y="2044"/>
                    <a:pt x="3196" y="2478"/>
                    <a:pt x="3744" y="2911"/>
                  </a:cubicBezTo>
                  <a:cubicBezTo>
                    <a:pt x="3784" y="2931"/>
                    <a:pt x="3755" y="2984"/>
                    <a:pt x="3718" y="2984"/>
                  </a:cubicBezTo>
                  <a:cubicBezTo>
                    <a:pt x="3711" y="2984"/>
                    <a:pt x="3705" y="2983"/>
                    <a:pt x="3699" y="2980"/>
                  </a:cubicBezTo>
                  <a:cubicBezTo>
                    <a:pt x="3242" y="2660"/>
                    <a:pt x="2786" y="2318"/>
                    <a:pt x="2306" y="2044"/>
                  </a:cubicBezTo>
                  <a:cubicBezTo>
                    <a:pt x="1850" y="1793"/>
                    <a:pt x="1325" y="1633"/>
                    <a:pt x="777" y="1565"/>
                  </a:cubicBezTo>
                  <a:cubicBezTo>
                    <a:pt x="663" y="1565"/>
                    <a:pt x="549" y="1542"/>
                    <a:pt x="435" y="1542"/>
                  </a:cubicBezTo>
                  <a:cubicBezTo>
                    <a:pt x="383" y="1533"/>
                    <a:pt x="328" y="1525"/>
                    <a:pt x="274" y="1525"/>
                  </a:cubicBezTo>
                  <a:cubicBezTo>
                    <a:pt x="187" y="1525"/>
                    <a:pt x="103" y="1548"/>
                    <a:pt x="47" y="1633"/>
                  </a:cubicBezTo>
                  <a:cubicBezTo>
                    <a:pt x="1" y="1747"/>
                    <a:pt x="47" y="1793"/>
                    <a:pt x="138" y="1861"/>
                  </a:cubicBezTo>
                  <a:cubicBezTo>
                    <a:pt x="320" y="2044"/>
                    <a:pt x="572" y="2090"/>
                    <a:pt x="823" y="2158"/>
                  </a:cubicBezTo>
                  <a:cubicBezTo>
                    <a:pt x="1028" y="2227"/>
                    <a:pt x="1233" y="2272"/>
                    <a:pt x="1439" y="2341"/>
                  </a:cubicBezTo>
                  <a:cubicBezTo>
                    <a:pt x="1644" y="2409"/>
                    <a:pt x="1850" y="2523"/>
                    <a:pt x="2032" y="2660"/>
                  </a:cubicBezTo>
                  <a:cubicBezTo>
                    <a:pt x="2238" y="2797"/>
                    <a:pt x="2443" y="2957"/>
                    <a:pt x="2626" y="3140"/>
                  </a:cubicBezTo>
                  <a:cubicBezTo>
                    <a:pt x="3014" y="3528"/>
                    <a:pt x="3379" y="3893"/>
                    <a:pt x="3699" y="4349"/>
                  </a:cubicBezTo>
                  <a:cubicBezTo>
                    <a:pt x="3950" y="4760"/>
                    <a:pt x="4155" y="5194"/>
                    <a:pt x="4224" y="5650"/>
                  </a:cubicBezTo>
                  <a:cubicBezTo>
                    <a:pt x="4269" y="5924"/>
                    <a:pt x="4292" y="6381"/>
                    <a:pt x="3950" y="6472"/>
                  </a:cubicBezTo>
                  <a:cubicBezTo>
                    <a:pt x="3905" y="6487"/>
                    <a:pt x="3860" y="6494"/>
                    <a:pt x="3816" y="6494"/>
                  </a:cubicBezTo>
                  <a:cubicBezTo>
                    <a:pt x="3520" y="6494"/>
                    <a:pt x="3235" y="6194"/>
                    <a:pt x="3037" y="6016"/>
                  </a:cubicBezTo>
                  <a:cubicBezTo>
                    <a:pt x="2671" y="5673"/>
                    <a:pt x="2261" y="5262"/>
                    <a:pt x="1758" y="5194"/>
                  </a:cubicBezTo>
                  <a:cubicBezTo>
                    <a:pt x="1622" y="5171"/>
                    <a:pt x="1485" y="5171"/>
                    <a:pt x="1348" y="5171"/>
                  </a:cubicBezTo>
                  <a:lnTo>
                    <a:pt x="1165" y="5171"/>
                  </a:lnTo>
                  <a:cubicBezTo>
                    <a:pt x="1119" y="5217"/>
                    <a:pt x="1142" y="5171"/>
                    <a:pt x="1165" y="5239"/>
                  </a:cubicBezTo>
                  <a:cubicBezTo>
                    <a:pt x="1211" y="5354"/>
                    <a:pt x="1393" y="5468"/>
                    <a:pt x="1485" y="5536"/>
                  </a:cubicBezTo>
                  <a:cubicBezTo>
                    <a:pt x="1553" y="5605"/>
                    <a:pt x="1644" y="5673"/>
                    <a:pt x="1736" y="5742"/>
                  </a:cubicBezTo>
                  <a:cubicBezTo>
                    <a:pt x="2147" y="6061"/>
                    <a:pt x="2557" y="6381"/>
                    <a:pt x="2923" y="6723"/>
                  </a:cubicBezTo>
                  <a:cubicBezTo>
                    <a:pt x="3082" y="6906"/>
                    <a:pt x="3265" y="7088"/>
                    <a:pt x="3402" y="7271"/>
                  </a:cubicBezTo>
                  <a:cubicBezTo>
                    <a:pt x="3539" y="7454"/>
                    <a:pt x="3676" y="7636"/>
                    <a:pt x="3858" y="7773"/>
                  </a:cubicBezTo>
                  <a:cubicBezTo>
                    <a:pt x="4246" y="8070"/>
                    <a:pt x="4794" y="8184"/>
                    <a:pt x="5251" y="8230"/>
                  </a:cubicBezTo>
                  <a:cubicBezTo>
                    <a:pt x="5707" y="8275"/>
                    <a:pt x="6187" y="8252"/>
                    <a:pt x="6643" y="8298"/>
                  </a:cubicBezTo>
                  <a:cubicBezTo>
                    <a:pt x="7100" y="8321"/>
                    <a:pt x="7533" y="8481"/>
                    <a:pt x="7967" y="8640"/>
                  </a:cubicBezTo>
                  <a:cubicBezTo>
                    <a:pt x="8469" y="8823"/>
                    <a:pt x="8971" y="9028"/>
                    <a:pt x="9473" y="9211"/>
                  </a:cubicBezTo>
                  <a:cubicBezTo>
                    <a:pt x="9558" y="9253"/>
                    <a:pt x="9740" y="9373"/>
                    <a:pt x="9839" y="9373"/>
                  </a:cubicBezTo>
                  <a:cubicBezTo>
                    <a:pt x="9847" y="9373"/>
                    <a:pt x="9855" y="9373"/>
                    <a:pt x="9861" y="9371"/>
                  </a:cubicBezTo>
                  <a:cubicBezTo>
                    <a:pt x="9953" y="9348"/>
                    <a:pt x="10044" y="9211"/>
                    <a:pt x="10090" y="9143"/>
                  </a:cubicBezTo>
                  <a:cubicBezTo>
                    <a:pt x="10249" y="8937"/>
                    <a:pt x="10409" y="8709"/>
                    <a:pt x="10523" y="8481"/>
                  </a:cubicBezTo>
                  <a:cubicBezTo>
                    <a:pt x="10660" y="8230"/>
                    <a:pt x="10820" y="7819"/>
                    <a:pt x="10752" y="7545"/>
                  </a:cubicBezTo>
                  <a:cubicBezTo>
                    <a:pt x="10706" y="7408"/>
                    <a:pt x="10592" y="7408"/>
                    <a:pt x="10455" y="7385"/>
                  </a:cubicBezTo>
                  <a:cubicBezTo>
                    <a:pt x="10318" y="7339"/>
                    <a:pt x="10158" y="7294"/>
                    <a:pt x="10021" y="7248"/>
                  </a:cubicBezTo>
                  <a:cubicBezTo>
                    <a:pt x="9473" y="7043"/>
                    <a:pt x="8926" y="6792"/>
                    <a:pt x="8423" y="6495"/>
                  </a:cubicBezTo>
                  <a:cubicBezTo>
                    <a:pt x="7990" y="6221"/>
                    <a:pt x="7693" y="5924"/>
                    <a:pt x="7396" y="5513"/>
                  </a:cubicBezTo>
                  <a:cubicBezTo>
                    <a:pt x="7031" y="5057"/>
                    <a:pt x="6689" y="4555"/>
                    <a:pt x="6392" y="4053"/>
                  </a:cubicBezTo>
                  <a:cubicBezTo>
                    <a:pt x="6095" y="3596"/>
                    <a:pt x="5867" y="3094"/>
                    <a:pt x="5616" y="2615"/>
                  </a:cubicBezTo>
                  <a:cubicBezTo>
                    <a:pt x="5342" y="2112"/>
                    <a:pt x="4908" y="1702"/>
                    <a:pt x="4452" y="1359"/>
                  </a:cubicBezTo>
                  <a:cubicBezTo>
                    <a:pt x="4018" y="1017"/>
                    <a:pt x="3516" y="743"/>
                    <a:pt x="2991" y="515"/>
                  </a:cubicBezTo>
                  <a:cubicBezTo>
                    <a:pt x="2813" y="455"/>
                    <a:pt x="1878" y="1"/>
                    <a:pt x="1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4633335" y="2637757"/>
              <a:ext cx="373965" cy="320889"/>
            </a:xfrm>
            <a:custGeom>
              <a:avLst/>
              <a:gdLst/>
              <a:ahLst/>
              <a:cxnLst/>
              <a:rect l="l" t="t" r="r" b="b"/>
              <a:pathLst>
                <a:path w="11527" h="9891" extrusionOk="0">
                  <a:moveTo>
                    <a:pt x="1743" y="133"/>
                  </a:moveTo>
                  <a:cubicBezTo>
                    <a:pt x="2151" y="133"/>
                    <a:pt x="3086" y="587"/>
                    <a:pt x="3264" y="647"/>
                  </a:cubicBezTo>
                  <a:cubicBezTo>
                    <a:pt x="3789" y="875"/>
                    <a:pt x="4291" y="1149"/>
                    <a:pt x="4725" y="1491"/>
                  </a:cubicBezTo>
                  <a:cubicBezTo>
                    <a:pt x="5181" y="1834"/>
                    <a:pt x="5615" y="2244"/>
                    <a:pt x="5889" y="2747"/>
                  </a:cubicBezTo>
                  <a:cubicBezTo>
                    <a:pt x="6140" y="3226"/>
                    <a:pt x="6368" y="3728"/>
                    <a:pt x="6665" y="4185"/>
                  </a:cubicBezTo>
                  <a:cubicBezTo>
                    <a:pt x="6962" y="4687"/>
                    <a:pt x="7304" y="5189"/>
                    <a:pt x="7669" y="5645"/>
                  </a:cubicBezTo>
                  <a:cubicBezTo>
                    <a:pt x="7966" y="6056"/>
                    <a:pt x="8263" y="6353"/>
                    <a:pt x="8696" y="6627"/>
                  </a:cubicBezTo>
                  <a:cubicBezTo>
                    <a:pt x="9199" y="6924"/>
                    <a:pt x="9746" y="7175"/>
                    <a:pt x="10294" y="7380"/>
                  </a:cubicBezTo>
                  <a:cubicBezTo>
                    <a:pt x="10431" y="7426"/>
                    <a:pt x="10591" y="7471"/>
                    <a:pt x="10728" y="7517"/>
                  </a:cubicBezTo>
                  <a:cubicBezTo>
                    <a:pt x="10865" y="7540"/>
                    <a:pt x="10979" y="7540"/>
                    <a:pt x="11025" y="7677"/>
                  </a:cubicBezTo>
                  <a:cubicBezTo>
                    <a:pt x="11093" y="7951"/>
                    <a:pt x="10933" y="8362"/>
                    <a:pt x="10796" y="8613"/>
                  </a:cubicBezTo>
                  <a:cubicBezTo>
                    <a:pt x="10682" y="8841"/>
                    <a:pt x="10522" y="9069"/>
                    <a:pt x="10363" y="9275"/>
                  </a:cubicBezTo>
                  <a:cubicBezTo>
                    <a:pt x="10317" y="9343"/>
                    <a:pt x="10226" y="9480"/>
                    <a:pt x="10134" y="9503"/>
                  </a:cubicBezTo>
                  <a:cubicBezTo>
                    <a:pt x="10128" y="9505"/>
                    <a:pt x="10120" y="9505"/>
                    <a:pt x="10112" y="9505"/>
                  </a:cubicBezTo>
                  <a:cubicBezTo>
                    <a:pt x="10013" y="9505"/>
                    <a:pt x="9831" y="9385"/>
                    <a:pt x="9746" y="9343"/>
                  </a:cubicBezTo>
                  <a:cubicBezTo>
                    <a:pt x="9244" y="9160"/>
                    <a:pt x="8742" y="8955"/>
                    <a:pt x="8240" y="8772"/>
                  </a:cubicBezTo>
                  <a:cubicBezTo>
                    <a:pt x="7806" y="8613"/>
                    <a:pt x="7373" y="8453"/>
                    <a:pt x="6916" y="8430"/>
                  </a:cubicBezTo>
                  <a:cubicBezTo>
                    <a:pt x="6460" y="8384"/>
                    <a:pt x="5980" y="8407"/>
                    <a:pt x="5524" y="8362"/>
                  </a:cubicBezTo>
                  <a:cubicBezTo>
                    <a:pt x="5067" y="8316"/>
                    <a:pt x="4519" y="8202"/>
                    <a:pt x="4131" y="7905"/>
                  </a:cubicBezTo>
                  <a:cubicBezTo>
                    <a:pt x="3949" y="7768"/>
                    <a:pt x="3812" y="7586"/>
                    <a:pt x="3675" y="7403"/>
                  </a:cubicBezTo>
                  <a:cubicBezTo>
                    <a:pt x="3538" y="7220"/>
                    <a:pt x="3355" y="7038"/>
                    <a:pt x="3196" y="6855"/>
                  </a:cubicBezTo>
                  <a:cubicBezTo>
                    <a:pt x="2830" y="6513"/>
                    <a:pt x="2420" y="6193"/>
                    <a:pt x="2009" y="5874"/>
                  </a:cubicBezTo>
                  <a:cubicBezTo>
                    <a:pt x="1917" y="5805"/>
                    <a:pt x="1826" y="5737"/>
                    <a:pt x="1758" y="5668"/>
                  </a:cubicBezTo>
                  <a:cubicBezTo>
                    <a:pt x="1666" y="5600"/>
                    <a:pt x="1484" y="5486"/>
                    <a:pt x="1438" y="5371"/>
                  </a:cubicBezTo>
                  <a:cubicBezTo>
                    <a:pt x="1415" y="5303"/>
                    <a:pt x="1392" y="5349"/>
                    <a:pt x="1438" y="5303"/>
                  </a:cubicBezTo>
                  <a:lnTo>
                    <a:pt x="1621" y="5303"/>
                  </a:lnTo>
                  <a:cubicBezTo>
                    <a:pt x="1758" y="5303"/>
                    <a:pt x="1895" y="5303"/>
                    <a:pt x="2031" y="5326"/>
                  </a:cubicBezTo>
                  <a:cubicBezTo>
                    <a:pt x="2534" y="5394"/>
                    <a:pt x="2944" y="5805"/>
                    <a:pt x="3310" y="6148"/>
                  </a:cubicBezTo>
                  <a:cubicBezTo>
                    <a:pt x="3508" y="6326"/>
                    <a:pt x="3793" y="6626"/>
                    <a:pt x="4089" y="6626"/>
                  </a:cubicBezTo>
                  <a:cubicBezTo>
                    <a:pt x="4133" y="6626"/>
                    <a:pt x="4178" y="6619"/>
                    <a:pt x="4223" y="6604"/>
                  </a:cubicBezTo>
                  <a:cubicBezTo>
                    <a:pt x="4565" y="6513"/>
                    <a:pt x="4542" y="6056"/>
                    <a:pt x="4497" y="5782"/>
                  </a:cubicBezTo>
                  <a:cubicBezTo>
                    <a:pt x="4428" y="5326"/>
                    <a:pt x="4223" y="4892"/>
                    <a:pt x="3972" y="4481"/>
                  </a:cubicBezTo>
                  <a:cubicBezTo>
                    <a:pt x="3675" y="4025"/>
                    <a:pt x="3287" y="3660"/>
                    <a:pt x="2899" y="3272"/>
                  </a:cubicBezTo>
                  <a:cubicBezTo>
                    <a:pt x="2716" y="3089"/>
                    <a:pt x="2511" y="2929"/>
                    <a:pt x="2305" y="2792"/>
                  </a:cubicBezTo>
                  <a:cubicBezTo>
                    <a:pt x="2123" y="2655"/>
                    <a:pt x="1917" y="2541"/>
                    <a:pt x="1712" y="2473"/>
                  </a:cubicBezTo>
                  <a:cubicBezTo>
                    <a:pt x="1506" y="2404"/>
                    <a:pt x="1301" y="2359"/>
                    <a:pt x="1096" y="2290"/>
                  </a:cubicBezTo>
                  <a:cubicBezTo>
                    <a:pt x="845" y="2222"/>
                    <a:pt x="593" y="2176"/>
                    <a:pt x="411" y="1993"/>
                  </a:cubicBezTo>
                  <a:cubicBezTo>
                    <a:pt x="320" y="1925"/>
                    <a:pt x="274" y="1879"/>
                    <a:pt x="342" y="1765"/>
                  </a:cubicBezTo>
                  <a:cubicBezTo>
                    <a:pt x="385" y="1680"/>
                    <a:pt x="463" y="1657"/>
                    <a:pt x="549" y="1657"/>
                  </a:cubicBezTo>
                  <a:cubicBezTo>
                    <a:pt x="601" y="1657"/>
                    <a:pt x="656" y="1665"/>
                    <a:pt x="708" y="1674"/>
                  </a:cubicBezTo>
                  <a:cubicBezTo>
                    <a:pt x="822" y="1674"/>
                    <a:pt x="936" y="1697"/>
                    <a:pt x="1050" y="1697"/>
                  </a:cubicBezTo>
                  <a:cubicBezTo>
                    <a:pt x="1598" y="1765"/>
                    <a:pt x="2123" y="1925"/>
                    <a:pt x="2579" y="2176"/>
                  </a:cubicBezTo>
                  <a:cubicBezTo>
                    <a:pt x="3059" y="2450"/>
                    <a:pt x="3515" y="2792"/>
                    <a:pt x="3972" y="3112"/>
                  </a:cubicBezTo>
                  <a:cubicBezTo>
                    <a:pt x="3978" y="3115"/>
                    <a:pt x="3984" y="3116"/>
                    <a:pt x="3991" y="3116"/>
                  </a:cubicBezTo>
                  <a:cubicBezTo>
                    <a:pt x="4028" y="3116"/>
                    <a:pt x="4057" y="3063"/>
                    <a:pt x="4017" y="3043"/>
                  </a:cubicBezTo>
                  <a:cubicBezTo>
                    <a:pt x="3469" y="2610"/>
                    <a:pt x="2944" y="2176"/>
                    <a:pt x="2374" y="1788"/>
                  </a:cubicBezTo>
                  <a:cubicBezTo>
                    <a:pt x="1872" y="1446"/>
                    <a:pt x="1210" y="1491"/>
                    <a:pt x="730" y="1126"/>
                  </a:cubicBezTo>
                  <a:cubicBezTo>
                    <a:pt x="616" y="1035"/>
                    <a:pt x="502" y="943"/>
                    <a:pt x="708" y="806"/>
                  </a:cubicBezTo>
                  <a:cubicBezTo>
                    <a:pt x="738" y="791"/>
                    <a:pt x="774" y="786"/>
                    <a:pt x="811" y="786"/>
                  </a:cubicBezTo>
                  <a:cubicBezTo>
                    <a:pt x="885" y="786"/>
                    <a:pt x="966" y="806"/>
                    <a:pt x="1027" y="806"/>
                  </a:cubicBezTo>
                  <a:cubicBezTo>
                    <a:pt x="1187" y="806"/>
                    <a:pt x="1347" y="829"/>
                    <a:pt x="1506" y="875"/>
                  </a:cubicBezTo>
                  <a:cubicBezTo>
                    <a:pt x="1849" y="921"/>
                    <a:pt x="2191" y="1012"/>
                    <a:pt x="2488" y="1149"/>
                  </a:cubicBezTo>
                  <a:cubicBezTo>
                    <a:pt x="2785" y="1286"/>
                    <a:pt x="3059" y="1468"/>
                    <a:pt x="3333" y="1628"/>
                  </a:cubicBezTo>
                  <a:cubicBezTo>
                    <a:pt x="3629" y="1811"/>
                    <a:pt x="3926" y="2016"/>
                    <a:pt x="4223" y="2199"/>
                  </a:cubicBezTo>
                  <a:cubicBezTo>
                    <a:pt x="4231" y="2203"/>
                    <a:pt x="4239" y="2205"/>
                    <a:pt x="4247" y="2205"/>
                  </a:cubicBezTo>
                  <a:cubicBezTo>
                    <a:pt x="4282" y="2205"/>
                    <a:pt x="4306" y="2168"/>
                    <a:pt x="4268" y="2130"/>
                  </a:cubicBezTo>
                  <a:cubicBezTo>
                    <a:pt x="3835" y="1788"/>
                    <a:pt x="3378" y="1446"/>
                    <a:pt x="2899" y="1149"/>
                  </a:cubicBezTo>
                  <a:cubicBezTo>
                    <a:pt x="2671" y="1012"/>
                    <a:pt x="2442" y="875"/>
                    <a:pt x="2191" y="806"/>
                  </a:cubicBezTo>
                  <a:cubicBezTo>
                    <a:pt x="2054" y="761"/>
                    <a:pt x="1940" y="738"/>
                    <a:pt x="1803" y="624"/>
                  </a:cubicBezTo>
                  <a:cubicBezTo>
                    <a:pt x="1735" y="555"/>
                    <a:pt x="1506" y="304"/>
                    <a:pt x="1552" y="213"/>
                  </a:cubicBezTo>
                  <a:cubicBezTo>
                    <a:pt x="1552" y="213"/>
                    <a:pt x="1552" y="190"/>
                    <a:pt x="1575" y="190"/>
                  </a:cubicBezTo>
                  <a:cubicBezTo>
                    <a:pt x="1575" y="167"/>
                    <a:pt x="1575" y="167"/>
                    <a:pt x="1598" y="167"/>
                  </a:cubicBezTo>
                  <a:cubicBezTo>
                    <a:pt x="1631" y="143"/>
                    <a:pt x="1681" y="133"/>
                    <a:pt x="1743" y="133"/>
                  </a:cubicBezTo>
                  <a:close/>
                  <a:moveTo>
                    <a:pt x="1735" y="0"/>
                  </a:moveTo>
                  <a:cubicBezTo>
                    <a:pt x="1647" y="0"/>
                    <a:pt x="1564" y="15"/>
                    <a:pt x="1506" y="53"/>
                  </a:cubicBezTo>
                  <a:cubicBezTo>
                    <a:pt x="1301" y="190"/>
                    <a:pt x="1552" y="487"/>
                    <a:pt x="1735" y="669"/>
                  </a:cubicBezTo>
                  <a:cubicBezTo>
                    <a:pt x="1526" y="630"/>
                    <a:pt x="1174" y="568"/>
                    <a:pt x="870" y="568"/>
                  </a:cubicBezTo>
                  <a:cubicBezTo>
                    <a:pt x="476" y="568"/>
                    <a:pt x="162" y="671"/>
                    <a:pt x="342" y="1058"/>
                  </a:cubicBezTo>
                  <a:cubicBezTo>
                    <a:pt x="457" y="1286"/>
                    <a:pt x="708" y="1423"/>
                    <a:pt x="959" y="1514"/>
                  </a:cubicBezTo>
                  <a:cubicBezTo>
                    <a:pt x="846" y="1495"/>
                    <a:pt x="726" y="1480"/>
                    <a:pt x="609" y="1480"/>
                  </a:cubicBezTo>
                  <a:cubicBezTo>
                    <a:pt x="442" y="1480"/>
                    <a:pt x="281" y="1511"/>
                    <a:pt x="160" y="1605"/>
                  </a:cubicBezTo>
                  <a:cubicBezTo>
                    <a:pt x="0" y="1765"/>
                    <a:pt x="137" y="2016"/>
                    <a:pt x="274" y="2153"/>
                  </a:cubicBezTo>
                  <a:cubicBezTo>
                    <a:pt x="525" y="2404"/>
                    <a:pt x="959" y="2496"/>
                    <a:pt x="1301" y="2587"/>
                  </a:cubicBezTo>
                  <a:cubicBezTo>
                    <a:pt x="1963" y="2747"/>
                    <a:pt x="2465" y="3157"/>
                    <a:pt x="2922" y="3660"/>
                  </a:cubicBezTo>
                  <a:cubicBezTo>
                    <a:pt x="3355" y="4093"/>
                    <a:pt x="3766" y="4550"/>
                    <a:pt x="4017" y="5143"/>
                  </a:cubicBezTo>
                  <a:cubicBezTo>
                    <a:pt x="4109" y="5371"/>
                    <a:pt x="4200" y="5623"/>
                    <a:pt x="4223" y="5874"/>
                  </a:cubicBezTo>
                  <a:cubicBezTo>
                    <a:pt x="4246" y="5965"/>
                    <a:pt x="4268" y="6102"/>
                    <a:pt x="4223" y="6193"/>
                  </a:cubicBezTo>
                  <a:cubicBezTo>
                    <a:pt x="4178" y="6276"/>
                    <a:pt x="4123" y="6306"/>
                    <a:pt x="4064" y="6306"/>
                  </a:cubicBezTo>
                  <a:cubicBezTo>
                    <a:pt x="3946" y="6306"/>
                    <a:pt x="3812" y="6178"/>
                    <a:pt x="3721" y="6102"/>
                  </a:cubicBezTo>
                  <a:cubicBezTo>
                    <a:pt x="3401" y="5828"/>
                    <a:pt x="3104" y="5531"/>
                    <a:pt x="2739" y="5280"/>
                  </a:cubicBezTo>
                  <a:cubicBezTo>
                    <a:pt x="2420" y="5075"/>
                    <a:pt x="2077" y="4983"/>
                    <a:pt x="1689" y="4983"/>
                  </a:cubicBezTo>
                  <a:cubicBezTo>
                    <a:pt x="1484" y="4983"/>
                    <a:pt x="1050" y="5006"/>
                    <a:pt x="1073" y="5303"/>
                  </a:cubicBezTo>
                  <a:cubicBezTo>
                    <a:pt x="1073" y="5577"/>
                    <a:pt x="1415" y="5828"/>
                    <a:pt x="1621" y="5965"/>
                  </a:cubicBezTo>
                  <a:cubicBezTo>
                    <a:pt x="1963" y="6262"/>
                    <a:pt x="2328" y="6536"/>
                    <a:pt x="2671" y="6832"/>
                  </a:cubicBezTo>
                  <a:cubicBezTo>
                    <a:pt x="3036" y="7152"/>
                    <a:pt x="3355" y="7517"/>
                    <a:pt x="3652" y="7905"/>
                  </a:cubicBezTo>
                  <a:cubicBezTo>
                    <a:pt x="3903" y="8202"/>
                    <a:pt x="4246" y="8384"/>
                    <a:pt x="4611" y="8499"/>
                  </a:cubicBezTo>
                  <a:cubicBezTo>
                    <a:pt x="4999" y="8658"/>
                    <a:pt x="5432" y="8704"/>
                    <a:pt x="5866" y="8727"/>
                  </a:cubicBezTo>
                  <a:cubicBezTo>
                    <a:pt x="6323" y="8750"/>
                    <a:pt x="6802" y="8704"/>
                    <a:pt x="7258" y="8818"/>
                  </a:cubicBezTo>
                  <a:cubicBezTo>
                    <a:pt x="8286" y="9069"/>
                    <a:pt x="9244" y="9526"/>
                    <a:pt x="10203" y="9891"/>
                  </a:cubicBezTo>
                  <a:cubicBezTo>
                    <a:pt x="10226" y="9891"/>
                    <a:pt x="10249" y="9891"/>
                    <a:pt x="10271" y="9868"/>
                  </a:cubicBezTo>
                  <a:cubicBezTo>
                    <a:pt x="10888" y="9206"/>
                    <a:pt x="11527" y="8316"/>
                    <a:pt x="11276" y="7357"/>
                  </a:cubicBezTo>
                  <a:cubicBezTo>
                    <a:pt x="11276" y="7334"/>
                    <a:pt x="11253" y="7312"/>
                    <a:pt x="11253" y="7312"/>
                  </a:cubicBezTo>
                  <a:cubicBezTo>
                    <a:pt x="11230" y="7312"/>
                    <a:pt x="11207" y="7312"/>
                    <a:pt x="11184" y="7289"/>
                  </a:cubicBezTo>
                  <a:cubicBezTo>
                    <a:pt x="10705" y="7198"/>
                    <a:pt x="10226" y="7038"/>
                    <a:pt x="9792" y="6832"/>
                  </a:cubicBezTo>
                  <a:cubicBezTo>
                    <a:pt x="9358" y="6650"/>
                    <a:pt x="8902" y="6444"/>
                    <a:pt x="8537" y="6148"/>
                  </a:cubicBezTo>
                  <a:cubicBezTo>
                    <a:pt x="8126" y="5851"/>
                    <a:pt x="7829" y="5417"/>
                    <a:pt x="7532" y="5006"/>
                  </a:cubicBezTo>
                  <a:cubicBezTo>
                    <a:pt x="7213" y="4595"/>
                    <a:pt x="6939" y="4162"/>
                    <a:pt x="6665" y="3728"/>
                  </a:cubicBezTo>
                  <a:cubicBezTo>
                    <a:pt x="6414" y="3317"/>
                    <a:pt x="6231" y="2838"/>
                    <a:pt x="5957" y="2427"/>
                  </a:cubicBezTo>
                  <a:cubicBezTo>
                    <a:pt x="5729" y="2062"/>
                    <a:pt x="5387" y="1742"/>
                    <a:pt x="5022" y="1468"/>
                  </a:cubicBezTo>
                  <a:cubicBezTo>
                    <a:pt x="4314" y="898"/>
                    <a:pt x="3447" y="555"/>
                    <a:pt x="2602" y="236"/>
                  </a:cubicBezTo>
                  <a:cubicBezTo>
                    <a:pt x="2420" y="167"/>
                    <a:pt x="2237" y="99"/>
                    <a:pt x="2077" y="53"/>
                  </a:cubicBezTo>
                  <a:cubicBezTo>
                    <a:pt x="1985" y="27"/>
                    <a:pt x="1855" y="0"/>
                    <a:pt x="1735" y="0"/>
                  </a:cubicBezTo>
                  <a:close/>
                </a:path>
              </a:pathLst>
            </a:custGeom>
            <a:solidFill>
              <a:srgbClr val="005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4631843" y="2784299"/>
              <a:ext cx="257723" cy="242605"/>
            </a:xfrm>
            <a:custGeom>
              <a:avLst/>
              <a:gdLst/>
              <a:ahLst/>
              <a:cxnLst/>
              <a:rect l="l" t="t" r="r" b="b"/>
              <a:pathLst>
                <a:path w="7944" h="7478" extrusionOk="0">
                  <a:moveTo>
                    <a:pt x="7396" y="1"/>
                  </a:moveTo>
                  <a:cubicBezTo>
                    <a:pt x="7313" y="1"/>
                    <a:pt x="7234" y="22"/>
                    <a:pt x="7168" y="56"/>
                  </a:cubicBezTo>
                  <a:cubicBezTo>
                    <a:pt x="6643" y="421"/>
                    <a:pt x="6711" y="398"/>
                    <a:pt x="6232" y="809"/>
                  </a:cubicBezTo>
                  <a:cubicBezTo>
                    <a:pt x="6095" y="923"/>
                    <a:pt x="5958" y="1037"/>
                    <a:pt x="5798" y="1151"/>
                  </a:cubicBezTo>
                  <a:cubicBezTo>
                    <a:pt x="5136" y="1676"/>
                    <a:pt x="4520" y="2247"/>
                    <a:pt x="3904" y="2863"/>
                  </a:cubicBezTo>
                  <a:cubicBezTo>
                    <a:pt x="2831" y="2064"/>
                    <a:pt x="2785" y="2041"/>
                    <a:pt x="1667" y="1311"/>
                  </a:cubicBezTo>
                  <a:cubicBezTo>
                    <a:pt x="1393" y="1128"/>
                    <a:pt x="1119" y="946"/>
                    <a:pt x="868" y="763"/>
                  </a:cubicBezTo>
                  <a:cubicBezTo>
                    <a:pt x="773" y="706"/>
                    <a:pt x="670" y="677"/>
                    <a:pt x="571" y="677"/>
                  </a:cubicBezTo>
                  <a:cubicBezTo>
                    <a:pt x="431" y="677"/>
                    <a:pt x="299" y="735"/>
                    <a:pt x="206" y="854"/>
                  </a:cubicBezTo>
                  <a:cubicBezTo>
                    <a:pt x="183" y="900"/>
                    <a:pt x="160" y="969"/>
                    <a:pt x="160" y="1014"/>
                  </a:cubicBezTo>
                  <a:cubicBezTo>
                    <a:pt x="183" y="1106"/>
                    <a:pt x="297" y="1174"/>
                    <a:pt x="411" y="1265"/>
                  </a:cubicBezTo>
                  <a:cubicBezTo>
                    <a:pt x="457" y="1288"/>
                    <a:pt x="480" y="1288"/>
                    <a:pt x="525" y="1311"/>
                  </a:cubicBezTo>
                  <a:cubicBezTo>
                    <a:pt x="1187" y="1767"/>
                    <a:pt x="2671" y="2977"/>
                    <a:pt x="3287" y="3502"/>
                  </a:cubicBezTo>
                  <a:cubicBezTo>
                    <a:pt x="2329" y="4552"/>
                    <a:pt x="1963" y="4917"/>
                    <a:pt x="1050" y="6013"/>
                  </a:cubicBezTo>
                  <a:cubicBezTo>
                    <a:pt x="845" y="6264"/>
                    <a:pt x="662" y="6515"/>
                    <a:pt x="457" y="6766"/>
                  </a:cubicBezTo>
                  <a:cubicBezTo>
                    <a:pt x="457" y="6766"/>
                    <a:pt x="0" y="7268"/>
                    <a:pt x="297" y="7405"/>
                  </a:cubicBezTo>
                  <a:cubicBezTo>
                    <a:pt x="390" y="7452"/>
                    <a:pt x="459" y="7477"/>
                    <a:pt x="523" y="7477"/>
                  </a:cubicBezTo>
                  <a:cubicBezTo>
                    <a:pt x="646" y="7477"/>
                    <a:pt x="748" y="7381"/>
                    <a:pt x="959" y="7154"/>
                  </a:cubicBezTo>
                  <a:cubicBezTo>
                    <a:pt x="959" y="7154"/>
                    <a:pt x="2602" y="5351"/>
                    <a:pt x="3972" y="4119"/>
                  </a:cubicBezTo>
                  <a:cubicBezTo>
                    <a:pt x="5159" y="5168"/>
                    <a:pt x="5821" y="5739"/>
                    <a:pt x="6825" y="6858"/>
                  </a:cubicBezTo>
                  <a:cubicBezTo>
                    <a:pt x="6880" y="6913"/>
                    <a:pt x="6952" y="6943"/>
                    <a:pt x="7026" y="6943"/>
                  </a:cubicBezTo>
                  <a:cubicBezTo>
                    <a:pt x="7074" y="6943"/>
                    <a:pt x="7123" y="6930"/>
                    <a:pt x="7168" y="6903"/>
                  </a:cubicBezTo>
                  <a:lnTo>
                    <a:pt x="7670" y="6584"/>
                  </a:lnTo>
                  <a:cubicBezTo>
                    <a:pt x="7807" y="6492"/>
                    <a:pt x="7829" y="6310"/>
                    <a:pt x="7715" y="6196"/>
                  </a:cubicBezTo>
                  <a:cubicBezTo>
                    <a:pt x="7510" y="5990"/>
                    <a:pt x="7327" y="5762"/>
                    <a:pt x="7122" y="5556"/>
                  </a:cubicBezTo>
                  <a:cubicBezTo>
                    <a:pt x="6779" y="5237"/>
                    <a:pt x="6437" y="4917"/>
                    <a:pt x="6095" y="4621"/>
                  </a:cubicBezTo>
                  <a:lnTo>
                    <a:pt x="4680" y="3457"/>
                  </a:lnTo>
                  <a:cubicBezTo>
                    <a:pt x="5821" y="2452"/>
                    <a:pt x="6437" y="1927"/>
                    <a:pt x="7647" y="1060"/>
                  </a:cubicBezTo>
                  <a:cubicBezTo>
                    <a:pt x="7852" y="923"/>
                    <a:pt x="7944" y="444"/>
                    <a:pt x="7807" y="215"/>
                  </a:cubicBezTo>
                  <a:cubicBezTo>
                    <a:pt x="7738" y="101"/>
                    <a:pt x="7624" y="33"/>
                    <a:pt x="7487" y="10"/>
                  </a:cubicBezTo>
                  <a:cubicBezTo>
                    <a:pt x="7456" y="4"/>
                    <a:pt x="7426" y="1"/>
                    <a:pt x="7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25"/>
          <p:cNvGrpSpPr/>
          <p:nvPr/>
        </p:nvGrpSpPr>
        <p:grpSpPr>
          <a:xfrm>
            <a:off x="5998094" y="1343625"/>
            <a:ext cx="537637" cy="894634"/>
            <a:chOff x="5998094" y="1343625"/>
            <a:chExt cx="537637" cy="894634"/>
          </a:xfrm>
        </p:grpSpPr>
        <p:sp>
          <p:nvSpPr>
            <p:cNvPr id="1208" name="Google Shape;1208;p25"/>
            <p:cNvSpPr/>
            <p:nvPr/>
          </p:nvSpPr>
          <p:spPr>
            <a:xfrm>
              <a:off x="6101002" y="1425024"/>
              <a:ext cx="37309" cy="102583"/>
            </a:xfrm>
            <a:custGeom>
              <a:avLst/>
              <a:gdLst/>
              <a:ahLst/>
              <a:cxnLst/>
              <a:rect l="l" t="t" r="r" b="b"/>
              <a:pathLst>
                <a:path w="1150" h="3162" extrusionOk="0">
                  <a:moveTo>
                    <a:pt x="161" y="1"/>
                  </a:moveTo>
                  <a:cubicBezTo>
                    <a:pt x="138" y="1"/>
                    <a:pt x="138" y="1"/>
                    <a:pt x="115" y="24"/>
                  </a:cubicBezTo>
                  <a:lnTo>
                    <a:pt x="92" y="24"/>
                  </a:lnTo>
                  <a:cubicBezTo>
                    <a:pt x="69" y="24"/>
                    <a:pt x="69" y="24"/>
                    <a:pt x="69" y="46"/>
                  </a:cubicBezTo>
                  <a:cubicBezTo>
                    <a:pt x="69" y="46"/>
                    <a:pt x="46" y="46"/>
                    <a:pt x="46" y="69"/>
                  </a:cubicBezTo>
                  <a:lnTo>
                    <a:pt x="24" y="69"/>
                  </a:lnTo>
                  <a:cubicBezTo>
                    <a:pt x="24" y="92"/>
                    <a:pt x="24" y="92"/>
                    <a:pt x="24" y="92"/>
                  </a:cubicBezTo>
                  <a:cubicBezTo>
                    <a:pt x="24" y="115"/>
                    <a:pt x="24" y="115"/>
                    <a:pt x="24" y="138"/>
                  </a:cubicBezTo>
                  <a:cubicBezTo>
                    <a:pt x="1" y="1165"/>
                    <a:pt x="298" y="2238"/>
                    <a:pt x="845" y="3105"/>
                  </a:cubicBezTo>
                  <a:cubicBezTo>
                    <a:pt x="877" y="3144"/>
                    <a:pt x="924" y="3162"/>
                    <a:pt x="970" y="3162"/>
                  </a:cubicBezTo>
                  <a:cubicBezTo>
                    <a:pt x="1061" y="3162"/>
                    <a:pt x="1149" y="3096"/>
                    <a:pt x="1119" y="2991"/>
                  </a:cubicBezTo>
                  <a:cubicBezTo>
                    <a:pt x="959" y="2512"/>
                    <a:pt x="822" y="2032"/>
                    <a:pt x="686" y="1553"/>
                  </a:cubicBezTo>
                  <a:cubicBezTo>
                    <a:pt x="549" y="1074"/>
                    <a:pt x="434" y="594"/>
                    <a:pt x="298" y="115"/>
                  </a:cubicBezTo>
                  <a:cubicBezTo>
                    <a:pt x="298" y="115"/>
                    <a:pt x="298" y="92"/>
                    <a:pt x="298" y="92"/>
                  </a:cubicBezTo>
                  <a:cubicBezTo>
                    <a:pt x="298" y="92"/>
                    <a:pt x="275" y="69"/>
                    <a:pt x="275" y="69"/>
                  </a:cubicBezTo>
                  <a:cubicBezTo>
                    <a:pt x="275" y="46"/>
                    <a:pt x="275" y="46"/>
                    <a:pt x="252" y="46"/>
                  </a:cubicBezTo>
                  <a:cubicBezTo>
                    <a:pt x="252" y="46"/>
                    <a:pt x="252" y="46"/>
                    <a:pt x="252" y="24"/>
                  </a:cubicBezTo>
                  <a:lnTo>
                    <a:pt x="206" y="24"/>
                  </a:lnTo>
                  <a:cubicBezTo>
                    <a:pt x="206" y="1"/>
                    <a:pt x="183" y="1"/>
                    <a:pt x="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6175068" y="1400854"/>
              <a:ext cx="22710" cy="88828"/>
            </a:xfrm>
            <a:custGeom>
              <a:avLst/>
              <a:gdLst/>
              <a:ahLst/>
              <a:cxnLst/>
              <a:rect l="l" t="t" r="r" b="b"/>
              <a:pathLst>
                <a:path w="700" h="2738" extrusionOk="0">
                  <a:moveTo>
                    <a:pt x="347" y="1"/>
                  </a:moveTo>
                  <a:cubicBezTo>
                    <a:pt x="329" y="1"/>
                    <a:pt x="312" y="5"/>
                    <a:pt x="297" y="15"/>
                  </a:cubicBezTo>
                  <a:lnTo>
                    <a:pt x="274" y="15"/>
                  </a:lnTo>
                  <a:cubicBezTo>
                    <a:pt x="229" y="38"/>
                    <a:pt x="206" y="61"/>
                    <a:pt x="206" y="107"/>
                  </a:cubicBezTo>
                  <a:cubicBezTo>
                    <a:pt x="0" y="928"/>
                    <a:pt x="69" y="1887"/>
                    <a:pt x="434" y="2663"/>
                  </a:cubicBezTo>
                  <a:cubicBezTo>
                    <a:pt x="451" y="2715"/>
                    <a:pt x="496" y="2738"/>
                    <a:pt x="542" y="2738"/>
                  </a:cubicBezTo>
                  <a:cubicBezTo>
                    <a:pt x="617" y="2738"/>
                    <a:pt x="699" y="2679"/>
                    <a:pt x="685" y="2595"/>
                  </a:cubicBezTo>
                  <a:cubicBezTo>
                    <a:pt x="639" y="1773"/>
                    <a:pt x="548" y="951"/>
                    <a:pt x="480" y="129"/>
                  </a:cubicBezTo>
                  <a:cubicBezTo>
                    <a:pt x="480" y="58"/>
                    <a:pt x="410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6248388" y="1376717"/>
              <a:ext cx="20471" cy="89282"/>
            </a:xfrm>
            <a:custGeom>
              <a:avLst/>
              <a:gdLst/>
              <a:ahLst/>
              <a:cxnLst/>
              <a:rect l="l" t="t" r="r" b="b"/>
              <a:pathLst>
                <a:path w="631" h="2752" extrusionOk="0">
                  <a:moveTo>
                    <a:pt x="448" y="0"/>
                  </a:moveTo>
                  <a:cubicBezTo>
                    <a:pt x="390" y="0"/>
                    <a:pt x="334" y="28"/>
                    <a:pt x="320" y="97"/>
                  </a:cubicBezTo>
                  <a:cubicBezTo>
                    <a:pt x="0" y="919"/>
                    <a:pt x="23" y="1878"/>
                    <a:pt x="365" y="2677"/>
                  </a:cubicBezTo>
                  <a:cubicBezTo>
                    <a:pt x="383" y="2729"/>
                    <a:pt x="427" y="2751"/>
                    <a:pt x="473" y="2751"/>
                  </a:cubicBezTo>
                  <a:cubicBezTo>
                    <a:pt x="549" y="2751"/>
                    <a:pt x="630" y="2693"/>
                    <a:pt x="616" y="2608"/>
                  </a:cubicBezTo>
                  <a:cubicBezTo>
                    <a:pt x="593" y="2197"/>
                    <a:pt x="571" y="1787"/>
                    <a:pt x="571" y="1376"/>
                  </a:cubicBezTo>
                  <a:cubicBezTo>
                    <a:pt x="548" y="965"/>
                    <a:pt x="571" y="554"/>
                    <a:pt x="593" y="143"/>
                  </a:cubicBezTo>
                  <a:cubicBezTo>
                    <a:pt x="593" y="97"/>
                    <a:pt x="593" y="52"/>
                    <a:pt x="548" y="29"/>
                  </a:cubicBezTo>
                  <a:cubicBezTo>
                    <a:pt x="521" y="11"/>
                    <a:pt x="484" y="0"/>
                    <a:pt x="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6122479" y="1758987"/>
              <a:ext cx="375489" cy="402871"/>
            </a:xfrm>
            <a:custGeom>
              <a:avLst/>
              <a:gdLst/>
              <a:ahLst/>
              <a:cxnLst/>
              <a:rect l="l" t="t" r="r" b="b"/>
              <a:pathLst>
                <a:path w="11574" h="12418" extrusionOk="0">
                  <a:moveTo>
                    <a:pt x="11391" y="1"/>
                  </a:moveTo>
                  <a:cubicBezTo>
                    <a:pt x="10569" y="366"/>
                    <a:pt x="8355" y="617"/>
                    <a:pt x="5730" y="617"/>
                  </a:cubicBezTo>
                  <a:cubicBezTo>
                    <a:pt x="3310" y="617"/>
                    <a:pt x="1210" y="389"/>
                    <a:pt x="275" y="69"/>
                  </a:cubicBezTo>
                  <a:lnTo>
                    <a:pt x="206" y="69"/>
                  </a:lnTo>
                  <a:cubicBezTo>
                    <a:pt x="206" y="412"/>
                    <a:pt x="206" y="731"/>
                    <a:pt x="206" y="1074"/>
                  </a:cubicBezTo>
                  <a:cubicBezTo>
                    <a:pt x="183" y="3288"/>
                    <a:pt x="138" y="5479"/>
                    <a:pt x="115" y="7693"/>
                  </a:cubicBezTo>
                  <a:cubicBezTo>
                    <a:pt x="92" y="8218"/>
                    <a:pt x="92" y="8743"/>
                    <a:pt x="92" y="9268"/>
                  </a:cubicBezTo>
                  <a:cubicBezTo>
                    <a:pt x="69" y="9907"/>
                    <a:pt x="1" y="10546"/>
                    <a:pt x="69" y="11163"/>
                  </a:cubicBezTo>
                  <a:cubicBezTo>
                    <a:pt x="183" y="12282"/>
                    <a:pt x="1243" y="12376"/>
                    <a:pt x="2174" y="12376"/>
                  </a:cubicBezTo>
                  <a:cubicBezTo>
                    <a:pt x="2363" y="12376"/>
                    <a:pt x="2547" y="12372"/>
                    <a:pt x="2717" y="12372"/>
                  </a:cubicBezTo>
                  <a:lnTo>
                    <a:pt x="4086" y="12372"/>
                  </a:lnTo>
                  <a:cubicBezTo>
                    <a:pt x="5182" y="12395"/>
                    <a:pt x="6301" y="12395"/>
                    <a:pt x="7396" y="12418"/>
                  </a:cubicBezTo>
                  <a:lnTo>
                    <a:pt x="9587" y="12418"/>
                  </a:lnTo>
                  <a:cubicBezTo>
                    <a:pt x="9907" y="12418"/>
                    <a:pt x="10226" y="12418"/>
                    <a:pt x="10523" y="12349"/>
                  </a:cubicBezTo>
                  <a:cubicBezTo>
                    <a:pt x="10888" y="12235"/>
                    <a:pt x="11231" y="12053"/>
                    <a:pt x="11413" y="11710"/>
                  </a:cubicBezTo>
                  <a:cubicBezTo>
                    <a:pt x="11573" y="11368"/>
                    <a:pt x="11573" y="10957"/>
                    <a:pt x="11573" y="10592"/>
                  </a:cubicBezTo>
                  <a:cubicBezTo>
                    <a:pt x="11573" y="9839"/>
                    <a:pt x="11550" y="9108"/>
                    <a:pt x="11550" y="8378"/>
                  </a:cubicBezTo>
                  <a:cubicBezTo>
                    <a:pt x="11527" y="7100"/>
                    <a:pt x="11527" y="5844"/>
                    <a:pt x="11505" y="4566"/>
                  </a:cubicBezTo>
                  <a:cubicBezTo>
                    <a:pt x="11459" y="3037"/>
                    <a:pt x="11436" y="1530"/>
                    <a:pt x="11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6114336" y="1719764"/>
              <a:ext cx="393236" cy="450983"/>
            </a:xfrm>
            <a:custGeom>
              <a:avLst/>
              <a:gdLst/>
              <a:ahLst/>
              <a:cxnLst/>
              <a:rect l="l" t="t" r="r" b="b"/>
              <a:pathLst>
                <a:path w="12121" h="13901" extrusionOk="0">
                  <a:moveTo>
                    <a:pt x="11756" y="1210"/>
                  </a:moveTo>
                  <a:cubicBezTo>
                    <a:pt x="11778" y="2739"/>
                    <a:pt x="11801" y="4246"/>
                    <a:pt x="11824" y="5775"/>
                  </a:cubicBezTo>
                  <a:cubicBezTo>
                    <a:pt x="11847" y="7030"/>
                    <a:pt x="11870" y="8309"/>
                    <a:pt x="11893" y="9587"/>
                  </a:cubicBezTo>
                  <a:cubicBezTo>
                    <a:pt x="11893" y="10317"/>
                    <a:pt x="11915" y="11048"/>
                    <a:pt x="11915" y="11801"/>
                  </a:cubicBezTo>
                  <a:cubicBezTo>
                    <a:pt x="11915" y="12166"/>
                    <a:pt x="11915" y="12577"/>
                    <a:pt x="11733" y="12919"/>
                  </a:cubicBezTo>
                  <a:cubicBezTo>
                    <a:pt x="11573" y="13262"/>
                    <a:pt x="11231" y="13444"/>
                    <a:pt x="10865" y="13558"/>
                  </a:cubicBezTo>
                  <a:cubicBezTo>
                    <a:pt x="10569" y="13627"/>
                    <a:pt x="10249" y="13627"/>
                    <a:pt x="9930" y="13627"/>
                  </a:cubicBezTo>
                  <a:lnTo>
                    <a:pt x="7738" y="13627"/>
                  </a:lnTo>
                  <a:cubicBezTo>
                    <a:pt x="6643" y="13604"/>
                    <a:pt x="5524" y="13604"/>
                    <a:pt x="4429" y="13581"/>
                  </a:cubicBezTo>
                  <a:lnTo>
                    <a:pt x="3059" y="13581"/>
                  </a:lnTo>
                  <a:cubicBezTo>
                    <a:pt x="2889" y="13581"/>
                    <a:pt x="2705" y="13585"/>
                    <a:pt x="2516" y="13585"/>
                  </a:cubicBezTo>
                  <a:cubicBezTo>
                    <a:pt x="1585" y="13585"/>
                    <a:pt x="525" y="13491"/>
                    <a:pt x="411" y="12372"/>
                  </a:cubicBezTo>
                  <a:cubicBezTo>
                    <a:pt x="343" y="11755"/>
                    <a:pt x="411" y="11116"/>
                    <a:pt x="434" y="10477"/>
                  </a:cubicBezTo>
                  <a:cubicBezTo>
                    <a:pt x="434" y="9952"/>
                    <a:pt x="434" y="9427"/>
                    <a:pt x="457" y="8902"/>
                  </a:cubicBezTo>
                  <a:cubicBezTo>
                    <a:pt x="480" y="6688"/>
                    <a:pt x="526" y="4497"/>
                    <a:pt x="548" y="2283"/>
                  </a:cubicBezTo>
                  <a:cubicBezTo>
                    <a:pt x="548" y="1940"/>
                    <a:pt x="548" y="1621"/>
                    <a:pt x="548" y="1278"/>
                  </a:cubicBezTo>
                  <a:lnTo>
                    <a:pt x="617" y="1278"/>
                  </a:lnTo>
                  <a:cubicBezTo>
                    <a:pt x="1553" y="1598"/>
                    <a:pt x="3630" y="1826"/>
                    <a:pt x="6072" y="1826"/>
                  </a:cubicBezTo>
                  <a:cubicBezTo>
                    <a:pt x="8697" y="1826"/>
                    <a:pt x="10911" y="1575"/>
                    <a:pt x="11733" y="1210"/>
                  </a:cubicBezTo>
                  <a:close/>
                  <a:moveTo>
                    <a:pt x="6072" y="0"/>
                  </a:moveTo>
                  <a:cubicBezTo>
                    <a:pt x="2763" y="0"/>
                    <a:pt x="92" y="411"/>
                    <a:pt x="92" y="913"/>
                  </a:cubicBezTo>
                  <a:cubicBezTo>
                    <a:pt x="46" y="3401"/>
                    <a:pt x="46" y="5912"/>
                    <a:pt x="23" y="8400"/>
                  </a:cubicBezTo>
                  <a:cubicBezTo>
                    <a:pt x="23" y="9610"/>
                    <a:pt x="1" y="10819"/>
                    <a:pt x="23" y="12052"/>
                  </a:cubicBezTo>
                  <a:cubicBezTo>
                    <a:pt x="23" y="12691"/>
                    <a:pt x="229" y="13330"/>
                    <a:pt x="845" y="13650"/>
                  </a:cubicBezTo>
                  <a:cubicBezTo>
                    <a:pt x="1325" y="13901"/>
                    <a:pt x="1849" y="13901"/>
                    <a:pt x="2374" y="13901"/>
                  </a:cubicBezTo>
                  <a:cubicBezTo>
                    <a:pt x="2922" y="13878"/>
                    <a:pt x="3470" y="13878"/>
                    <a:pt x="3995" y="13878"/>
                  </a:cubicBezTo>
                  <a:cubicBezTo>
                    <a:pt x="5159" y="13855"/>
                    <a:pt x="6300" y="13855"/>
                    <a:pt x="7442" y="13855"/>
                  </a:cubicBezTo>
                  <a:cubicBezTo>
                    <a:pt x="8218" y="13855"/>
                    <a:pt x="9017" y="13832"/>
                    <a:pt x="9793" y="13832"/>
                  </a:cubicBezTo>
                  <a:cubicBezTo>
                    <a:pt x="10614" y="13832"/>
                    <a:pt x="11642" y="13787"/>
                    <a:pt x="11984" y="12874"/>
                  </a:cubicBezTo>
                  <a:cubicBezTo>
                    <a:pt x="12121" y="12531"/>
                    <a:pt x="12121" y="12143"/>
                    <a:pt x="12098" y="11801"/>
                  </a:cubicBezTo>
                  <a:cubicBezTo>
                    <a:pt x="12098" y="10226"/>
                    <a:pt x="12098" y="8628"/>
                    <a:pt x="12075" y="7053"/>
                  </a:cubicBezTo>
                  <a:cubicBezTo>
                    <a:pt x="12075" y="5775"/>
                    <a:pt x="12075" y="4474"/>
                    <a:pt x="12075" y="3173"/>
                  </a:cubicBezTo>
                  <a:cubicBezTo>
                    <a:pt x="12075" y="2443"/>
                    <a:pt x="12052" y="1712"/>
                    <a:pt x="12052" y="1005"/>
                  </a:cubicBezTo>
                  <a:cubicBezTo>
                    <a:pt x="12052" y="982"/>
                    <a:pt x="12052" y="982"/>
                    <a:pt x="12052" y="959"/>
                  </a:cubicBezTo>
                  <a:cubicBezTo>
                    <a:pt x="12052" y="959"/>
                    <a:pt x="12075" y="936"/>
                    <a:pt x="12075" y="913"/>
                  </a:cubicBezTo>
                  <a:cubicBezTo>
                    <a:pt x="12075" y="411"/>
                    <a:pt x="9382" y="0"/>
                    <a:pt x="6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6199497" y="1827116"/>
              <a:ext cx="11874" cy="292534"/>
            </a:xfrm>
            <a:custGeom>
              <a:avLst/>
              <a:gdLst/>
              <a:ahLst/>
              <a:cxnLst/>
              <a:rect l="l" t="t" r="r" b="b"/>
              <a:pathLst>
                <a:path w="366" h="9017" extrusionOk="0">
                  <a:moveTo>
                    <a:pt x="183" y="1"/>
                  </a:moveTo>
                  <a:cubicBezTo>
                    <a:pt x="115" y="1"/>
                    <a:pt x="92" y="47"/>
                    <a:pt x="92" y="92"/>
                  </a:cubicBezTo>
                  <a:cubicBezTo>
                    <a:pt x="23" y="1439"/>
                    <a:pt x="1" y="2831"/>
                    <a:pt x="1" y="4155"/>
                  </a:cubicBezTo>
                  <a:lnTo>
                    <a:pt x="1" y="4520"/>
                  </a:lnTo>
                  <a:lnTo>
                    <a:pt x="1" y="4840"/>
                  </a:lnTo>
                  <a:cubicBezTo>
                    <a:pt x="1" y="6187"/>
                    <a:pt x="1" y="7556"/>
                    <a:pt x="92" y="8926"/>
                  </a:cubicBezTo>
                  <a:cubicBezTo>
                    <a:pt x="92" y="8994"/>
                    <a:pt x="115" y="9017"/>
                    <a:pt x="183" y="9017"/>
                  </a:cubicBezTo>
                  <a:cubicBezTo>
                    <a:pt x="229" y="9017"/>
                    <a:pt x="274" y="8994"/>
                    <a:pt x="274" y="8926"/>
                  </a:cubicBezTo>
                  <a:cubicBezTo>
                    <a:pt x="343" y="7579"/>
                    <a:pt x="343" y="6187"/>
                    <a:pt x="366" y="4863"/>
                  </a:cubicBezTo>
                  <a:lnTo>
                    <a:pt x="366" y="4520"/>
                  </a:lnTo>
                  <a:lnTo>
                    <a:pt x="366" y="4201"/>
                  </a:lnTo>
                  <a:cubicBezTo>
                    <a:pt x="343" y="2854"/>
                    <a:pt x="343" y="1462"/>
                    <a:pt x="274" y="92"/>
                  </a:cubicBezTo>
                  <a:cubicBezTo>
                    <a:pt x="274" y="47"/>
                    <a:pt x="229" y="1"/>
                    <a:pt x="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6304643" y="1827116"/>
              <a:ext cx="12620" cy="292534"/>
            </a:xfrm>
            <a:custGeom>
              <a:avLst/>
              <a:gdLst/>
              <a:ahLst/>
              <a:cxnLst/>
              <a:rect l="l" t="t" r="r" b="b"/>
              <a:pathLst>
                <a:path w="389" h="9017" extrusionOk="0">
                  <a:moveTo>
                    <a:pt x="206" y="1"/>
                  </a:moveTo>
                  <a:cubicBezTo>
                    <a:pt x="138" y="1"/>
                    <a:pt x="92" y="47"/>
                    <a:pt x="92" y="92"/>
                  </a:cubicBezTo>
                  <a:cubicBezTo>
                    <a:pt x="24" y="1439"/>
                    <a:pt x="24" y="2831"/>
                    <a:pt x="24" y="4155"/>
                  </a:cubicBezTo>
                  <a:lnTo>
                    <a:pt x="1" y="4520"/>
                  </a:lnTo>
                  <a:lnTo>
                    <a:pt x="24" y="4840"/>
                  </a:lnTo>
                  <a:cubicBezTo>
                    <a:pt x="24" y="6187"/>
                    <a:pt x="24" y="7556"/>
                    <a:pt x="92" y="8926"/>
                  </a:cubicBezTo>
                  <a:cubicBezTo>
                    <a:pt x="92" y="8994"/>
                    <a:pt x="138" y="9017"/>
                    <a:pt x="206" y="9017"/>
                  </a:cubicBezTo>
                  <a:cubicBezTo>
                    <a:pt x="252" y="9017"/>
                    <a:pt x="297" y="8994"/>
                    <a:pt x="297" y="8926"/>
                  </a:cubicBezTo>
                  <a:cubicBezTo>
                    <a:pt x="366" y="7579"/>
                    <a:pt x="366" y="6187"/>
                    <a:pt x="389" y="4863"/>
                  </a:cubicBezTo>
                  <a:lnTo>
                    <a:pt x="389" y="4520"/>
                  </a:lnTo>
                  <a:lnTo>
                    <a:pt x="389" y="4201"/>
                  </a:lnTo>
                  <a:cubicBezTo>
                    <a:pt x="366" y="2854"/>
                    <a:pt x="366" y="1462"/>
                    <a:pt x="297" y="92"/>
                  </a:cubicBezTo>
                  <a:cubicBezTo>
                    <a:pt x="297" y="47"/>
                    <a:pt x="252" y="1"/>
                    <a:pt x="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6410536" y="1827116"/>
              <a:ext cx="11874" cy="292534"/>
            </a:xfrm>
            <a:custGeom>
              <a:avLst/>
              <a:gdLst/>
              <a:ahLst/>
              <a:cxnLst/>
              <a:rect l="l" t="t" r="r" b="b"/>
              <a:pathLst>
                <a:path w="366" h="9017" extrusionOk="0">
                  <a:moveTo>
                    <a:pt x="183" y="1"/>
                  </a:moveTo>
                  <a:cubicBezTo>
                    <a:pt x="138" y="1"/>
                    <a:pt x="92" y="47"/>
                    <a:pt x="92" y="92"/>
                  </a:cubicBezTo>
                  <a:cubicBezTo>
                    <a:pt x="24" y="1439"/>
                    <a:pt x="24" y="2831"/>
                    <a:pt x="1" y="4155"/>
                  </a:cubicBezTo>
                  <a:lnTo>
                    <a:pt x="1" y="4520"/>
                  </a:lnTo>
                  <a:lnTo>
                    <a:pt x="1" y="4840"/>
                  </a:lnTo>
                  <a:cubicBezTo>
                    <a:pt x="24" y="6187"/>
                    <a:pt x="24" y="7556"/>
                    <a:pt x="92" y="8926"/>
                  </a:cubicBezTo>
                  <a:cubicBezTo>
                    <a:pt x="92" y="8994"/>
                    <a:pt x="138" y="9017"/>
                    <a:pt x="183" y="9017"/>
                  </a:cubicBezTo>
                  <a:cubicBezTo>
                    <a:pt x="252" y="9017"/>
                    <a:pt x="275" y="8994"/>
                    <a:pt x="297" y="8926"/>
                  </a:cubicBezTo>
                  <a:cubicBezTo>
                    <a:pt x="366" y="7579"/>
                    <a:pt x="366" y="6187"/>
                    <a:pt x="366" y="4863"/>
                  </a:cubicBezTo>
                  <a:lnTo>
                    <a:pt x="366" y="4520"/>
                  </a:lnTo>
                  <a:lnTo>
                    <a:pt x="366" y="4201"/>
                  </a:lnTo>
                  <a:cubicBezTo>
                    <a:pt x="366" y="2854"/>
                    <a:pt x="366" y="1462"/>
                    <a:pt x="297" y="92"/>
                  </a:cubicBezTo>
                  <a:cubicBezTo>
                    <a:pt x="275" y="47"/>
                    <a:pt x="252" y="1"/>
                    <a:pt x="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6092113" y="1343625"/>
              <a:ext cx="443619" cy="406634"/>
            </a:xfrm>
            <a:custGeom>
              <a:avLst/>
              <a:gdLst/>
              <a:ahLst/>
              <a:cxnLst/>
              <a:rect l="l" t="t" r="r" b="b"/>
              <a:pathLst>
                <a:path w="13674" h="12534" extrusionOk="0">
                  <a:moveTo>
                    <a:pt x="10671" y="416"/>
                  </a:moveTo>
                  <a:cubicBezTo>
                    <a:pt x="11207" y="416"/>
                    <a:pt x="11688" y="1061"/>
                    <a:pt x="11939" y="1437"/>
                  </a:cubicBezTo>
                  <a:cubicBezTo>
                    <a:pt x="12509" y="2327"/>
                    <a:pt x="13034" y="3331"/>
                    <a:pt x="13194" y="4381"/>
                  </a:cubicBezTo>
                  <a:cubicBezTo>
                    <a:pt x="13240" y="4792"/>
                    <a:pt x="13262" y="5272"/>
                    <a:pt x="13034" y="5660"/>
                  </a:cubicBezTo>
                  <a:cubicBezTo>
                    <a:pt x="12943" y="5819"/>
                    <a:pt x="12897" y="5865"/>
                    <a:pt x="12737" y="5934"/>
                  </a:cubicBezTo>
                  <a:cubicBezTo>
                    <a:pt x="12532" y="6025"/>
                    <a:pt x="12327" y="6162"/>
                    <a:pt x="12144" y="6276"/>
                  </a:cubicBezTo>
                  <a:cubicBezTo>
                    <a:pt x="11573" y="4701"/>
                    <a:pt x="10774" y="3217"/>
                    <a:pt x="9770" y="1871"/>
                  </a:cubicBezTo>
                  <a:cubicBezTo>
                    <a:pt x="9861" y="1551"/>
                    <a:pt x="9907" y="1186"/>
                    <a:pt x="10044" y="866"/>
                  </a:cubicBezTo>
                  <a:cubicBezTo>
                    <a:pt x="10135" y="684"/>
                    <a:pt x="10295" y="478"/>
                    <a:pt x="10523" y="433"/>
                  </a:cubicBezTo>
                  <a:cubicBezTo>
                    <a:pt x="10573" y="421"/>
                    <a:pt x="10622" y="416"/>
                    <a:pt x="10671" y="416"/>
                  </a:cubicBezTo>
                  <a:close/>
                  <a:moveTo>
                    <a:pt x="9647" y="4138"/>
                  </a:moveTo>
                  <a:cubicBezTo>
                    <a:pt x="9691" y="4138"/>
                    <a:pt x="9737" y="4187"/>
                    <a:pt x="9702" y="4222"/>
                  </a:cubicBezTo>
                  <a:lnTo>
                    <a:pt x="9679" y="4222"/>
                  </a:lnTo>
                  <a:cubicBezTo>
                    <a:pt x="8332" y="5774"/>
                    <a:pt x="6689" y="7098"/>
                    <a:pt x="4885" y="8079"/>
                  </a:cubicBezTo>
                  <a:lnTo>
                    <a:pt x="4863" y="8079"/>
                  </a:lnTo>
                  <a:cubicBezTo>
                    <a:pt x="4863" y="8079"/>
                    <a:pt x="4840" y="8056"/>
                    <a:pt x="4840" y="8056"/>
                  </a:cubicBezTo>
                  <a:cubicBezTo>
                    <a:pt x="4840" y="8033"/>
                    <a:pt x="4840" y="8033"/>
                    <a:pt x="4817" y="8033"/>
                  </a:cubicBezTo>
                  <a:cubicBezTo>
                    <a:pt x="4817" y="8033"/>
                    <a:pt x="4817" y="8011"/>
                    <a:pt x="4817" y="8011"/>
                  </a:cubicBezTo>
                  <a:cubicBezTo>
                    <a:pt x="4840" y="7988"/>
                    <a:pt x="4840" y="7988"/>
                    <a:pt x="4840" y="7988"/>
                  </a:cubicBezTo>
                  <a:cubicBezTo>
                    <a:pt x="6460" y="6732"/>
                    <a:pt x="8058" y="5454"/>
                    <a:pt x="9610" y="4153"/>
                  </a:cubicBezTo>
                  <a:cubicBezTo>
                    <a:pt x="9621" y="4143"/>
                    <a:pt x="9634" y="4138"/>
                    <a:pt x="9647" y="4138"/>
                  </a:cubicBezTo>
                  <a:close/>
                  <a:moveTo>
                    <a:pt x="10824" y="6042"/>
                  </a:moveTo>
                  <a:cubicBezTo>
                    <a:pt x="10864" y="6042"/>
                    <a:pt x="10903" y="6079"/>
                    <a:pt x="10866" y="6116"/>
                  </a:cubicBezTo>
                  <a:cubicBezTo>
                    <a:pt x="10866" y="6116"/>
                    <a:pt x="10866" y="6139"/>
                    <a:pt x="10866" y="6139"/>
                  </a:cubicBezTo>
                  <a:cubicBezTo>
                    <a:pt x="9519" y="7668"/>
                    <a:pt x="7625" y="8787"/>
                    <a:pt x="5616" y="9198"/>
                  </a:cubicBezTo>
                  <a:lnTo>
                    <a:pt x="5593" y="9198"/>
                  </a:lnTo>
                  <a:cubicBezTo>
                    <a:pt x="5570" y="9198"/>
                    <a:pt x="5570" y="9175"/>
                    <a:pt x="5570" y="9175"/>
                  </a:cubicBezTo>
                  <a:cubicBezTo>
                    <a:pt x="5570" y="9175"/>
                    <a:pt x="5570" y="9175"/>
                    <a:pt x="5570" y="9152"/>
                  </a:cubicBezTo>
                  <a:cubicBezTo>
                    <a:pt x="5570" y="9129"/>
                    <a:pt x="5570" y="9129"/>
                    <a:pt x="5570" y="9129"/>
                  </a:cubicBezTo>
                  <a:cubicBezTo>
                    <a:pt x="5570" y="9129"/>
                    <a:pt x="5570" y="9129"/>
                    <a:pt x="5570" y="9106"/>
                  </a:cubicBezTo>
                  <a:lnTo>
                    <a:pt x="5593" y="9106"/>
                  </a:lnTo>
                  <a:cubicBezTo>
                    <a:pt x="7510" y="8376"/>
                    <a:pt x="9222" y="7372"/>
                    <a:pt x="10797" y="6048"/>
                  </a:cubicBezTo>
                  <a:cubicBezTo>
                    <a:pt x="10806" y="6044"/>
                    <a:pt x="10815" y="6042"/>
                    <a:pt x="10824" y="6042"/>
                  </a:cubicBezTo>
                  <a:close/>
                  <a:moveTo>
                    <a:pt x="2649" y="7257"/>
                  </a:moveTo>
                  <a:cubicBezTo>
                    <a:pt x="3539" y="8650"/>
                    <a:pt x="4634" y="9882"/>
                    <a:pt x="5913" y="10887"/>
                  </a:cubicBezTo>
                  <a:cubicBezTo>
                    <a:pt x="5821" y="11183"/>
                    <a:pt x="5753" y="11526"/>
                    <a:pt x="5502" y="11754"/>
                  </a:cubicBezTo>
                  <a:cubicBezTo>
                    <a:pt x="5274" y="12005"/>
                    <a:pt x="4908" y="12119"/>
                    <a:pt x="4566" y="12119"/>
                  </a:cubicBezTo>
                  <a:cubicBezTo>
                    <a:pt x="4552" y="12120"/>
                    <a:pt x="4538" y="12120"/>
                    <a:pt x="4525" y="12120"/>
                  </a:cubicBezTo>
                  <a:cubicBezTo>
                    <a:pt x="3839" y="12120"/>
                    <a:pt x="3345" y="11566"/>
                    <a:pt x="2786" y="11275"/>
                  </a:cubicBezTo>
                  <a:cubicBezTo>
                    <a:pt x="2192" y="10955"/>
                    <a:pt x="1485" y="10795"/>
                    <a:pt x="1051" y="10248"/>
                  </a:cubicBezTo>
                  <a:cubicBezTo>
                    <a:pt x="617" y="9700"/>
                    <a:pt x="457" y="8946"/>
                    <a:pt x="754" y="8285"/>
                  </a:cubicBezTo>
                  <a:cubicBezTo>
                    <a:pt x="1142" y="7623"/>
                    <a:pt x="1918" y="7394"/>
                    <a:pt x="2649" y="7257"/>
                  </a:cubicBezTo>
                  <a:close/>
                  <a:moveTo>
                    <a:pt x="10613" y="1"/>
                  </a:moveTo>
                  <a:cubicBezTo>
                    <a:pt x="10347" y="1"/>
                    <a:pt x="10088" y="117"/>
                    <a:pt x="9861" y="410"/>
                  </a:cubicBezTo>
                  <a:cubicBezTo>
                    <a:pt x="9702" y="592"/>
                    <a:pt x="9610" y="844"/>
                    <a:pt x="9542" y="1072"/>
                  </a:cubicBezTo>
                  <a:cubicBezTo>
                    <a:pt x="9519" y="1254"/>
                    <a:pt x="9473" y="1437"/>
                    <a:pt x="9428" y="1620"/>
                  </a:cubicBezTo>
                  <a:cubicBezTo>
                    <a:pt x="9405" y="1688"/>
                    <a:pt x="9359" y="1757"/>
                    <a:pt x="9359" y="1848"/>
                  </a:cubicBezTo>
                  <a:cubicBezTo>
                    <a:pt x="9085" y="2647"/>
                    <a:pt x="8606" y="3172"/>
                    <a:pt x="7876" y="3583"/>
                  </a:cubicBezTo>
                  <a:cubicBezTo>
                    <a:pt x="7442" y="3856"/>
                    <a:pt x="6985" y="4130"/>
                    <a:pt x="6575" y="4473"/>
                  </a:cubicBezTo>
                  <a:cubicBezTo>
                    <a:pt x="6164" y="4815"/>
                    <a:pt x="5844" y="5203"/>
                    <a:pt x="5525" y="5614"/>
                  </a:cubicBezTo>
                  <a:cubicBezTo>
                    <a:pt x="5182" y="6071"/>
                    <a:pt x="4794" y="6367"/>
                    <a:pt x="4269" y="6550"/>
                  </a:cubicBezTo>
                  <a:cubicBezTo>
                    <a:pt x="3767" y="6710"/>
                    <a:pt x="3242" y="6732"/>
                    <a:pt x="2717" y="6824"/>
                  </a:cubicBezTo>
                  <a:cubicBezTo>
                    <a:pt x="1827" y="6961"/>
                    <a:pt x="868" y="7257"/>
                    <a:pt x="389" y="8079"/>
                  </a:cubicBezTo>
                  <a:cubicBezTo>
                    <a:pt x="389" y="8079"/>
                    <a:pt x="389" y="8102"/>
                    <a:pt x="389" y="8102"/>
                  </a:cubicBezTo>
                  <a:cubicBezTo>
                    <a:pt x="389" y="8102"/>
                    <a:pt x="366" y="8125"/>
                    <a:pt x="366" y="8125"/>
                  </a:cubicBezTo>
                  <a:cubicBezTo>
                    <a:pt x="1" y="8855"/>
                    <a:pt x="183" y="9723"/>
                    <a:pt x="640" y="10384"/>
                  </a:cubicBezTo>
                  <a:cubicBezTo>
                    <a:pt x="1142" y="11115"/>
                    <a:pt x="1964" y="11275"/>
                    <a:pt x="2671" y="11686"/>
                  </a:cubicBezTo>
                  <a:cubicBezTo>
                    <a:pt x="3014" y="11891"/>
                    <a:pt x="3333" y="12142"/>
                    <a:pt x="3676" y="12325"/>
                  </a:cubicBezTo>
                  <a:cubicBezTo>
                    <a:pt x="3948" y="12461"/>
                    <a:pt x="4220" y="12533"/>
                    <a:pt x="4510" y="12533"/>
                  </a:cubicBezTo>
                  <a:cubicBezTo>
                    <a:pt x="4610" y="12533"/>
                    <a:pt x="4712" y="12525"/>
                    <a:pt x="4817" y="12507"/>
                  </a:cubicBezTo>
                  <a:cubicBezTo>
                    <a:pt x="5182" y="12462"/>
                    <a:pt x="5570" y="12302"/>
                    <a:pt x="5844" y="12005"/>
                  </a:cubicBezTo>
                  <a:cubicBezTo>
                    <a:pt x="6141" y="11708"/>
                    <a:pt x="6232" y="11275"/>
                    <a:pt x="6369" y="10887"/>
                  </a:cubicBezTo>
                  <a:cubicBezTo>
                    <a:pt x="6483" y="10499"/>
                    <a:pt x="6689" y="10225"/>
                    <a:pt x="7054" y="10065"/>
                  </a:cubicBezTo>
                  <a:cubicBezTo>
                    <a:pt x="7373" y="9905"/>
                    <a:pt x="7739" y="9837"/>
                    <a:pt x="8081" y="9745"/>
                  </a:cubicBezTo>
                  <a:cubicBezTo>
                    <a:pt x="8583" y="9608"/>
                    <a:pt x="9108" y="9517"/>
                    <a:pt x="9610" y="9335"/>
                  </a:cubicBezTo>
                  <a:cubicBezTo>
                    <a:pt x="10067" y="9152"/>
                    <a:pt x="10455" y="8878"/>
                    <a:pt x="10797" y="8513"/>
                  </a:cubicBezTo>
                  <a:cubicBezTo>
                    <a:pt x="11299" y="7965"/>
                    <a:pt x="11573" y="7235"/>
                    <a:pt x="12167" y="6755"/>
                  </a:cubicBezTo>
                  <a:cubicBezTo>
                    <a:pt x="12441" y="6550"/>
                    <a:pt x="12737" y="6413"/>
                    <a:pt x="13034" y="6276"/>
                  </a:cubicBezTo>
                  <a:cubicBezTo>
                    <a:pt x="13194" y="6185"/>
                    <a:pt x="13308" y="6048"/>
                    <a:pt x="13377" y="5888"/>
                  </a:cubicBezTo>
                  <a:cubicBezTo>
                    <a:pt x="13628" y="5477"/>
                    <a:pt x="13673" y="4975"/>
                    <a:pt x="13628" y="4496"/>
                  </a:cubicBezTo>
                  <a:cubicBezTo>
                    <a:pt x="13491" y="3331"/>
                    <a:pt x="12943" y="2213"/>
                    <a:pt x="12304" y="1232"/>
                  </a:cubicBezTo>
                  <a:cubicBezTo>
                    <a:pt x="12304" y="1232"/>
                    <a:pt x="12304" y="1232"/>
                    <a:pt x="12281" y="1209"/>
                  </a:cubicBezTo>
                  <a:cubicBezTo>
                    <a:pt x="12281" y="1209"/>
                    <a:pt x="12281" y="1209"/>
                    <a:pt x="12281" y="1186"/>
                  </a:cubicBezTo>
                  <a:cubicBezTo>
                    <a:pt x="11941" y="685"/>
                    <a:pt x="11259" y="1"/>
                    <a:pt x="10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6003253" y="2075074"/>
              <a:ext cx="391776" cy="156632"/>
            </a:xfrm>
            <a:custGeom>
              <a:avLst/>
              <a:gdLst/>
              <a:ahLst/>
              <a:cxnLst/>
              <a:rect l="l" t="t" r="r" b="b"/>
              <a:pathLst>
                <a:path w="12076" h="4828" extrusionOk="0">
                  <a:moveTo>
                    <a:pt x="5711" y="0"/>
                  </a:moveTo>
                  <a:cubicBezTo>
                    <a:pt x="2578" y="0"/>
                    <a:pt x="68" y="801"/>
                    <a:pt x="46" y="1876"/>
                  </a:cubicBezTo>
                  <a:lnTo>
                    <a:pt x="24" y="2675"/>
                  </a:lnTo>
                  <a:cubicBezTo>
                    <a:pt x="1" y="3793"/>
                    <a:pt x="2671" y="4752"/>
                    <a:pt x="5981" y="4820"/>
                  </a:cubicBezTo>
                  <a:cubicBezTo>
                    <a:pt x="6145" y="4825"/>
                    <a:pt x="6308" y="4827"/>
                    <a:pt x="6469" y="4827"/>
                  </a:cubicBezTo>
                  <a:cubicBezTo>
                    <a:pt x="9554" y="4827"/>
                    <a:pt x="12008" y="4012"/>
                    <a:pt x="12030" y="2949"/>
                  </a:cubicBezTo>
                  <a:lnTo>
                    <a:pt x="12053" y="2150"/>
                  </a:lnTo>
                  <a:cubicBezTo>
                    <a:pt x="12075" y="1031"/>
                    <a:pt x="9405" y="73"/>
                    <a:pt x="6095" y="4"/>
                  </a:cubicBezTo>
                  <a:cubicBezTo>
                    <a:pt x="5966" y="2"/>
                    <a:pt x="5838" y="0"/>
                    <a:pt x="57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5998094" y="2058918"/>
              <a:ext cx="400632" cy="179342"/>
            </a:xfrm>
            <a:custGeom>
              <a:avLst/>
              <a:gdLst/>
              <a:ahLst/>
              <a:cxnLst/>
              <a:rect l="l" t="t" r="r" b="b"/>
              <a:pathLst>
                <a:path w="12349" h="5528" extrusionOk="0">
                  <a:moveTo>
                    <a:pt x="5410" y="616"/>
                  </a:moveTo>
                  <a:cubicBezTo>
                    <a:pt x="5364" y="685"/>
                    <a:pt x="5341" y="776"/>
                    <a:pt x="5341" y="890"/>
                  </a:cubicBezTo>
                  <a:cubicBezTo>
                    <a:pt x="5341" y="1119"/>
                    <a:pt x="5432" y="1621"/>
                    <a:pt x="5569" y="2054"/>
                  </a:cubicBezTo>
                  <a:lnTo>
                    <a:pt x="6870" y="2100"/>
                  </a:lnTo>
                  <a:cubicBezTo>
                    <a:pt x="7030" y="1666"/>
                    <a:pt x="7144" y="1164"/>
                    <a:pt x="7144" y="913"/>
                  </a:cubicBezTo>
                  <a:cubicBezTo>
                    <a:pt x="7144" y="822"/>
                    <a:pt x="7122" y="731"/>
                    <a:pt x="7099" y="639"/>
                  </a:cubicBezTo>
                  <a:lnTo>
                    <a:pt x="7099" y="639"/>
                  </a:lnTo>
                  <a:cubicBezTo>
                    <a:pt x="7738" y="685"/>
                    <a:pt x="8354" y="776"/>
                    <a:pt x="8970" y="890"/>
                  </a:cubicBezTo>
                  <a:cubicBezTo>
                    <a:pt x="9815" y="1073"/>
                    <a:pt x="10682" y="1301"/>
                    <a:pt x="11413" y="1758"/>
                  </a:cubicBezTo>
                  <a:cubicBezTo>
                    <a:pt x="11595" y="1895"/>
                    <a:pt x="11778" y="2032"/>
                    <a:pt x="11892" y="2191"/>
                  </a:cubicBezTo>
                  <a:cubicBezTo>
                    <a:pt x="12052" y="2420"/>
                    <a:pt x="12075" y="2625"/>
                    <a:pt x="12052" y="2899"/>
                  </a:cubicBezTo>
                  <a:cubicBezTo>
                    <a:pt x="12052" y="3104"/>
                    <a:pt x="12075" y="3333"/>
                    <a:pt x="12029" y="3538"/>
                  </a:cubicBezTo>
                  <a:cubicBezTo>
                    <a:pt x="11983" y="3744"/>
                    <a:pt x="11824" y="3926"/>
                    <a:pt x="11641" y="4063"/>
                  </a:cubicBezTo>
                  <a:cubicBezTo>
                    <a:pt x="10979" y="4588"/>
                    <a:pt x="10020" y="4794"/>
                    <a:pt x="9176" y="4930"/>
                  </a:cubicBezTo>
                  <a:cubicBezTo>
                    <a:pt x="8313" y="5087"/>
                    <a:pt x="7418" y="5162"/>
                    <a:pt x="6519" y="5162"/>
                  </a:cubicBezTo>
                  <a:cubicBezTo>
                    <a:pt x="5586" y="5162"/>
                    <a:pt x="4650" y="5082"/>
                    <a:pt x="3743" y="4930"/>
                  </a:cubicBezTo>
                  <a:cubicBezTo>
                    <a:pt x="2899" y="4771"/>
                    <a:pt x="2009" y="4565"/>
                    <a:pt x="1233" y="4154"/>
                  </a:cubicBezTo>
                  <a:cubicBezTo>
                    <a:pt x="845" y="3949"/>
                    <a:pt x="388" y="3652"/>
                    <a:pt x="342" y="3173"/>
                  </a:cubicBezTo>
                  <a:cubicBezTo>
                    <a:pt x="320" y="2785"/>
                    <a:pt x="274" y="2260"/>
                    <a:pt x="525" y="1940"/>
                  </a:cubicBezTo>
                  <a:cubicBezTo>
                    <a:pt x="845" y="1575"/>
                    <a:pt x="1347" y="1347"/>
                    <a:pt x="1780" y="1187"/>
                  </a:cubicBezTo>
                  <a:cubicBezTo>
                    <a:pt x="2237" y="1027"/>
                    <a:pt x="2693" y="913"/>
                    <a:pt x="3150" y="822"/>
                  </a:cubicBezTo>
                  <a:cubicBezTo>
                    <a:pt x="3903" y="685"/>
                    <a:pt x="4656" y="616"/>
                    <a:pt x="5410" y="616"/>
                  </a:cubicBezTo>
                  <a:close/>
                  <a:moveTo>
                    <a:pt x="6277" y="0"/>
                  </a:moveTo>
                  <a:cubicBezTo>
                    <a:pt x="5957" y="0"/>
                    <a:pt x="5661" y="160"/>
                    <a:pt x="5501" y="411"/>
                  </a:cubicBezTo>
                  <a:cubicBezTo>
                    <a:pt x="4702" y="411"/>
                    <a:pt x="3926" y="480"/>
                    <a:pt x="3150" y="616"/>
                  </a:cubicBezTo>
                  <a:cubicBezTo>
                    <a:pt x="2283" y="776"/>
                    <a:pt x="1278" y="982"/>
                    <a:pt x="571" y="1552"/>
                  </a:cubicBezTo>
                  <a:cubicBezTo>
                    <a:pt x="205" y="1826"/>
                    <a:pt x="91" y="2146"/>
                    <a:pt x="69" y="2602"/>
                  </a:cubicBezTo>
                  <a:cubicBezTo>
                    <a:pt x="46" y="3059"/>
                    <a:pt x="0" y="3470"/>
                    <a:pt x="297" y="3835"/>
                  </a:cubicBezTo>
                  <a:cubicBezTo>
                    <a:pt x="571" y="4177"/>
                    <a:pt x="959" y="4405"/>
                    <a:pt x="1324" y="4565"/>
                  </a:cubicBezTo>
                  <a:cubicBezTo>
                    <a:pt x="1758" y="4794"/>
                    <a:pt x="2214" y="4930"/>
                    <a:pt x="2693" y="5067"/>
                  </a:cubicBezTo>
                  <a:cubicBezTo>
                    <a:pt x="3907" y="5374"/>
                    <a:pt x="5180" y="5528"/>
                    <a:pt x="6451" y="5528"/>
                  </a:cubicBezTo>
                  <a:cubicBezTo>
                    <a:pt x="7259" y="5528"/>
                    <a:pt x="8066" y="5466"/>
                    <a:pt x="8856" y="5341"/>
                  </a:cubicBezTo>
                  <a:cubicBezTo>
                    <a:pt x="9792" y="5204"/>
                    <a:pt x="10796" y="4999"/>
                    <a:pt x="11618" y="4474"/>
                  </a:cubicBezTo>
                  <a:cubicBezTo>
                    <a:pt x="11938" y="4269"/>
                    <a:pt x="12257" y="3972"/>
                    <a:pt x="12326" y="3561"/>
                  </a:cubicBezTo>
                  <a:cubicBezTo>
                    <a:pt x="12349" y="3333"/>
                    <a:pt x="12349" y="3104"/>
                    <a:pt x="12349" y="2876"/>
                  </a:cubicBezTo>
                  <a:cubicBezTo>
                    <a:pt x="12349" y="2671"/>
                    <a:pt x="12349" y="2465"/>
                    <a:pt x="12257" y="2260"/>
                  </a:cubicBezTo>
                  <a:cubicBezTo>
                    <a:pt x="12052" y="1849"/>
                    <a:pt x="11641" y="1575"/>
                    <a:pt x="11230" y="1393"/>
                  </a:cubicBezTo>
                  <a:cubicBezTo>
                    <a:pt x="10774" y="1141"/>
                    <a:pt x="10249" y="982"/>
                    <a:pt x="9746" y="845"/>
                  </a:cubicBezTo>
                  <a:cubicBezTo>
                    <a:pt x="8856" y="616"/>
                    <a:pt x="7943" y="502"/>
                    <a:pt x="7007" y="434"/>
                  </a:cubicBezTo>
                  <a:cubicBezTo>
                    <a:pt x="6870" y="183"/>
                    <a:pt x="6597" y="0"/>
                    <a:pt x="6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6045460" y="2151476"/>
              <a:ext cx="303662" cy="39288"/>
            </a:xfrm>
            <a:custGeom>
              <a:avLst/>
              <a:gdLst/>
              <a:ahLst/>
              <a:cxnLst/>
              <a:rect l="l" t="t" r="r" b="b"/>
              <a:pathLst>
                <a:path w="9360" h="1211" extrusionOk="0">
                  <a:moveTo>
                    <a:pt x="92" y="0"/>
                  </a:moveTo>
                  <a:cubicBezTo>
                    <a:pt x="92" y="0"/>
                    <a:pt x="69" y="0"/>
                    <a:pt x="47" y="23"/>
                  </a:cubicBezTo>
                  <a:cubicBezTo>
                    <a:pt x="47" y="23"/>
                    <a:pt x="24" y="23"/>
                    <a:pt x="24" y="46"/>
                  </a:cubicBezTo>
                  <a:cubicBezTo>
                    <a:pt x="1" y="46"/>
                    <a:pt x="1" y="46"/>
                    <a:pt x="1" y="69"/>
                  </a:cubicBezTo>
                  <a:cubicBezTo>
                    <a:pt x="1" y="114"/>
                    <a:pt x="1" y="137"/>
                    <a:pt x="24" y="160"/>
                  </a:cubicBezTo>
                  <a:cubicBezTo>
                    <a:pt x="1393" y="913"/>
                    <a:pt x="3037" y="1187"/>
                    <a:pt x="4589" y="1210"/>
                  </a:cubicBezTo>
                  <a:cubicBezTo>
                    <a:pt x="6187" y="1210"/>
                    <a:pt x="7739" y="891"/>
                    <a:pt x="9245" y="388"/>
                  </a:cubicBezTo>
                  <a:cubicBezTo>
                    <a:pt x="9359" y="343"/>
                    <a:pt x="9314" y="206"/>
                    <a:pt x="9199" y="206"/>
                  </a:cubicBezTo>
                  <a:cubicBezTo>
                    <a:pt x="7670" y="548"/>
                    <a:pt x="6164" y="776"/>
                    <a:pt x="4589" y="776"/>
                  </a:cubicBezTo>
                  <a:cubicBezTo>
                    <a:pt x="3082" y="776"/>
                    <a:pt x="1507" y="571"/>
                    <a:pt x="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25"/>
          <p:cNvGrpSpPr/>
          <p:nvPr/>
        </p:nvGrpSpPr>
        <p:grpSpPr>
          <a:xfrm>
            <a:off x="7460602" y="2160625"/>
            <a:ext cx="921205" cy="904205"/>
            <a:chOff x="7460602" y="2160625"/>
            <a:chExt cx="921205" cy="904205"/>
          </a:xfrm>
        </p:grpSpPr>
        <p:sp>
          <p:nvSpPr>
            <p:cNvPr id="1221" name="Google Shape;1221;p25"/>
            <p:cNvSpPr/>
            <p:nvPr/>
          </p:nvSpPr>
          <p:spPr>
            <a:xfrm>
              <a:off x="7925633" y="2170617"/>
              <a:ext cx="319202" cy="642264"/>
            </a:xfrm>
            <a:custGeom>
              <a:avLst/>
              <a:gdLst/>
              <a:ahLst/>
              <a:cxnLst/>
              <a:rect l="l" t="t" r="r" b="b"/>
              <a:pathLst>
                <a:path w="9839" h="19797" extrusionOk="0">
                  <a:moveTo>
                    <a:pt x="2928" y="1"/>
                  </a:moveTo>
                  <a:cubicBezTo>
                    <a:pt x="2542" y="1"/>
                    <a:pt x="2159" y="52"/>
                    <a:pt x="1804" y="164"/>
                  </a:cubicBezTo>
                  <a:cubicBezTo>
                    <a:pt x="1027" y="437"/>
                    <a:pt x="480" y="1031"/>
                    <a:pt x="23" y="1693"/>
                  </a:cubicBezTo>
                  <a:cubicBezTo>
                    <a:pt x="23" y="1693"/>
                    <a:pt x="23" y="1716"/>
                    <a:pt x="0" y="1716"/>
                  </a:cubicBezTo>
                  <a:cubicBezTo>
                    <a:pt x="366" y="1716"/>
                    <a:pt x="708" y="1761"/>
                    <a:pt x="1050" y="1807"/>
                  </a:cubicBezTo>
                  <a:cubicBezTo>
                    <a:pt x="2260" y="1967"/>
                    <a:pt x="3424" y="2400"/>
                    <a:pt x="4406" y="3108"/>
                  </a:cubicBezTo>
                  <a:cubicBezTo>
                    <a:pt x="4406" y="3131"/>
                    <a:pt x="4428" y="3131"/>
                    <a:pt x="4428" y="3131"/>
                  </a:cubicBezTo>
                  <a:cubicBezTo>
                    <a:pt x="4451" y="3154"/>
                    <a:pt x="4474" y="3177"/>
                    <a:pt x="4520" y="3199"/>
                  </a:cubicBezTo>
                  <a:cubicBezTo>
                    <a:pt x="5638" y="4090"/>
                    <a:pt x="6506" y="5254"/>
                    <a:pt x="6894" y="6646"/>
                  </a:cubicBezTo>
                  <a:cubicBezTo>
                    <a:pt x="7327" y="8175"/>
                    <a:pt x="7213" y="9819"/>
                    <a:pt x="6962" y="11371"/>
                  </a:cubicBezTo>
                  <a:cubicBezTo>
                    <a:pt x="6948" y="11414"/>
                    <a:pt x="6915" y="11430"/>
                    <a:pt x="6881" y="11430"/>
                  </a:cubicBezTo>
                  <a:cubicBezTo>
                    <a:pt x="6862" y="11430"/>
                    <a:pt x="6842" y="11425"/>
                    <a:pt x="6825" y="11416"/>
                  </a:cubicBezTo>
                  <a:cubicBezTo>
                    <a:pt x="6688" y="11348"/>
                    <a:pt x="6528" y="11279"/>
                    <a:pt x="6391" y="11211"/>
                  </a:cubicBezTo>
                  <a:cubicBezTo>
                    <a:pt x="6369" y="11462"/>
                    <a:pt x="6323" y="11713"/>
                    <a:pt x="6300" y="11941"/>
                  </a:cubicBezTo>
                  <a:cubicBezTo>
                    <a:pt x="6390" y="11919"/>
                    <a:pt x="6482" y="11906"/>
                    <a:pt x="6571" y="11906"/>
                  </a:cubicBezTo>
                  <a:cubicBezTo>
                    <a:pt x="6843" y="11906"/>
                    <a:pt x="7093" y="12026"/>
                    <a:pt x="7213" y="12352"/>
                  </a:cubicBezTo>
                  <a:cubicBezTo>
                    <a:pt x="7533" y="13106"/>
                    <a:pt x="7190" y="14041"/>
                    <a:pt x="6848" y="14726"/>
                  </a:cubicBezTo>
                  <a:cubicBezTo>
                    <a:pt x="6506" y="15365"/>
                    <a:pt x="5981" y="16233"/>
                    <a:pt x="5159" y="16301"/>
                  </a:cubicBezTo>
                  <a:cubicBezTo>
                    <a:pt x="5090" y="16301"/>
                    <a:pt x="5068" y="16255"/>
                    <a:pt x="5068" y="16210"/>
                  </a:cubicBezTo>
                  <a:cubicBezTo>
                    <a:pt x="4748" y="16872"/>
                    <a:pt x="4360" y="17488"/>
                    <a:pt x="3881" y="18013"/>
                  </a:cubicBezTo>
                  <a:lnTo>
                    <a:pt x="4063" y="19748"/>
                  </a:lnTo>
                  <a:cubicBezTo>
                    <a:pt x="4355" y="19780"/>
                    <a:pt x="4649" y="19797"/>
                    <a:pt x="4944" y="19797"/>
                  </a:cubicBezTo>
                  <a:cubicBezTo>
                    <a:pt x="6705" y="19797"/>
                    <a:pt x="8489" y="19215"/>
                    <a:pt x="9838" y="18081"/>
                  </a:cubicBezTo>
                  <a:cubicBezTo>
                    <a:pt x="8857" y="16758"/>
                    <a:pt x="8354" y="15160"/>
                    <a:pt x="8149" y="13539"/>
                  </a:cubicBezTo>
                  <a:cubicBezTo>
                    <a:pt x="7715" y="10184"/>
                    <a:pt x="8446" y="6669"/>
                    <a:pt x="7327" y="3405"/>
                  </a:cubicBezTo>
                  <a:cubicBezTo>
                    <a:pt x="7053" y="2629"/>
                    <a:pt x="6688" y="1898"/>
                    <a:pt x="6118" y="1328"/>
                  </a:cubicBezTo>
                  <a:cubicBezTo>
                    <a:pt x="5570" y="780"/>
                    <a:pt x="4885" y="369"/>
                    <a:pt x="4132" y="164"/>
                  </a:cubicBezTo>
                  <a:cubicBezTo>
                    <a:pt x="3745" y="58"/>
                    <a:pt x="3335" y="1"/>
                    <a:pt x="2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7687180" y="2233037"/>
              <a:ext cx="468048" cy="298341"/>
            </a:xfrm>
            <a:custGeom>
              <a:avLst/>
              <a:gdLst/>
              <a:ahLst/>
              <a:cxnLst/>
              <a:rect l="l" t="t" r="r" b="b"/>
              <a:pathLst>
                <a:path w="14427" h="9196" extrusionOk="0">
                  <a:moveTo>
                    <a:pt x="7186" y="1"/>
                  </a:moveTo>
                  <a:cubicBezTo>
                    <a:pt x="6255" y="1"/>
                    <a:pt x="5314" y="137"/>
                    <a:pt x="4452" y="431"/>
                  </a:cubicBezTo>
                  <a:cubicBezTo>
                    <a:pt x="3356" y="796"/>
                    <a:pt x="2329" y="1481"/>
                    <a:pt x="1553" y="2348"/>
                  </a:cubicBezTo>
                  <a:cubicBezTo>
                    <a:pt x="799" y="3215"/>
                    <a:pt x="274" y="4357"/>
                    <a:pt x="115" y="5498"/>
                  </a:cubicBezTo>
                  <a:cubicBezTo>
                    <a:pt x="1" y="6114"/>
                    <a:pt x="1" y="6776"/>
                    <a:pt x="23" y="7415"/>
                  </a:cubicBezTo>
                  <a:cubicBezTo>
                    <a:pt x="23" y="8009"/>
                    <a:pt x="69" y="8602"/>
                    <a:pt x="183" y="9196"/>
                  </a:cubicBezTo>
                  <a:cubicBezTo>
                    <a:pt x="1028" y="9127"/>
                    <a:pt x="1872" y="8990"/>
                    <a:pt x="2671" y="8671"/>
                  </a:cubicBezTo>
                  <a:cubicBezTo>
                    <a:pt x="5433" y="7598"/>
                    <a:pt x="7556" y="5361"/>
                    <a:pt x="9039" y="2827"/>
                  </a:cubicBezTo>
                  <a:cubicBezTo>
                    <a:pt x="9055" y="2805"/>
                    <a:pt x="9077" y="2794"/>
                    <a:pt x="9101" y="2794"/>
                  </a:cubicBezTo>
                  <a:cubicBezTo>
                    <a:pt x="9148" y="2794"/>
                    <a:pt x="9199" y="2835"/>
                    <a:pt x="9199" y="2896"/>
                  </a:cubicBezTo>
                  <a:cubicBezTo>
                    <a:pt x="9268" y="3444"/>
                    <a:pt x="9382" y="3992"/>
                    <a:pt x="9564" y="4517"/>
                  </a:cubicBezTo>
                  <a:cubicBezTo>
                    <a:pt x="9838" y="5224"/>
                    <a:pt x="10226" y="5886"/>
                    <a:pt x="10683" y="6480"/>
                  </a:cubicBezTo>
                  <a:cubicBezTo>
                    <a:pt x="11596" y="7598"/>
                    <a:pt x="12783" y="8488"/>
                    <a:pt x="14084" y="9150"/>
                  </a:cubicBezTo>
                  <a:cubicBezTo>
                    <a:pt x="14312" y="7689"/>
                    <a:pt x="14426" y="6183"/>
                    <a:pt x="14015" y="4745"/>
                  </a:cubicBezTo>
                  <a:cubicBezTo>
                    <a:pt x="13627" y="3352"/>
                    <a:pt x="12783" y="2234"/>
                    <a:pt x="11664" y="1344"/>
                  </a:cubicBezTo>
                  <a:cubicBezTo>
                    <a:pt x="10614" y="591"/>
                    <a:pt x="9359" y="157"/>
                    <a:pt x="8081" y="43"/>
                  </a:cubicBezTo>
                  <a:cubicBezTo>
                    <a:pt x="7786" y="15"/>
                    <a:pt x="7486" y="1"/>
                    <a:pt x="7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7711610" y="2539488"/>
              <a:ext cx="416205" cy="275015"/>
            </a:xfrm>
            <a:custGeom>
              <a:avLst/>
              <a:gdLst/>
              <a:ahLst/>
              <a:cxnLst/>
              <a:rect l="l" t="t" r="r" b="b"/>
              <a:pathLst>
                <a:path w="12829" h="8477" extrusionOk="0">
                  <a:moveTo>
                    <a:pt x="1" y="1"/>
                  </a:moveTo>
                  <a:lnTo>
                    <a:pt x="69" y="845"/>
                  </a:lnTo>
                  <a:cubicBezTo>
                    <a:pt x="937" y="1142"/>
                    <a:pt x="1964" y="2055"/>
                    <a:pt x="2215" y="2968"/>
                  </a:cubicBezTo>
                  <a:cubicBezTo>
                    <a:pt x="2443" y="3744"/>
                    <a:pt x="2192" y="4726"/>
                    <a:pt x="1211" y="4726"/>
                  </a:cubicBezTo>
                  <a:cubicBezTo>
                    <a:pt x="1211" y="4726"/>
                    <a:pt x="2831" y="8058"/>
                    <a:pt x="5684" y="8446"/>
                  </a:cubicBezTo>
                  <a:lnTo>
                    <a:pt x="6369" y="8469"/>
                  </a:lnTo>
                  <a:cubicBezTo>
                    <a:pt x="6454" y="8474"/>
                    <a:pt x="6538" y="8477"/>
                    <a:pt x="6621" y="8477"/>
                  </a:cubicBezTo>
                  <a:cubicBezTo>
                    <a:pt x="9819" y="8477"/>
                    <a:pt x="11619" y="4726"/>
                    <a:pt x="11619" y="4726"/>
                  </a:cubicBezTo>
                  <a:cubicBezTo>
                    <a:pt x="10637" y="4726"/>
                    <a:pt x="10386" y="3744"/>
                    <a:pt x="10615" y="2968"/>
                  </a:cubicBezTo>
                  <a:cubicBezTo>
                    <a:pt x="10888" y="2055"/>
                    <a:pt x="11893" y="1142"/>
                    <a:pt x="12783" y="845"/>
                  </a:cubicBezTo>
                  <a:lnTo>
                    <a:pt x="12829" y="1"/>
                  </a:lnTo>
                  <a:lnTo>
                    <a:pt x="12829" y="1"/>
                  </a:lnTo>
                  <a:cubicBezTo>
                    <a:pt x="12258" y="366"/>
                    <a:pt x="11687" y="708"/>
                    <a:pt x="11117" y="1096"/>
                  </a:cubicBezTo>
                  <a:cubicBezTo>
                    <a:pt x="10589" y="1482"/>
                    <a:pt x="10079" y="1796"/>
                    <a:pt x="9426" y="1796"/>
                  </a:cubicBezTo>
                  <a:cubicBezTo>
                    <a:pt x="9345" y="1796"/>
                    <a:pt x="9262" y="1791"/>
                    <a:pt x="9177" y="1781"/>
                  </a:cubicBezTo>
                  <a:cubicBezTo>
                    <a:pt x="8362" y="1695"/>
                    <a:pt x="7628" y="1227"/>
                    <a:pt x="6786" y="1227"/>
                  </a:cubicBezTo>
                  <a:cubicBezTo>
                    <a:pt x="6731" y="1227"/>
                    <a:pt x="6676" y="1229"/>
                    <a:pt x="6620" y="1233"/>
                  </a:cubicBezTo>
                  <a:lnTo>
                    <a:pt x="6232" y="1233"/>
                  </a:lnTo>
                  <a:cubicBezTo>
                    <a:pt x="6175" y="1229"/>
                    <a:pt x="6119" y="1227"/>
                    <a:pt x="6063" y="1227"/>
                  </a:cubicBezTo>
                  <a:cubicBezTo>
                    <a:pt x="5204" y="1227"/>
                    <a:pt x="4489" y="1695"/>
                    <a:pt x="3653" y="1781"/>
                  </a:cubicBezTo>
                  <a:cubicBezTo>
                    <a:pt x="3567" y="1791"/>
                    <a:pt x="3485" y="1796"/>
                    <a:pt x="3405" y="1796"/>
                  </a:cubicBezTo>
                  <a:cubicBezTo>
                    <a:pt x="2755" y="1796"/>
                    <a:pt x="2261" y="1482"/>
                    <a:pt x="1713" y="1096"/>
                  </a:cubicBezTo>
                  <a:cubicBezTo>
                    <a:pt x="1165" y="708"/>
                    <a:pt x="571" y="36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7576844" y="2160625"/>
              <a:ext cx="684277" cy="904205"/>
            </a:xfrm>
            <a:custGeom>
              <a:avLst/>
              <a:gdLst/>
              <a:ahLst/>
              <a:cxnLst/>
              <a:rect l="l" t="t" r="r" b="b"/>
              <a:pathLst>
                <a:path w="21092" h="27871" extrusionOk="0">
                  <a:moveTo>
                    <a:pt x="10587" y="2233"/>
                  </a:moveTo>
                  <a:cubicBezTo>
                    <a:pt x="10887" y="2233"/>
                    <a:pt x="11187" y="2247"/>
                    <a:pt x="11482" y="2275"/>
                  </a:cubicBezTo>
                  <a:cubicBezTo>
                    <a:pt x="12760" y="2389"/>
                    <a:pt x="14015" y="2823"/>
                    <a:pt x="15065" y="3576"/>
                  </a:cubicBezTo>
                  <a:cubicBezTo>
                    <a:pt x="16184" y="4466"/>
                    <a:pt x="17028" y="5584"/>
                    <a:pt x="17416" y="6977"/>
                  </a:cubicBezTo>
                  <a:cubicBezTo>
                    <a:pt x="17827" y="8415"/>
                    <a:pt x="17713" y="9921"/>
                    <a:pt x="17485" y="11382"/>
                  </a:cubicBezTo>
                  <a:cubicBezTo>
                    <a:pt x="16184" y="10720"/>
                    <a:pt x="14997" y="9830"/>
                    <a:pt x="14084" y="8712"/>
                  </a:cubicBezTo>
                  <a:cubicBezTo>
                    <a:pt x="13627" y="8118"/>
                    <a:pt x="13239" y="7456"/>
                    <a:pt x="12965" y="6749"/>
                  </a:cubicBezTo>
                  <a:cubicBezTo>
                    <a:pt x="12783" y="6224"/>
                    <a:pt x="12669" y="5676"/>
                    <a:pt x="12600" y="5128"/>
                  </a:cubicBezTo>
                  <a:cubicBezTo>
                    <a:pt x="12600" y="5067"/>
                    <a:pt x="12549" y="5026"/>
                    <a:pt x="12502" y="5026"/>
                  </a:cubicBezTo>
                  <a:cubicBezTo>
                    <a:pt x="12478" y="5026"/>
                    <a:pt x="12456" y="5037"/>
                    <a:pt x="12440" y="5059"/>
                  </a:cubicBezTo>
                  <a:cubicBezTo>
                    <a:pt x="10957" y="7593"/>
                    <a:pt x="8834" y="9830"/>
                    <a:pt x="6072" y="10903"/>
                  </a:cubicBezTo>
                  <a:cubicBezTo>
                    <a:pt x="5273" y="11222"/>
                    <a:pt x="4429" y="11359"/>
                    <a:pt x="3584" y="11428"/>
                  </a:cubicBezTo>
                  <a:cubicBezTo>
                    <a:pt x="3470" y="10834"/>
                    <a:pt x="3424" y="10241"/>
                    <a:pt x="3424" y="9647"/>
                  </a:cubicBezTo>
                  <a:cubicBezTo>
                    <a:pt x="3402" y="9008"/>
                    <a:pt x="3402" y="8346"/>
                    <a:pt x="3516" y="7730"/>
                  </a:cubicBezTo>
                  <a:cubicBezTo>
                    <a:pt x="3675" y="6589"/>
                    <a:pt x="4200" y="5447"/>
                    <a:pt x="4954" y="4580"/>
                  </a:cubicBezTo>
                  <a:cubicBezTo>
                    <a:pt x="5730" y="3713"/>
                    <a:pt x="6757" y="3028"/>
                    <a:pt x="7853" y="2663"/>
                  </a:cubicBezTo>
                  <a:cubicBezTo>
                    <a:pt x="8715" y="2369"/>
                    <a:pt x="9656" y="2233"/>
                    <a:pt x="10587" y="2233"/>
                  </a:cubicBezTo>
                  <a:close/>
                  <a:moveTo>
                    <a:pt x="3820" y="12667"/>
                  </a:moveTo>
                  <a:cubicBezTo>
                    <a:pt x="3919" y="12667"/>
                    <a:pt x="4030" y="12720"/>
                    <a:pt x="4109" y="12752"/>
                  </a:cubicBezTo>
                  <a:lnTo>
                    <a:pt x="4132" y="12752"/>
                  </a:lnTo>
                  <a:cubicBezTo>
                    <a:pt x="4315" y="13893"/>
                    <a:pt x="4611" y="15034"/>
                    <a:pt x="5068" y="16084"/>
                  </a:cubicBezTo>
                  <a:cubicBezTo>
                    <a:pt x="4817" y="16016"/>
                    <a:pt x="4634" y="15787"/>
                    <a:pt x="4474" y="15605"/>
                  </a:cubicBezTo>
                  <a:cubicBezTo>
                    <a:pt x="4223" y="15308"/>
                    <a:pt x="4041" y="14966"/>
                    <a:pt x="3881" y="14623"/>
                  </a:cubicBezTo>
                  <a:cubicBezTo>
                    <a:pt x="3721" y="14281"/>
                    <a:pt x="3607" y="13938"/>
                    <a:pt x="3561" y="13573"/>
                  </a:cubicBezTo>
                  <a:cubicBezTo>
                    <a:pt x="3539" y="13345"/>
                    <a:pt x="3516" y="13117"/>
                    <a:pt x="3584" y="12911"/>
                  </a:cubicBezTo>
                  <a:cubicBezTo>
                    <a:pt x="3584" y="12843"/>
                    <a:pt x="3630" y="12752"/>
                    <a:pt x="3698" y="12706"/>
                  </a:cubicBezTo>
                  <a:cubicBezTo>
                    <a:pt x="3734" y="12678"/>
                    <a:pt x="3776" y="12667"/>
                    <a:pt x="3820" y="12667"/>
                  </a:cubicBezTo>
                  <a:close/>
                  <a:moveTo>
                    <a:pt x="17340" y="12658"/>
                  </a:moveTo>
                  <a:cubicBezTo>
                    <a:pt x="17376" y="12658"/>
                    <a:pt x="17410" y="12666"/>
                    <a:pt x="17439" y="12683"/>
                  </a:cubicBezTo>
                  <a:cubicBezTo>
                    <a:pt x="17508" y="12729"/>
                    <a:pt x="17553" y="12820"/>
                    <a:pt x="17576" y="12889"/>
                  </a:cubicBezTo>
                  <a:cubicBezTo>
                    <a:pt x="17622" y="13094"/>
                    <a:pt x="17622" y="13322"/>
                    <a:pt x="17599" y="13528"/>
                  </a:cubicBezTo>
                  <a:cubicBezTo>
                    <a:pt x="17553" y="13916"/>
                    <a:pt x="17416" y="14281"/>
                    <a:pt x="17279" y="14623"/>
                  </a:cubicBezTo>
                  <a:cubicBezTo>
                    <a:pt x="17120" y="14943"/>
                    <a:pt x="16937" y="15285"/>
                    <a:pt x="16709" y="15582"/>
                  </a:cubicBezTo>
                  <a:cubicBezTo>
                    <a:pt x="16526" y="15810"/>
                    <a:pt x="16298" y="16038"/>
                    <a:pt x="16001" y="16107"/>
                  </a:cubicBezTo>
                  <a:lnTo>
                    <a:pt x="16001" y="16107"/>
                  </a:lnTo>
                  <a:cubicBezTo>
                    <a:pt x="16184" y="15742"/>
                    <a:pt x="16321" y="15354"/>
                    <a:pt x="16458" y="14966"/>
                  </a:cubicBezTo>
                  <a:cubicBezTo>
                    <a:pt x="16686" y="14235"/>
                    <a:pt x="16846" y="13505"/>
                    <a:pt x="16960" y="12752"/>
                  </a:cubicBezTo>
                  <a:lnTo>
                    <a:pt x="17051" y="12752"/>
                  </a:lnTo>
                  <a:cubicBezTo>
                    <a:pt x="17119" y="12718"/>
                    <a:pt x="17237" y="12658"/>
                    <a:pt x="17340" y="12658"/>
                  </a:cubicBezTo>
                  <a:close/>
                  <a:moveTo>
                    <a:pt x="12349" y="6041"/>
                  </a:moveTo>
                  <a:cubicBezTo>
                    <a:pt x="12920" y="8438"/>
                    <a:pt x="14837" y="10286"/>
                    <a:pt x="16960" y="11428"/>
                  </a:cubicBezTo>
                  <a:cubicBezTo>
                    <a:pt x="16914" y="11747"/>
                    <a:pt x="16869" y="12044"/>
                    <a:pt x="16800" y="12364"/>
                  </a:cubicBezTo>
                  <a:cubicBezTo>
                    <a:pt x="16777" y="12386"/>
                    <a:pt x="16777" y="12432"/>
                    <a:pt x="16800" y="12455"/>
                  </a:cubicBezTo>
                  <a:cubicBezTo>
                    <a:pt x="16549" y="13619"/>
                    <a:pt x="16229" y="14783"/>
                    <a:pt x="15727" y="15856"/>
                  </a:cubicBezTo>
                  <a:cubicBezTo>
                    <a:pt x="15248" y="16883"/>
                    <a:pt x="14609" y="17887"/>
                    <a:pt x="13741" y="18618"/>
                  </a:cubicBezTo>
                  <a:cubicBezTo>
                    <a:pt x="12807" y="19411"/>
                    <a:pt x="11640" y="19919"/>
                    <a:pt x="10442" y="19919"/>
                  </a:cubicBezTo>
                  <a:cubicBezTo>
                    <a:pt x="10089" y="19919"/>
                    <a:pt x="9734" y="19875"/>
                    <a:pt x="9382" y="19782"/>
                  </a:cubicBezTo>
                  <a:cubicBezTo>
                    <a:pt x="7853" y="19394"/>
                    <a:pt x="6688" y="18207"/>
                    <a:pt x="5912" y="16906"/>
                  </a:cubicBezTo>
                  <a:cubicBezTo>
                    <a:pt x="5091" y="15559"/>
                    <a:pt x="4634" y="14030"/>
                    <a:pt x="4337" y="12500"/>
                  </a:cubicBezTo>
                  <a:cubicBezTo>
                    <a:pt x="4337" y="12500"/>
                    <a:pt x="4360" y="12478"/>
                    <a:pt x="4360" y="12478"/>
                  </a:cubicBezTo>
                  <a:cubicBezTo>
                    <a:pt x="4383" y="12432"/>
                    <a:pt x="4383" y="12364"/>
                    <a:pt x="4315" y="12341"/>
                  </a:cubicBezTo>
                  <a:cubicBezTo>
                    <a:pt x="4269" y="12158"/>
                    <a:pt x="4246" y="11976"/>
                    <a:pt x="4223" y="11816"/>
                  </a:cubicBezTo>
                  <a:cubicBezTo>
                    <a:pt x="4611" y="11770"/>
                    <a:pt x="4977" y="11702"/>
                    <a:pt x="5365" y="11610"/>
                  </a:cubicBezTo>
                  <a:cubicBezTo>
                    <a:pt x="6118" y="11428"/>
                    <a:pt x="6848" y="11108"/>
                    <a:pt x="7510" y="10743"/>
                  </a:cubicBezTo>
                  <a:cubicBezTo>
                    <a:pt x="8902" y="10013"/>
                    <a:pt x="10089" y="8917"/>
                    <a:pt x="11094" y="7730"/>
                  </a:cubicBezTo>
                  <a:cubicBezTo>
                    <a:pt x="11550" y="7205"/>
                    <a:pt x="11961" y="6634"/>
                    <a:pt x="12349" y="6041"/>
                  </a:cubicBezTo>
                  <a:close/>
                  <a:moveTo>
                    <a:pt x="13679" y="309"/>
                  </a:moveTo>
                  <a:cubicBezTo>
                    <a:pt x="14086" y="309"/>
                    <a:pt x="14496" y="366"/>
                    <a:pt x="14883" y="472"/>
                  </a:cubicBezTo>
                  <a:cubicBezTo>
                    <a:pt x="15613" y="677"/>
                    <a:pt x="16321" y="1088"/>
                    <a:pt x="16869" y="1636"/>
                  </a:cubicBezTo>
                  <a:cubicBezTo>
                    <a:pt x="17439" y="2206"/>
                    <a:pt x="17804" y="2937"/>
                    <a:pt x="18078" y="3713"/>
                  </a:cubicBezTo>
                  <a:cubicBezTo>
                    <a:pt x="19197" y="6977"/>
                    <a:pt x="18466" y="10492"/>
                    <a:pt x="18900" y="13847"/>
                  </a:cubicBezTo>
                  <a:cubicBezTo>
                    <a:pt x="19105" y="15468"/>
                    <a:pt x="19608" y="17066"/>
                    <a:pt x="20589" y="18389"/>
                  </a:cubicBezTo>
                  <a:cubicBezTo>
                    <a:pt x="19240" y="19523"/>
                    <a:pt x="17456" y="20105"/>
                    <a:pt x="15695" y="20105"/>
                  </a:cubicBezTo>
                  <a:cubicBezTo>
                    <a:pt x="15400" y="20105"/>
                    <a:pt x="15106" y="20088"/>
                    <a:pt x="14814" y="20056"/>
                  </a:cubicBezTo>
                  <a:lnTo>
                    <a:pt x="14632" y="18321"/>
                  </a:lnTo>
                  <a:cubicBezTo>
                    <a:pt x="15111" y="17796"/>
                    <a:pt x="15499" y="17180"/>
                    <a:pt x="15819" y="16518"/>
                  </a:cubicBezTo>
                  <a:cubicBezTo>
                    <a:pt x="15819" y="16563"/>
                    <a:pt x="15841" y="16609"/>
                    <a:pt x="15910" y="16609"/>
                  </a:cubicBezTo>
                  <a:cubicBezTo>
                    <a:pt x="16732" y="16541"/>
                    <a:pt x="17257" y="15673"/>
                    <a:pt x="17599" y="15034"/>
                  </a:cubicBezTo>
                  <a:cubicBezTo>
                    <a:pt x="17941" y="14349"/>
                    <a:pt x="18284" y="13414"/>
                    <a:pt x="17964" y="12660"/>
                  </a:cubicBezTo>
                  <a:cubicBezTo>
                    <a:pt x="17844" y="12334"/>
                    <a:pt x="17594" y="12214"/>
                    <a:pt x="17322" y="12214"/>
                  </a:cubicBezTo>
                  <a:cubicBezTo>
                    <a:pt x="17233" y="12214"/>
                    <a:pt x="17141" y="12227"/>
                    <a:pt x="17051" y="12249"/>
                  </a:cubicBezTo>
                  <a:cubicBezTo>
                    <a:pt x="17074" y="12021"/>
                    <a:pt x="17120" y="11770"/>
                    <a:pt x="17142" y="11519"/>
                  </a:cubicBezTo>
                  <a:cubicBezTo>
                    <a:pt x="17279" y="11587"/>
                    <a:pt x="17439" y="11656"/>
                    <a:pt x="17576" y="11724"/>
                  </a:cubicBezTo>
                  <a:cubicBezTo>
                    <a:pt x="17593" y="11733"/>
                    <a:pt x="17613" y="11738"/>
                    <a:pt x="17632" y="11738"/>
                  </a:cubicBezTo>
                  <a:cubicBezTo>
                    <a:pt x="17666" y="11738"/>
                    <a:pt x="17699" y="11722"/>
                    <a:pt x="17713" y="11679"/>
                  </a:cubicBezTo>
                  <a:cubicBezTo>
                    <a:pt x="17964" y="10127"/>
                    <a:pt x="18078" y="8483"/>
                    <a:pt x="17645" y="6954"/>
                  </a:cubicBezTo>
                  <a:cubicBezTo>
                    <a:pt x="17257" y="5562"/>
                    <a:pt x="16389" y="4398"/>
                    <a:pt x="15248" y="3507"/>
                  </a:cubicBezTo>
                  <a:cubicBezTo>
                    <a:pt x="15225" y="3485"/>
                    <a:pt x="15202" y="3462"/>
                    <a:pt x="15179" y="3439"/>
                  </a:cubicBezTo>
                  <a:cubicBezTo>
                    <a:pt x="15179" y="3439"/>
                    <a:pt x="15157" y="3439"/>
                    <a:pt x="15157" y="3416"/>
                  </a:cubicBezTo>
                  <a:cubicBezTo>
                    <a:pt x="14175" y="2708"/>
                    <a:pt x="13011" y="2275"/>
                    <a:pt x="11801" y="2115"/>
                  </a:cubicBezTo>
                  <a:cubicBezTo>
                    <a:pt x="11459" y="2069"/>
                    <a:pt x="11117" y="2024"/>
                    <a:pt x="10751" y="2024"/>
                  </a:cubicBezTo>
                  <a:cubicBezTo>
                    <a:pt x="10774" y="2024"/>
                    <a:pt x="10774" y="2001"/>
                    <a:pt x="10774" y="2001"/>
                  </a:cubicBezTo>
                  <a:cubicBezTo>
                    <a:pt x="11231" y="1339"/>
                    <a:pt x="11778" y="745"/>
                    <a:pt x="12555" y="472"/>
                  </a:cubicBezTo>
                  <a:cubicBezTo>
                    <a:pt x="12910" y="360"/>
                    <a:pt x="13293" y="309"/>
                    <a:pt x="13679" y="309"/>
                  </a:cubicBezTo>
                  <a:close/>
                  <a:moveTo>
                    <a:pt x="12212" y="20033"/>
                  </a:moveTo>
                  <a:cubicBezTo>
                    <a:pt x="12303" y="20695"/>
                    <a:pt x="12486" y="21357"/>
                    <a:pt x="12897" y="21882"/>
                  </a:cubicBezTo>
                  <a:cubicBezTo>
                    <a:pt x="13331" y="22429"/>
                    <a:pt x="13970" y="22703"/>
                    <a:pt x="14632" y="22863"/>
                  </a:cubicBezTo>
                  <a:cubicBezTo>
                    <a:pt x="16161" y="23251"/>
                    <a:pt x="17850" y="23137"/>
                    <a:pt x="19242" y="23913"/>
                  </a:cubicBezTo>
                  <a:cubicBezTo>
                    <a:pt x="19927" y="24301"/>
                    <a:pt x="20429" y="24872"/>
                    <a:pt x="20749" y="25557"/>
                  </a:cubicBezTo>
                  <a:cubicBezTo>
                    <a:pt x="17419" y="26755"/>
                    <a:pt x="13887" y="27426"/>
                    <a:pt x="10353" y="27426"/>
                  </a:cubicBezTo>
                  <a:cubicBezTo>
                    <a:pt x="8437" y="27426"/>
                    <a:pt x="6520" y="27229"/>
                    <a:pt x="4634" y="26812"/>
                  </a:cubicBezTo>
                  <a:cubicBezTo>
                    <a:pt x="3242" y="26515"/>
                    <a:pt x="1849" y="26104"/>
                    <a:pt x="571" y="25488"/>
                  </a:cubicBezTo>
                  <a:cubicBezTo>
                    <a:pt x="845" y="24849"/>
                    <a:pt x="1302" y="24301"/>
                    <a:pt x="1918" y="23936"/>
                  </a:cubicBezTo>
                  <a:cubicBezTo>
                    <a:pt x="2580" y="23525"/>
                    <a:pt x="3356" y="23343"/>
                    <a:pt x="4109" y="23206"/>
                  </a:cubicBezTo>
                  <a:cubicBezTo>
                    <a:pt x="5410" y="22977"/>
                    <a:pt x="7099" y="23023"/>
                    <a:pt x="8081" y="21996"/>
                  </a:cubicBezTo>
                  <a:cubicBezTo>
                    <a:pt x="8560" y="21494"/>
                    <a:pt x="8766" y="20786"/>
                    <a:pt x="8925" y="20124"/>
                  </a:cubicBezTo>
                  <a:cubicBezTo>
                    <a:pt x="8948" y="20124"/>
                    <a:pt x="8994" y="20147"/>
                    <a:pt x="9039" y="20147"/>
                  </a:cubicBezTo>
                  <a:cubicBezTo>
                    <a:pt x="9499" y="20297"/>
                    <a:pt x="9972" y="20368"/>
                    <a:pt x="10443" y="20368"/>
                  </a:cubicBezTo>
                  <a:cubicBezTo>
                    <a:pt x="11047" y="20368"/>
                    <a:pt x="11648" y="20251"/>
                    <a:pt x="12212" y="20033"/>
                  </a:cubicBezTo>
                  <a:close/>
                  <a:moveTo>
                    <a:pt x="13772" y="1"/>
                  </a:moveTo>
                  <a:cubicBezTo>
                    <a:pt x="13332" y="1"/>
                    <a:pt x="12894" y="69"/>
                    <a:pt x="12486" y="221"/>
                  </a:cubicBezTo>
                  <a:cubicBezTo>
                    <a:pt x="11642" y="517"/>
                    <a:pt x="11071" y="1179"/>
                    <a:pt x="10614" y="1910"/>
                  </a:cubicBezTo>
                  <a:cubicBezTo>
                    <a:pt x="10592" y="1955"/>
                    <a:pt x="10614" y="2001"/>
                    <a:pt x="10660" y="2024"/>
                  </a:cubicBezTo>
                  <a:cubicBezTo>
                    <a:pt x="10581" y="2022"/>
                    <a:pt x="10501" y="2021"/>
                    <a:pt x="10422" y="2021"/>
                  </a:cubicBezTo>
                  <a:cubicBezTo>
                    <a:pt x="9543" y="2021"/>
                    <a:pt x="8669" y="2138"/>
                    <a:pt x="7853" y="2389"/>
                  </a:cubicBezTo>
                  <a:cubicBezTo>
                    <a:pt x="6711" y="2731"/>
                    <a:pt x="5616" y="3439"/>
                    <a:pt x="4771" y="4306"/>
                  </a:cubicBezTo>
                  <a:cubicBezTo>
                    <a:pt x="3927" y="5196"/>
                    <a:pt x="3356" y="6406"/>
                    <a:pt x="3151" y="7616"/>
                  </a:cubicBezTo>
                  <a:cubicBezTo>
                    <a:pt x="2899" y="8985"/>
                    <a:pt x="2945" y="10469"/>
                    <a:pt x="3219" y="11816"/>
                  </a:cubicBezTo>
                  <a:cubicBezTo>
                    <a:pt x="3219" y="11861"/>
                    <a:pt x="3265" y="11884"/>
                    <a:pt x="3287" y="11884"/>
                  </a:cubicBezTo>
                  <a:cubicBezTo>
                    <a:pt x="3539" y="11884"/>
                    <a:pt x="3790" y="11861"/>
                    <a:pt x="4018" y="11839"/>
                  </a:cubicBezTo>
                  <a:cubicBezTo>
                    <a:pt x="4041" y="11976"/>
                    <a:pt x="4064" y="12112"/>
                    <a:pt x="4064" y="12249"/>
                  </a:cubicBezTo>
                  <a:cubicBezTo>
                    <a:pt x="3971" y="12223"/>
                    <a:pt x="3878" y="12208"/>
                    <a:pt x="3788" y="12208"/>
                  </a:cubicBezTo>
                  <a:cubicBezTo>
                    <a:pt x="3570" y="12208"/>
                    <a:pt x="3371" y="12297"/>
                    <a:pt x="3242" y="12523"/>
                  </a:cubicBezTo>
                  <a:cubicBezTo>
                    <a:pt x="3014" y="12889"/>
                    <a:pt x="3059" y="13368"/>
                    <a:pt x="3128" y="13756"/>
                  </a:cubicBezTo>
                  <a:cubicBezTo>
                    <a:pt x="3242" y="14555"/>
                    <a:pt x="3653" y="15376"/>
                    <a:pt x="4178" y="15970"/>
                  </a:cubicBezTo>
                  <a:cubicBezTo>
                    <a:pt x="4452" y="16289"/>
                    <a:pt x="4817" y="16563"/>
                    <a:pt x="5250" y="16609"/>
                  </a:cubicBezTo>
                  <a:cubicBezTo>
                    <a:pt x="5273" y="16609"/>
                    <a:pt x="5273" y="16586"/>
                    <a:pt x="5296" y="16586"/>
                  </a:cubicBezTo>
                  <a:cubicBezTo>
                    <a:pt x="5319" y="16632"/>
                    <a:pt x="5342" y="16678"/>
                    <a:pt x="5365" y="16746"/>
                  </a:cubicBezTo>
                  <a:cubicBezTo>
                    <a:pt x="6095" y="18161"/>
                    <a:pt x="7236" y="19439"/>
                    <a:pt x="8743" y="20033"/>
                  </a:cubicBezTo>
                  <a:cubicBezTo>
                    <a:pt x="8560" y="20718"/>
                    <a:pt x="8355" y="21425"/>
                    <a:pt x="7807" y="21905"/>
                  </a:cubicBezTo>
                  <a:cubicBezTo>
                    <a:pt x="7191" y="22452"/>
                    <a:pt x="6278" y="22566"/>
                    <a:pt x="5479" y="22658"/>
                  </a:cubicBezTo>
                  <a:cubicBezTo>
                    <a:pt x="4018" y="22840"/>
                    <a:pt x="2420" y="22932"/>
                    <a:pt x="1233" y="23890"/>
                  </a:cubicBezTo>
                  <a:cubicBezTo>
                    <a:pt x="640" y="24347"/>
                    <a:pt x="275" y="24963"/>
                    <a:pt x="23" y="25648"/>
                  </a:cubicBezTo>
                  <a:cubicBezTo>
                    <a:pt x="1" y="25671"/>
                    <a:pt x="23" y="25739"/>
                    <a:pt x="69" y="25762"/>
                  </a:cubicBezTo>
                  <a:cubicBezTo>
                    <a:pt x="2466" y="26926"/>
                    <a:pt x="5113" y="27520"/>
                    <a:pt x="7761" y="27771"/>
                  </a:cubicBezTo>
                  <a:cubicBezTo>
                    <a:pt x="8524" y="27837"/>
                    <a:pt x="9290" y="27870"/>
                    <a:pt x="10056" y="27870"/>
                  </a:cubicBezTo>
                  <a:cubicBezTo>
                    <a:pt x="12179" y="27870"/>
                    <a:pt x="14304" y="27618"/>
                    <a:pt x="16366" y="27131"/>
                  </a:cubicBezTo>
                  <a:cubicBezTo>
                    <a:pt x="17918" y="26789"/>
                    <a:pt x="19425" y="26287"/>
                    <a:pt x="20909" y="25694"/>
                  </a:cubicBezTo>
                  <a:lnTo>
                    <a:pt x="20931" y="25694"/>
                  </a:lnTo>
                  <a:cubicBezTo>
                    <a:pt x="20954" y="25671"/>
                    <a:pt x="20977" y="25625"/>
                    <a:pt x="20977" y="25579"/>
                  </a:cubicBezTo>
                  <a:cubicBezTo>
                    <a:pt x="20772" y="24940"/>
                    <a:pt x="20406" y="24347"/>
                    <a:pt x="19859" y="23913"/>
                  </a:cubicBezTo>
                  <a:cubicBezTo>
                    <a:pt x="19334" y="23457"/>
                    <a:pt x="18672" y="23183"/>
                    <a:pt x="17987" y="23000"/>
                  </a:cubicBezTo>
                  <a:cubicBezTo>
                    <a:pt x="17279" y="22795"/>
                    <a:pt x="16526" y="22703"/>
                    <a:pt x="15796" y="22612"/>
                  </a:cubicBezTo>
                  <a:cubicBezTo>
                    <a:pt x="15065" y="22521"/>
                    <a:pt x="14221" y="22429"/>
                    <a:pt x="13582" y="22019"/>
                  </a:cubicBezTo>
                  <a:cubicBezTo>
                    <a:pt x="12874" y="21539"/>
                    <a:pt x="12623" y="20740"/>
                    <a:pt x="12395" y="19964"/>
                  </a:cubicBezTo>
                  <a:cubicBezTo>
                    <a:pt x="12874" y="19759"/>
                    <a:pt x="13331" y="19508"/>
                    <a:pt x="13741" y="19188"/>
                  </a:cubicBezTo>
                  <a:cubicBezTo>
                    <a:pt x="14015" y="18983"/>
                    <a:pt x="14244" y="18755"/>
                    <a:pt x="14472" y="18526"/>
                  </a:cubicBezTo>
                  <a:cubicBezTo>
                    <a:pt x="14518" y="19074"/>
                    <a:pt x="14563" y="19622"/>
                    <a:pt x="14609" y="20170"/>
                  </a:cubicBezTo>
                  <a:cubicBezTo>
                    <a:pt x="14609" y="20215"/>
                    <a:pt x="14632" y="20261"/>
                    <a:pt x="14677" y="20261"/>
                  </a:cubicBezTo>
                  <a:cubicBezTo>
                    <a:pt x="15101" y="20330"/>
                    <a:pt x="15530" y="20364"/>
                    <a:pt x="15957" y="20364"/>
                  </a:cubicBezTo>
                  <a:cubicBezTo>
                    <a:pt x="17806" y="20364"/>
                    <a:pt x="19636" y="19727"/>
                    <a:pt x="21046" y="18504"/>
                  </a:cubicBezTo>
                  <a:cubicBezTo>
                    <a:pt x="21091" y="18481"/>
                    <a:pt x="21091" y="18412"/>
                    <a:pt x="21068" y="18389"/>
                  </a:cubicBezTo>
                  <a:cubicBezTo>
                    <a:pt x="18877" y="15468"/>
                    <a:pt x="19265" y="11747"/>
                    <a:pt x="19174" y="8301"/>
                  </a:cubicBezTo>
                  <a:cubicBezTo>
                    <a:pt x="19105" y="5219"/>
                    <a:pt x="18535" y="1134"/>
                    <a:pt x="15020" y="175"/>
                  </a:cubicBezTo>
                  <a:cubicBezTo>
                    <a:pt x="14618" y="63"/>
                    <a:pt x="14194" y="1"/>
                    <a:pt x="137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7722965" y="2293639"/>
              <a:ext cx="190859" cy="161531"/>
            </a:xfrm>
            <a:custGeom>
              <a:avLst/>
              <a:gdLst/>
              <a:ahLst/>
              <a:cxnLst/>
              <a:rect l="l" t="t" r="r" b="b"/>
              <a:pathLst>
                <a:path w="5883" h="4979" extrusionOk="0">
                  <a:moveTo>
                    <a:pt x="5745" y="1"/>
                  </a:moveTo>
                  <a:cubicBezTo>
                    <a:pt x="5722" y="24"/>
                    <a:pt x="5722" y="24"/>
                    <a:pt x="5700" y="24"/>
                  </a:cubicBezTo>
                  <a:cubicBezTo>
                    <a:pt x="5060" y="1096"/>
                    <a:pt x="4284" y="2078"/>
                    <a:pt x="3349" y="2877"/>
                  </a:cubicBezTo>
                  <a:cubicBezTo>
                    <a:pt x="2367" y="3698"/>
                    <a:pt x="1271" y="4338"/>
                    <a:pt x="107" y="4794"/>
                  </a:cubicBezTo>
                  <a:cubicBezTo>
                    <a:pt x="1" y="4837"/>
                    <a:pt x="34" y="4979"/>
                    <a:pt x="131" y="4979"/>
                  </a:cubicBezTo>
                  <a:cubicBezTo>
                    <a:pt x="138" y="4979"/>
                    <a:pt x="145" y="4978"/>
                    <a:pt x="153" y="4977"/>
                  </a:cubicBezTo>
                  <a:cubicBezTo>
                    <a:pt x="2687" y="4452"/>
                    <a:pt x="4946" y="2534"/>
                    <a:pt x="5882" y="115"/>
                  </a:cubicBezTo>
                  <a:cubicBezTo>
                    <a:pt x="5882" y="92"/>
                    <a:pt x="5882" y="92"/>
                    <a:pt x="5882" y="69"/>
                  </a:cubicBezTo>
                  <a:cubicBezTo>
                    <a:pt x="5882" y="69"/>
                    <a:pt x="5882" y="69"/>
                    <a:pt x="5882" y="46"/>
                  </a:cubicBezTo>
                  <a:cubicBezTo>
                    <a:pt x="5859" y="24"/>
                    <a:pt x="5859" y="24"/>
                    <a:pt x="5836" y="24"/>
                  </a:cubicBezTo>
                  <a:cubicBezTo>
                    <a:pt x="5836" y="1"/>
                    <a:pt x="5836" y="1"/>
                    <a:pt x="5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8033018" y="2320307"/>
              <a:ext cx="95121" cy="159844"/>
            </a:xfrm>
            <a:custGeom>
              <a:avLst/>
              <a:gdLst/>
              <a:ahLst/>
              <a:cxnLst/>
              <a:rect l="l" t="t" r="r" b="b"/>
              <a:pathLst>
                <a:path w="2932" h="4927" extrusionOk="0">
                  <a:moveTo>
                    <a:pt x="68" y="1"/>
                  </a:moveTo>
                  <a:cubicBezTo>
                    <a:pt x="68" y="1"/>
                    <a:pt x="68" y="1"/>
                    <a:pt x="46" y="23"/>
                  </a:cubicBezTo>
                  <a:cubicBezTo>
                    <a:pt x="46" y="23"/>
                    <a:pt x="23" y="23"/>
                    <a:pt x="23" y="46"/>
                  </a:cubicBezTo>
                  <a:cubicBezTo>
                    <a:pt x="0" y="46"/>
                    <a:pt x="0" y="46"/>
                    <a:pt x="0" y="69"/>
                  </a:cubicBezTo>
                  <a:cubicBezTo>
                    <a:pt x="0" y="69"/>
                    <a:pt x="0" y="69"/>
                    <a:pt x="0" y="92"/>
                  </a:cubicBezTo>
                  <a:cubicBezTo>
                    <a:pt x="46" y="1986"/>
                    <a:pt x="1141" y="3904"/>
                    <a:pt x="2762" y="4908"/>
                  </a:cubicBezTo>
                  <a:cubicBezTo>
                    <a:pt x="2779" y="4921"/>
                    <a:pt x="2797" y="4927"/>
                    <a:pt x="2813" y="4927"/>
                  </a:cubicBezTo>
                  <a:cubicBezTo>
                    <a:pt x="2882" y="4927"/>
                    <a:pt x="2931" y="4826"/>
                    <a:pt x="2876" y="4771"/>
                  </a:cubicBezTo>
                  <a:cubicBezTo>
                    <a:pt x="2237" y="4109"/>
                    <a:pt x="1643" y="3401"/>
                    <a:pt x="1187" y="2603"/>
                  </a:cubicBezTo>
                  <a:cubicBezTo>
                    <a:pt x="730" y="1804"/>
                    <a:pt x="411" y="959"/>
                    <a:pt x="183" y="69"/>
                  </a:cubicBezTo>
                  <a:cubicBezTo>
                    <a:pt x="183" y="46"/>
                    <a:pt x="160" y="46"/>
                    <a:pt x="160" y="46"/>
                  </a:cubicBezTo>
                  <a:cubicBezTo>
                    <a:pt x="160" y="46"/>
                    <a:pt x="160" y="23"/>
                    <a:pt x="137" y="23"/>
                  </a:cubicBezTo>
                  <a:cubicBezTo>
                    <a:pt x="137" y="23"/>
                    <a:pt x="114" y="1"/>
                    <a:pt x="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7839725" y="2648171"/>
              <a:ext cx="159974" cy="20406"/>
            </a:xfrm>
            <a:custGeom>
              <a:avLst/>
              <a:gdLst/>
              <a:ahLst/>
              <a:cxnLst/>
              <a:rect l="l" t="t" r="r" b="b"/>
              <a:pathLst>
                <a:path w="4931" h="629" extrusionOk="0">
                  <a:moveTo>
                    <a:pt x="90" y="0"/>
                  </a:moveTo>
                  <a:cubicBezTo>
                    <a:pt x="54" y="0"/>
                    <a:pt x="23" y="37"/>
                    <a:pt x="23" y="75"/>
                  </a:cubicBezTo>
                  <a:cubicBezTo>
                    <a:pt x="1" y="97"/>
                    <a:pt x="23" y="166"/>
                    <a:pt x="69" y="166"/>
                  </a:cubicBezTo>
                  <a:cubicBezTo>
                    <a:pt x="852" y="474"/>
                    <a:pt x="1698" y="629"/>
                    <a:pt x="2540" y="629"/>
                  </a:cubicBezTo>
                  <a:cubicBezTo>
                    <a:pt x="3318" y="629"/>
                    <a:pt x="4094" y="497"/>
                    <a:pt x="4817" y="234"/>
                  </a:cubicBezTo>
                  <a:cubicBezTo>
                    <a:pt x="4931" y="212"/>
                    <a:pt x="4885" y="75"/>
                    <a:pt x="4771" y="75"/>
                  </a:cubicBezTo>
                  <a:cubicBezTo>
                    <a:pt x="4050" y="212"/>
                    <a:pt x="3330" y="281"/>
                    <a:pt x="2609" y="281"/>
                  </a:cubicBezTo>
                  <a:cubicBezTo>
                    <a:pt x="1778" y="281"/>
                    <a:pt x="946" y="190"/>
                    <a:pt x="115" y="6"/>
                  </a:cubicBezTo>
                  <a:cubicBezTo>
                    <a:pt x="106" y="2"/>
                    <a:pt x="98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7839725" y="2698522"/>
              <a:ext cx="159747" cy="20147"/>
            </a:xfrm>
            <a:custGeom>
              <a:avLst/>
              <a:gdLst/>
              <a:ahLst/>
              <a:cxnLst/>
              <a:rect l="l" t="t" r="r" b="b"/>
              <a:pathLst>
                <a:path w="4924" h="621" extrusionOk="0">
                  <a:moveTo>
                    <a:pt x="89" y="0"/>
                  </a:moveTo>
                  <a:cubicBezTo>
                    <a:pt x="53" y="0"/>
                    <a:pt x="23" y="33"/>
                    <a:pt x="23" y="52"/>
                  </a:cubicBezTo>
                  <a:cubicBezTo>
                    <a:pt x="1" y="98"/>
                    <a:pt x="23" y="143"/>
                    <a:pt x="69" y="166"/>
                  </a:cubicBezTo>
                  <a:cubicBezTo>
                    <a:pt x="861" y="466"/>
                    <a:pt x="1715" y="621"/>
                    <a:pt x="2567" y="621"/>
                  </a:cubicBezTo>
                  <a:cubicBezTo>
                    <a:pt x="3336" y="621"/>
                    <a:pt x="4102" y="494"/>
                    <a:pt x="4817" y="234"/>
                  </a:cubicBezTo>
                  <a:cubicBezTo>
                    <a:pt x="4923" y="213"/>
                    <a:pt x="4891" y="72"/>
                    <a:pt x="4793" y="72"/>
                  </a:cubicBezTo>
                  <a:cubicBezTo>
                    <a:pt x="4786" y="72"/>
                    <a:pt x="4779" y="73"/>
                    <a:pt x="4771" y="75"/>
                  </a:cubicBezTo>
                  <a:cubicBezTo>
                    <a:pt x="4050" y="212"/>
                    <a:pt x="3330" y="281"/>
                    <a:pt x="2609" y="281"/>
                  </a:cubicBezTo>
                  <a:cubicBezTo>
                    <a:pt x="1778" y="281"/>
                    <a:pt x="946" y="190"/>
                    <a:pt x="115" y="6"/>
                  </a:cubicBezTo>
                  <a:cubicBezTo>
                    <a:pt x="106" y="2"/>
                    <a:pt x="97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7472444" y="2506137"/>
              <a:ext cx="248088" cy="394144"/>
            </a:xfrm>
            <a:custGeom>
              <a:avLst/>
              <a:gdLst/>
              <a:ahLst/>
              <a:cxnLst/>
              <a:rect l="l" t="t" r="r" b="b"/>
              <a:pathLst>
                <a:path w="7647" h="12149" extrusionOk="0">
                  <a:moveTo>
                    <a:pt x="5183" y="0"/>
                  </a:moveTo>
                  <a:cubicBezTo>
                    <a:pt x="4850" y="0"/>
                    <a:pt x="4060" y="1009"/>
                    <a:pt x="3926" y="1166"/>
                  </a:cubicBezTo>
                  <a:cubicBezTo>
                    <a:pt x="3561" y="1599"/>
                    <a:pt x="3219" y="2056"/>
                    <a:pt x="2945" y="2558"/>
                  </a:cubicBezTo>
                  <a:cubicBezTo>
                    <a:pt x="2694" y="3060"/>
                    <a:pt x="2488" y="3631"/>
                    <a:pt x="2465" y="4202"/>
                  </a:cubicBezTo>
                  <a:cubicBezTo>
                    <a:pt x="2443" y="4749"/>
                    <a:pt x="2465" y="5297"/>
                    <a:pt x="2420" y="5845"/>
                  </a:cubicBezTo>
                  <a:cubicBezTo>
                    <a:pt x="2351" y="6438"/>
                    <a:pt x="2260" y="7009"/>
                    <a:pt x="2146" y="7602"/>
                  </a:cubicBezTo>
                  <a:cubicBezTo>
                    <a:pt x="2055" y="8082"/>
                    <a:pt x="1918" y="8493"/>
                    <a:pt x="1644" y="8926"/>
                  </a:cubicBezTo>
                  <a:cubicBezTo>
                    <a:pt x="1324" y="9406"/>
                    <a:pt x="959" y="9885"/>
                    <a:pt x="548" y="10296"/>
                  </a:cubicBezTo>
                  <a:cubicBezTo>
                    <a:pt x="434" y="10410"/>
                    <a:pt x="320" y="10501"/>
                    <a:pt x="206" y="10615"/>
                  </a:cubicBezTo>
                  <a:cubicBezTo>
                    <a:pt x="92" y="10707"/>
                    <a:pt x="0" y="10730"/>
                    <a:pt x="23" y="10889"/>
                  </a:cubicBezTo>
                  <a:cubicBezTo>
                    <a:pt x="69" y="11186"/>
                    <a:pt x="411" y="11460"/>
                    <a:pt x="639" y="11643"/>
                  </a:cubicBezTo>
                  <a:cubicBezTo>
                    <a:pt x="845" y="11779"/>
                    <a:pt x="1073" y="11916"/>
                    <a:pt x="1301" y="12031"/>
                  </a:cubicBezTo>
                  <a:cubicBezTo>
                    <a:pt x="1383" y="12071"/>
                    <a:pt x="1500" y="12148"/>
                    <a:pt x="1590" y="12148"/>
                  </a:cubicBezTo>
                  <a:cubicBezTo>
                    <a:pt x="1601" y="12148"/>
                    <a:pt x="1611" y="12147"/>
                    <a:pt x="1621" y="12145"/>
                  </a:cubicBezTo>
                  <a:cubicBezTo>
                    <a:pt x="1712" y="12122"/>
                    <a:pt x="1826" y="11916"/>
                    <a:pt x="1918" y="11825"/>
                  </a:cubicBezTo>
                  <a:cubicBezTo>
                    <a:pt x="2260" y="11437"/>
                    <a:pt x="2625" y="11026"/>
                    <a:pt x="2990" y="10661"/>
                  </a:cubicBezTo>
                  <a:cubicBezTo>
                    <a:pt x="3310" y="10319"/>
                    <a:pt x="3652" y="9999"/>
                    <a:pt x="4040" y="9748"/>
                  </a:cubicBezTo>
                  <a:cubicBezTo>
                    <a:pt x="4428" y="9520"/>
                    <a:pt x="4862" y="9337"/>
                    <a:pt x="5250" y="9086"/>
                  </a:cubicBezTo>
                  <a:cubicBezTo>
                    <a:pt x="5661" y="8835"/>
                    <a:pt x="6095" y="8515"/>
                    <a:pt x="6300" y="8082"/>
                  </a:cubicBezTo>
                  <a:cubicBezTo>
                    <a:pt x="6414" y="7876"/>
                    <a:pt x="6460" y="7648"/>
                    <a:pt x="6505" y="7420"/>
                  </a:cubicBezTo>
                  <a:cubicBezTo>
                    <a:pt x="6551" y="7192"/>
                    <a:pt x="6620" y="6941"/>
                    <a:pt x="6711" y="6712"/>
                  </a:cubicBezTo>
                  <a:cubicBezTo>
                    <a:pt x="6871" y="6233"/>
                    <a:pt x="7099" y="5776"/>
                    <a:pt x="7327" y="5320"/>
                  </a:cubicBezTo>
                  <a:cubicBezTo>
                    <a:pt x="7373" y="5229"/>
                    <a:pt x="7441" y="5115"/>
                    <a:pt x="7487" y="5023"/>
                  </a:cubicBezTo>
                  <a:cubicBezTo>
                    <a:pt x="7533" y="4932"/>
                    <a:pt x="7647" y="4726"/>
                    <a:pt x="7624" y="4612"/>
                  </a:cubicBezTo>
                  <a:cubicBezTo>
                    <a:pt x="7624" y="4578"/>
                    <a:pt x="7630" y="4572"/>
                    <a:pt x="7630" y="4572"/>
                  </a:cubicBezTo>
                  <a:lnTo>
                    <a:pt x="7630" y="4572"/>
                  </a:lnTo>
                  <a:cubicBezTo>
                    <a:pt x="7630" y="4572"/>
                    <a:pt x="7628" y="4574"/>
                    <a:pt x="7624" y="4574"/>
                  </a:cubicBezTo>
                  <a:cubicBezTo>
                    <a:pt x="7620" y="4574"/>
                    <a:pt x="7612" y="4572"/>
                    <a:pt x="7601" y="4567"/>
                  </a:cubicBezTo>
                  <a:cubicBezTo>
                    <a:pt x="7598" y="4564"/>
                    <a:pt x="7593" y="4562"/>
                    <a:pt x="7587" y="4562"/>
                  </a:cubicBezTo>
                  <a:cubicBezTo>
                    <a:pt x="7548" y="4562"/>
                    <a:pt x="7461" y="4616"/>
                    <a:pt x="7441" y="4635"/>
                  </a:cubicBezTo>
                  <a:cubicBezTo>
                    <a:pt x="7304" y="4681"/>
                    <a:pt x="7190" y="4749"/>
                    <a:pt x="7076" y="4818"/>
                  </a:cubicBezTo>
                  <a:cubicBezTo>
                    <a:pt x="6642" y="5115"/>
                    <a:pt x="6460" y="5662"/>
                    <a:pt x="6277" y="6119"/>
                  </a:cubicBezTo>
                  <a:cubicBezTo>
                    <a:pt x="6163" y="6416"/>
                    <a:pt x="6026" y="6895"/>
                    <a:pt x="5661" y="6941"/>
                  </a:cubicBezTo>
                  <a:cubicBezTo>
                    <a:pt x="5635" y="6946"/>
                    <a:pt x="5610" y="6948"/>
                    <a:pt x="5587" y="6948"/>
                  </a:cubicBezTo>
                  <a:cubicBezTo>
                    <a:pt x="5292" y="6948"/>
                    <a:pt x="5129" y="6578"/>
                    <a:pt x="5045" y="6324"/>
                  </a:cubicBezTo>
                  <a:cubicBezTo>
                    <a:pt x="4931" y="5868"/>
                    <a:pt x="4908" y="5388"/>
                    <a:pt x="4976" y="4932"/>
                  </a:cubicBezTo>
                  <a:cubicBezTo>
                    <a:pt x="5022" y="4361"/>
                    <a:pt x="5204" y="3882"/>
                    <a:pt x="5387" y="3357"/>
                  </a:cubicBezTo>
                  <a:cubicBezTo>
                    <a:pt x="5478" y="3106"/>
                    <a:pt x="5592" y="2878"/>
                    <a:pt x="5707" y="2672"/>
                  </a:cubicBezTo>
                  <a:cubicBezTo>
                    <a:pt x="5821" y="2467"/>
                    <a:pt x="5935" y="2284"/>
                    <a:pt x="6095" y="2124"/>
                  </a:cubicBezTo>
                  <a:cubicBezTo>
                    <a:pt x="6254" y="1987"/>
                    <a:pt x="6437" y="1850"/>
                    <a:pt x="6597" y="1691"/>
                  </a:cubicBezTo>
                  <a:cubicBezTo>
                    <a:pt x="6779" y="1531"/>
                    <a:pt x="6985" y="1348"/>
                    <a:pt x="7076" y="1120"/>
                  </a:cubicBezTo>
                  <a:cubicBezTo>
                    <a:pt x="7122" y="1029"/>
                    <a:pt x="7145" y="960"/>
                    <a:pt x="7030" y="892"/>
                  </a:cubicBezTo>
                  <a:cubicBezTo>
                    <a:pt x="6996" y="864"/>
                    <a:pt x="6960" y="853"/>
                    <a:pt x="6922" y="853"/>
                  </a:cubicBezTo>
                  <a:cubicBezTo>
                    <a:pt x="6836" y="853"/>
                    <a:pt x="6745" y="912"/>
                    <a:pt x="6665" y="960"/>
                  </a:cubicBezTo>
                  <a:cubicBezTo>
                    <a:pt x="6551" y="1029"/>
                    <a:pt x="6460" y="1074"/>
                    <a:pt x="6346" y="1143"/>
                  </a:cubicBezTo>
                  <a:cubicBezTo>
                    <a:pt x="5912" y="1440"/>
                    <a:pt x="5501" y="1805"/>
                    <a:pt x="5204" y="2261"/>
                  </a:cubicBezTo>
                  <a:cubicBezTo>
                    <a:pt x="4885" y="2695"/>
                    <a:pt x="4634" y="3220"/>
                    <a:pt x="4360" y="3699"/>
                  </a:cubicBezTo>
                  <a:cubicBezTo>
                    <a:pt x="4353" y="3713"/>
                    <a:pt x="4341" y="3718"/>
                    <a:pt x="4327" y="3718"/>
                  </a:cubicBezTo>
                  <a:cubicBezTo>
                    <a:pt x="4293" y="3718"/>
                    <a:pt x="4252" y="3686"/>
                    <a:pt x="4269" y="3654"/>
                  </a:cubicBezTo>
                  <a:cubicBezTo>
                    <a:pt x="4588" y="3037"/>
                    <a:pt x="4862" y="2398"/>
                    <a:pt x="5204" y="1805"/>
                  </a:cubicBezTo>
                  <a:cubicBezTo>
                    <a:pt x="5501" y="1280"/>
                    <a:pt x="6117" y="1029"/>
                    <a:pt x="6391" y="481"/>
                  </a:cubicBezTo>
                  <a:cubicBezTo>
                    <a:pt x="6460" y="367"/>
                    <a:pt x="6528" y="207"/>
                    <a:pt x="6277" y="184"/>
                  </a:cubicBezTo>
                  <a:cubicBezTo>
                    <a:pt x="6186" y="184"/>
                    <a:pt x="6072" y="276"/>
                    <a:pt x="6003" y="321"/>
                  </a:cubicBezTo>
                  <a:cubicBezTo>
                    <a:pt x="5866" y="413"/>
                    <a:pt x="5729" y="504"/>
                    <a:pt x="5592" y="595"/>
                  </a:cubicBezTo>
                  <a:cubicBezTo>
                    <a:pt x="5319" y="801"/>
                    <a:pt x="5045" y="1029"/>
                    <a:pt x="4816" y="1280"/>
                  </a:cubicBezTo>
                  <a:cubicBezTo>
                    <a:pt x="4611" y="1531"/>
                    <a:pt x="4451" y="1805"/>
                    <a:pt x="4291" y="2079"/>
                  </a:cubicBezTo>
                  <a:cubicBezTo>
                    <a:pt x="4086" y="2375"/>
                    <a:pt x="3926" y="2672"/>
                    <a:pt x="3721" y="2992"/>
                  </a:cubicBezTo>
                  <a:cubicBezTo>
                    <a:pt x="3714" y="3005"/>
                    <a:pt x="3703" y="3011"/>
                    <a:pt x="3692" y="3011"/>
                  </a:cubicBezTo>
                  <a:cubicBezTo>
                    <a:pt x="3666" y="3011"/>
                    <a:pt x="3636" y="2978"/>
                    <a:pt x="3652" y="2946"/>
                  </a:cubicBezTo>
                  <a:cubicBezTo>
                    <a:pt x="3903" y="2444"/>
                    <a:pt x="4154" y="1919"/>
                    <a:pt x="4451" y="1462"/>
                  </a:cubicBezTo>
                  <a:cubicBezTo>
                    <a:pt x="4588" y="1234"/>
                    <a:pt x="4748" y="1029"/>
                    <a:pt x="4931" y="846"/>
                  </a:cubicBezTo>
                  <a:cubicBezTo>
                    <a:pt x="5045" y="732"/>
                    <a:pt x="5136" y="664"/>
                    <a:pt x="5204" y="504"/>
                  </a:cubicBezTo>
                  <a:cubicBezTo>
                    <a:pt x="5250" y="413"/>
                    <a:pt x="5341" y="93"/>
                    <a:pt x="5273" y="24"/>
                  </a:cubicBezTo>
                  <a:cubicBezTo>
                    <a:pt x="5250" y="24"/>
                    <a:pt x="5250" y="2"/>
                    <a:pt x="5227" y="2"/>
                  </a:cubicBezTo>
                  <a:lnTo>
                    <a:pt x="5204" y="2"/>
                  </a:lnTo>
                  <a:cubicBezTo>
                    <a:pt x="5198" y="1"/>
                    <a:pt x="5191" y="0"/>
                    <a:pt x="5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7460602" y="2501660"/>
              <a:ext cx="272517" cy="411079"/>
            </a:xfrm>
            <a:custGeom>
              <a:avLst/>
              <a:gdLst/>
              <a:ahLst/>
              <a:cxnLst/>
              <a:rect l="l" t="t" r="r" b="b"/>
              <a:pathLst>
                <a:path w="8400" h="12671" extrusionOk="0">
                  <a:moveTo>
                    <a:pt x="5548" y="138"/>
                  </a:moveTo>
                  <a:cubicBezTo>
                    <a:pt x="5556" y="138"/>
                    <a:pt x="5563" y="139"/>
                    <a:pt x="5569" y="140"/>
                  </a:cubicBezTo>
                  <a:lnTo>
                    <a:pt x="5592" y="140"/>
                  </a:lnTo>
                  <a:cubicBezTo>
                    <a:pt x="5615" y="140"/>
                    <a:pt x="5615" y="162"/>
                    <a:pt x="5638" y="162"/>
                  </a:cubicBezTo>
                  <a:cubicBezTo>
                    <a:pt x="5706" y="231"/>
                    <a:pt x="5615" y="551"/>
                    <a:pt x="5569" y="642"/>
                  </a:cubicBezTo>
                  <a:cubicBezTo>
                    <a:pt x="5501" y="802"/>
                    <a:pt x="5410" y="870"/>
                    <a:pt x="5296" y="984"/>
                  </a:cubicBezTo>
                  <a:cubicBezTo>
                    <a:pt x="5113" y="1167"/>
                    <a:pt x="4953" y="1372"/>
                    <a:pt x="4816" y="1600"/>
                  </a:cubicBezTo>
                  <a:cubicBezTo>
                    <a:pt x="4519" y="2057"/>
                    <a:pt x="4268" y="2582"/>
                    <a:pt x="4017" y="3084"/>
                  </a:cubicBezTo>
                  <a:cubicBezTo>
                    <a:pt x="4001" y="3116"/>
                    <a:pt x="4031" y="3149"/>
                    <a:pt x="4057" y="3149"/>
                  </a:cubicBezTo>
                  <a:cubicBezTo>
                    <a:pt x="4068" y="3149"/>
                    <a:pt x="4079" y="3143"/>
                    <a:pt x="4086" y="3130"/>
                  </a:cubicBezTo>
                  <a:cubicBezTo>
                    <a:pt x="4291" y="2810"/>
                    <a:pt x="4451" y="2513"/>
                    <a:pt x="4656" y="2217"/>
                  </a:cubicBezTo>
                  <a:cubicBezTo>
                    <a:pt x="4816" y="1943"/>
                    <a:pt x="4976" y="1669"/>
                    <a:pt x="5181" y="1418"/>
                  </a:cubicBezTo>
                  <a:cubicBezTo>
                    <a:pt x="5410" y="1167"/>
                    <a:pt x="5684" y="939"/>
                    <a:pt x="5957" y="733"/>
                  </a:cubicBezTo>
                  <a:cubicBezTo>
                    <a:pt x="6094" y="642"/>
                    <a:pt x="6231" y="551"/>
                    <a:pt x="6368" y="459"/>
                  </a:cubicBezTo>
                  <a:cubicBezTo>
                    <a:pt x="6437" y="414"/>
                    <a:pt x="6551" y="322"/>
                    <a:pt x="6642" y="322"/>
                  </a:cubicBezTo>
                  <a:cubicBezTo>
                    <a:pt x="6893" y="345"/>
                    <a:pt x="6825" y="505"/>
                    <a:pt x="6756" y="619"/>
                  </a:cubicBezTo>
                  <a:cubicBezTo>
                    <a:pt x="6482" y="1167"/>
                    <a:pt x="5866" y="1418"/>
                    <a:pt x="5569" y="1943"/>
                  </a:cubicBezTo>
                  <a:cubicBezTo>
                    <a:pt x="5227" y="2536"/>
                    <a:pt x="4953" y="3175"/>
                    <a:pt x="4634" y="3792"/>
                  </a:cubicBezTo>
                  <a:cubicBezTo>
                    <a:pt x="4617" y="3824"/>
                    <a:pt x="4658" y="3856"/>
                    <a:pt x="4692" y="3856"/>
                  </a:cubicBezTo>
                  <a:cubicBezTo>
                    <a:pt x="4706" y="3856"/>
                    <a:pt x="4718" y="3851"/>
                    <a:pt x="4725" y="3837"/>
                  </a:cubicBezTo>
                  <a:cubicBezTo>
                    <a:pt x="4999" y="3358"/>
                    <a:pt x="5250" y="2833"/>
                    <a:pt x="5569" y="2399"/>
                  </a:cubicBezTo>
                  <a:cubicBezTo>
                    <a:pt x="5866" y="1943"/>
                    <a:pt x="6277" y="1578"/>
                    <a:pt x="6711" y="1281"/>
                  </a:cubicBezTo>
                  <a:cubicBezTo>
                    <a:pt x="6825" y="1212"/>
                    <a:pt x="6916" y="1167"/>
                    <a:pt x="7030" y="1098"/>
                  </a:cubicBezTo>
                  <a:cubicBezTo>
                    <a:pt x="7110" y="1050"/>
                    <a:pt x="7201" y="991"/>
                    <a:pt x="7295" y="991"/>
                  </a:cubicBezTo>
                  <a:cubicBezTo>
                    <a:pt x="7336" y="991"/>
                    <a:pt x="7377" y="1002"/>
                    <a:pt x="7418" y="1030"/>
                  </a:cubicBezTo>
                  <a:cubicBezTo>
                    <a:pt x="7510" y="1098"/>
                    <a:pt x="7487" y="1167"/>
                    <a:pt x="7441" y="1258"/>
                  </a:cubicBezTo>
                  <a:cubicBezTo>
                    <a:pt x="7350" y="1486"/>
                    <a:pt x="7144" y="1669"/>
                    <a:pt x="6962" y="1829"/>
                  </a:cubicBezTo>
                  <a:cubicBezTo>
                    <a:pt x="6802" y="1988"/>
                    <a:pt x="6619" y="2125"/>
                    <a:pt x="6460" y="2262"/>
                  </a:cubicBezTo>
                  <a:cubicBezTo>
                    <a:pt x="6300" y="2422"/>
                    <a:pt x="6186" y="2605"/>
                    <a:pt x="6072" y="2810"/>
                  </a:cubicBezTo>
                  <a:cubicBezTo>
                    <a:pt x="5957" y="3016"/>
                    <a:pt x="5843" y="3244"/>
                    <a:pt x="5752" y="3495"/>
                  </a:cubicBezTo>
                  <a:cubicBezTo>
                    <a:pt x="5569" y="4020"/>
                    <a:pt x="5387" y="4499"/>
                    <a:pt x="5341" y="5070"/>
                  </a:cubicBezTo>
                  <a:cubicBezTo>
                    <a:pt x="5273" y="5526"/>
                    <a:pt x="5296" y="6006"/>
                    <a:pt x="5410" y="6462"/>
                  </a:cubicBezTo>
                  <a:cubicBezTo>
                    <a:pt x="5494" y="6716"/>
                    <a:pt x="5657" y="7086"/>
                    <a:pt x="5952" y="7086"/>
                  </a:cubicBezTo>
                  <a:cubicBezTo>
                    <a:pt x="5975" y="7086"/>
                    <a:pt x="6000" y="7084"/>
                    <a:pt x="6026" y="7079"/>
                  </a:cubicBezTo>
                  <a:cubicBezTo>
                    <a:pt x="6391" y="7033"/>
                    <a:pt x="6528" y="6554"/>
                    <a:pt x="6642" y="6257"/>
                  </a:cubicBezTo>
                  <a:cubicBezTo>
                    <a:pt x="6825" y="5800"/>
                    <a:pt x="7007" y="5253"/>
                    <a:pt x="7441" y="4956"/>
                  </a:cubicBezTo>
                  <a:cubicBezTo>
                    <a:pt x="7555" y="4887"/>
                    <a:pt x="7669" y="4819"/>
                    <a:pt x="7806" y="4773"/>
                  </a:cubicBezTo>
                  <a:cubicBezTo>
                    <a:pt x="7826" y="4754"/>
                    <a:pt x="7913" y="4700"/>
                    <a:pt x="7952" y="4700"/>
                  </a:cubicBezTo>
                  <a:cubicBezTo>
                    <a:pt x="7958" y="4700"/>
                    <a:pt x="7963" y="4702"/>
                    <a:pt x="7966" y="4705"/>
                  </a:cubicBezTo>
                  <a:cubicBezTo>
                    <a:pt x="7977" y="4710"/>
                    <a:pt x="7985" y="4712"/>
                    <a:pt x="7989" y="4712"/>
                  </a:cubicBezTo>
                  <a:cubicBezTo>
                    <a:pt x="7993" y="4712"/>
                    <a:pt x="7995" y="4710"/>
                    <a:pt x="7995" y="4710"/>
                  </a:cubicBezTo>
                  <a:lnTo>
                    <a:pt x="7995" y="4710"/>
                  </a:lnTo>
                  <a:cubicBezTo>
                    <a:pt x="7995" y="4710"/>
                    <a:pt x="7989" y="4716"/>
                    <a:pt x="7989" y="4750"/>
                  </a:cubicBezTo>
                  <a:cubicBezTo>
                    <a:pt x="8012" y="4864"/>
                    <a:pt x="7898" y="5070"/>
                    <a:pt x="7852" y="5161"/>
                  </a:cubicBezTo>
                  <a:cubicBezTo>
                    <a:pt x="7806" y="5253"/>
                    <a:pt x="7738" y="5367"/>
                    <a:pt x="7692" y="5458"/>
                  </a:cubicBezTo>
                  <a:cubicBezTo>
                    <a:pt x="7464" y="5914"/>
                    <a:pt x="7236" y="6371"/>
                    <a:pt x="7076" y="6850"/>
                  </a:cubicBezTo>
                  <a:cubicBezTo>
                    <a:pt x="6985" y="7079"/>
                    <a:pt x="6916" y="7330"/>
                    <a:pt x="6870" y="7558"/>
                  </a:cubicBezTo>
                  <a:cubicBezTo>
                    <a:pt x="6825" y="7786"/>
                    <a:pt x="6779" y="8014"/>
                    <a:pt x="6665" y="8220"/>
                  </a:cubicBezTo>
                  <a:cubicBezTo>
                    <a:pt x="6460" y="8653"/>
                    <a:pt x="6026" y="8973"/>
                    <a:pt x="5615" y="9224"/>
                  </a:cubicBezTo>
                  <a:cubicBezTo>
                    <a:pt x="5227" y="9475"/>
                    <a:pt x="4816" y="9658"/>
                    <a:pt x="4405" y="9886"/>
                  </a:cubicBezTo>
                  <a:cubicBezTo>
                    <a:pt x="4017" y="10137"/>
                    <a:pt x="3675" y="10457"/>
                    <a:pt x="3355" y="10799"/>
                  </a:cubicBezTo>
                  <a:cubicBezTo>
                    <a:pt x="2990" y="11164"/>
                    <a:pt x="2625" y="11575"/>
                    <a:pt x="2283" y="11963"/>
                  </a:cubicBezTo>
                  <a:cubicBezTo>
                    <a:pt x="2191" y="12054"/>
                    <a:pt x="2077" y="12260"/>
                    <a:pt x="1986" y="12283"/>
                  </a:cubicBezTo>
                  <a:cubicBezTo>
                    <a:pt x="1976" y="12285"/>
                    <a:pt x="1966" y="12286"/>
                    <a:pt x="1955" y="12286"/>
                  </a:cubicBezTo>
                  <a:cubicBezTo>
                    <a:pt x="1865" y="12286"/>
                    <a:pt x="1748" y="12209"/>
                    <a:pt x="1666" y="12169"/>
                  </a:cubicBezTo>
                  <a:cubicBezTo>
                    <a:pt x="1438" y="12054"/>
                    <a:pt x="1210" y="11917"/>
                    <a:pt x="1004" y="11781"/>
                  </a:cubicBezTo>
                  <a:cubicBezTo>
                    <a:pt x="776" y="11598"/>
                    <a:pt x="434" y="11324"/>
                    <a:pt x="388" y="11027"/>
                  </a:cubicBezTo>
                  <a:cubicBezTo>
                    <a:pt x="365" y="10868"/>
                    <a:pt x="457" y="10845"/>
                    <a:pt x="571" y="10753"/>
                  </a:cubicBezTo>
                  <a:cubicBezTo>
                    <a:pt x="685" y="10639"/>
                    <a:pt x="799" y="10548"/>
                    <a:pt x="913" y="10434"/>
                  </a:cubicBezTo>
                  <a:cubicBezTo>
                    <a:pt x="1324" y="10023"/>
                    <a:pt x="1689" y="9544"/>
                    <a:pt x="2009" y="9064"/>
                  </a:cubicBezTo>
                  <a:cubicBezTo>
                    <a:pt x="2283" y="8631"/>
                    <a:pt x="2420" y="8220"/>
                    <a:pt x="2511" y="7740"/>
                  </a:cubicBezTo>
                  <a:cubicBezTo>
                    <a:pt x="2625" y="7147"/>
                    <a:pt x="2716" y="6576"/>
                    <a:pt x="2785" y="5983"/>
                  </a:cubicBezTo>
                  <a:cubicBezTo>
                    <a:pt x="2830" y="5435"/>
                    <a:pt x="2808" y="4887"/>
                    <a:pt x="2830" y="4340"/>
                  </a:cubicBezTo>
                  <a:cubicBezTo>
                    <a:pt x="2853" y="3769"/>
                    <a:pt x="3059" y="3198"/>
                    <a:pt x="3310" y="2696"/>
                  </a:cubicBezTo>
                  <a:cubicBezTo>
                    <a:pt x="3584" y="2194"/>
                    <a:pt x="3926" y="1737"/>
                    <a:pt x="4291" y="1304"/>
                  </a:cubicBezTo>
                  <a:cubicBezTo>
                    <a:pt x="4425" y="1147"/>
                    <a:pt x="5215" y="138"/>
                    <a:pt x="5548" y="138"/>
                  </a:cubicBezTo>
                  <a:close/>
                  <a:moveTo>
                    <a:pt x="5560" y="1"/>
                  </a:moveTo>
                  <a:cubicBezTo>
                    <a:pt x="5403" y="1"/>
                    <a:pt x="5197" y="147"/>
                    <a:pt x="5090" y="254"/>
                  </a:cubicBezTo>
                  <a:cubicBezTo>
                    <a:pt x="4953" y="368"/>
                    <a:pt x="4839" y="505"/>
                    <a:pt x="4702" y="642"/>
                  </a:cubicBezTo>
                  <a:cubicBezTo>
                    <a:pt x="4063" y="1304"/>
                    <a:pt x="3447" y="1988"/>
                    <a:pt x="3036" y="2810"/>
                  </a:cubicBezTo>
                  <a:cubicBezTo>
                    <a:pt x="2853" y="3198"/>
                    <a:pt x="2693" y="3655"/>
                    <a:pt x="2625" y="4088"/>
                  </a:cubicBezTo>
                  <a:cubicBezTo>
                    <a:pt x="2579" y="4568"/>
                    <a:pt x="2625" y="5070"/>
                    <a:pt x="2579" y="5572"/>
                  </a:cubicBezTo>
                  <a:cubicBezTo>
                    <a:pt x="2534" y="6074"/>
                    <a:pt x="2442" y="6576"/>
                    <a:pt x="2351" y="7079"/>
                  </a:cubicBezTo>
                  <a:cubicBezTo>
                    <a:pt x="2260" y="7581"/>
                    <a:pt x="2191" y="8106"/>
                    <a:pt x="1963" y="8562"/>
                  </a:cubicBezTo>
                  <a:cubicBezTo>
                    <a:pt x="1735" y="8996"/>
                    <a:pt x="1438" y="9361"/>
                    <a:pt x="1141" y="9726"/>
                  </a:cubicBezTo>
                  <a:cubicBezTo>
                    <a:pt x="822" y="10114"/>
                    <a:pt x="479" y="10457"/>
                    <a:pt x="91" y="10753"/>
                  </a:cubicBezTo>
                  <a:cubicBezTo>
                    <a:pt x="69" y="10776"/>
                    <a:pt x="46" y="10776"/>
                    <a:pt x="23" y="10799"/>
                  </a:cubicBezTo>
                  <a:cubicBezTo>
                    <a:pt x="23" y="10799"/>
                    <a:pt x="0" y="10822"/>
                    <a:pt x="23" y="10845"/>
                  </a:cubicBezTo>
                  <a:cubicBezTo>
                    <a:pt x="228" y="11826"/>
                    <a:pt x="1187" y="12328"/>
                    <a:pt x="2031" y="12671"/>
                  </a:cubicBezTo>
                  <a:lnTo>
                    <a:pt x="2077" y="12671"/>
                  </a:lnTo>
                  <a:cubicBezTo>
                    <a:pt x="2785" y="11895"/>
                    <a:pt x="3447" y="11073"/>
                    <a:pt x="4268" y="10411"/>
                  </a:cubicBezTo>
                  <a:cubicBezTo>
                    <a:pt x="4634" y="10114"/>
                    <a:pt x="5067" y="9932"/>
                    <a:pt x="5478" y="9703"/>
                  </a:cubicBezTo>
                  <a:cubicBezTo>
                    <a:pt x="5866" y="9498"/>
                    <a:pt x="6209" y="9270"/>
                    <a:pt x="6528" y="8950"/>
                  </a:cubicBezTo>
                  <a:cubicBezTo>
                    <a:pt x="6802" y="8676"/>
                    <a:pt x="7007" y="8380"/>
                    <a:pt x="7099" y="7992"/>
                  </a:cubicBezTo>
                  <a:cubicBezTo>
                    <a:pt x="7213" y="7535"/>
                    <a:pt x="7327" y="7056"/>
                    <a:pt x="7510" y="6599"/>
                  </a:cubicBezTo>
                  <a:cubicBezTo>
                    <a:pt x="7692" y="6188"/>
                    <a:pt x="7898" y="5777"/>
                    <a:pt x="8103" y="5367"/>
                  </a:cubicBezTo>
                  <a:cubicBezTo>
                    <a:pt x="8194" y="5138"/>
                    <a:pt x="8400" y="4773"/>
                    <a:pt x="8286" y="4522"/>
                  </a:cubicBezTo>
                  <a:cubicBezTo>
                    <a:pt x="8238" y="4408"/>
                    <a:pt x="8143" y="4369"/>
                    <a:pt x="8036" y="4369"/>
                  </a:cubicBezTo>
                  <a:cubicBezTo>
                    <a:pt x="7884" y="4369"/>
                    <a:pt x="7708" y="4446"/>
                    <a:pt x="7601" y="4499"/>
                  </a:cubicBezTo>
                  <a:cubicBezTo>
                    <a:pt x="7258" y="4682"/>
                    <a:pt x="6985" y="4910"/>
                    <a:pt x="6779" y="5253"/>
                  </a:cubicBezTo>
                  <a:cubicBezTo>
                    <a:pt x="6551" y="5618"/>
                    <a:pt x="6437" y="6029"/>
                    <a:pt x="6254" y="6417"/>
                  </a:cubicBezTo>
                  <a:cubicBezTo>
                    <a:pt x="6199" y="6544"/>
                    <a:pt x="6116" y="6759"/>
                    <a:pt x="5968" y="6759"/>
                  </a:cubicBezTo>
                  <a:cubicBezTo>
                    <a:pt x="5931" y="6759"/>
                    <a:pt x="5889" y="6746"/>
                    <a:pt x="5843" y="6713"/>
                  </a:cubicBezTo>
                  <a:cubicBezTo>
                    <a:pt x="5752" y="6645"/>
                    <a:pt x="5729" y="6508"/>
                    <a:pt x="5706" y="6417"/>
                  </a:cubicBezTo>
                  <a:cubicBezTo>
                    <a:pt x="5615" y="6166"/>
                    <a:pt x="5592" y="5914"/>
                    <a:pt x="5569" y="5663"/>
                  </a:cubicBezTo>
                  <a:cubicBezTo>
                    <a:pt x="5547" y="5024"/>
                    <a:pt x="5706" y="4454"/>
                    <a:pt x="5889" y="3860"/>
                  </a:cubicBezTo>
                  <a:cubicBezTo>
                    <a:pt x="6094" y="3221"/>
                    <a:pt x="6368" y="2628"/>
                    <a:pt x="6893" y="2171"/>
                  </a:cubicBezTo>
                  <a:cubicBezTo>
                    <a:pt x="7167" y="1943"/>
                    <a:pt x="7487" y="1692"/>
                    <a:pt x="7624" y="1327"/>
                  </a:cubicBezTo>
                  <a:cubicBezTo>
                    <a:pt x="7692" y="1167"/>
                    <a:pt x="7715" y="870"/>
                    <a:pt x="7487" y="802"/>
                  </a:cubicBezTo>
                  <a:cubicBezTo>
                    <a:pt x="7449" y="791"/>
                    <a:pt x="7411" y="787"/>
                    <a:pt x="7372" y="787"/>
                  </a:cubicBezTo>
                  <a:cubicBezTo>
                    <a:pt x="7149" y="787"/>
                    <a:pt x="6905" y="939"/>
                    <a:pt x="6711" y="1075"/>
                  </a:cubicBezTo>
                  <a:cubicBezTo>
                    <a:pt x="6916" y="893"/>
                    <a:pt x="7076" y="665"/>
                    <a:pt x="7076" y="391"/>
                  </a:cubicBezTo>
                  <a:cubicBezTo>
                    <a:pt x="7076" y="146"/>
                    <a:pt x="6968" y="56"/>
                    <a:pt x="6808" y="56"/>
                  </a:cubicBezTo>
                  <a:cubicBezTo>
                    <a:pt x="6477" y="56"/>
                    <a:pt x="5923" y="449"/>
                    <a:pt x="5661" y="665"/>
                  </a:cubicBezTo>
                  <a:cubicBezTo>
                    <a:pt x="5752" y="414"/>
                    <a:pt x="5843" y="26"/>
                    <a:pt x="5592" y="3"/>
                  </a:cubicBezTo>
                  <a:cubicBezTo>
                    <a:pt x="5582" y="1"/>
                    <a:pt x="5571" y="1"/>
                    <a:pt x="5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8122591" y="2506137"/>
              <a:ext cx="248120" cy="394144"/>
            </a:xfrm>
            <a:custGeom>
              <a:avLst/>
              <a:gdLst/>
              <a:ahLst/>
              <a:cxnLst/>
              <a:rect l="l" t="t" r="r" b="b"/>
              <a:pathLst>
                <a:path w="7648" h="12149" extrusionOk="0">
                  <a:moveTo>
                    <a:pt x="2464" y="0"/>
                  </a:moveTo>
                  <a:cubicBezTo>
                    <a:pt x="2457" y="0"/>
                    <a:pt x="2450" y="1"/>
                    <a:pt x="2443" y="2"/>
                  </a:cubicBezTo>
                  <a:lnTo>
                    <a:pt x="2420" y="2"/>
                  </a:lnTo>
                  <a:cubicBezTo>
                    <a:pt x="2398" y="2"/>
                    <a:pt x="2375" y="24"/>
                    <a:pt x="2375" y="24"/>
                  </a:cubicBezTo>
                  <a:cubicBezTo>
                    <a:pt x="2306" y="93"/>
                    <a:pt x="2398" y="413"/>
                    <a:pt x="2443" y="504"/>
                  </a:cubicBezTo>
                  <a:cubicBezTo>
                    <a:pt x="2489" y="664"/>
                    <a:pt x="2603" y="732"/>
                    <a:pt x="2694" y="846"/>
                  </a:cubicBezTo>
                  <a:cubicBezTo>
                    <a:pt x="2900" y="1029"/>
                    <a:pt x="3037" y="1234"/>
                    <a:pt x="3196" y="1462"/>
                  </a:cubicBezTo>
                  <a:cubicBezTo>
                    <a:pt x="3493" y="1919"/>
                    <a:pt x="3744" y="2444"/>
                    <a:pt x="3995" y="2946"/>
                  </a:cubicBezTo>
                  <a:cubicBezTo>
                    <a:pt x="4011" y="2978"/>
                    <a:pt x="3982" y="3011"/>
                    <a:pt x="3947" y="3011"/>
                  </a:cubicBezTo>
                  <a:cubicBezTo>
                    <a:pt x="3933" y="3011"/>
                    <a:pt x="3917" y="3005"/>
                    <a:pt x="3904" y="2992"/>
                  </a:cubicBezTo>
                  <a:cubicBezTo>
                    <a:pt x="3721" y="2672"/>
                    <a:pt x="3562" y="2375"/>
                    <a:pt x="3356" y="2079"/>
                  </a:cubicBezTo>
                  <a:cubicBezTo>
                    <a:pt x="3196" y="1805"/>
                    <a:pt x="3037" y="1531"/>
                    <a:pt x="2831" y="1280"/>
                  </a:cubicBezTo>
                  <a:cubicBezTo>
                    <a:pt x="2603" y="1029"/>
                    <a:pt x="2329" y="801"/>
                    <a:pt x="2055" y="595"/>
                  </a:cubicBezTo>
                  <a:cubicBezTo>
                    <a:pt x="1918" y="504"/>
                    <a:pt x="1781" y="413"/>
                    <a:pt x="1644" y="321"/>
                  </a:cubicBezTo>
                  <a:cubicBezTo>
                    <a:pt x="1576" y="276"/>
                    <a:pt x="1462" y="184"/>
                    <a:pt x="1370" y="184"/>
                  </a:cubicBezTo>
                  <a:cubicBezTo>
                    <a:pt x="1119" y="207"/>
                    <a:pt x="1188" y="367"/>
                    <a:pt x="1256" y="481"/>
                  </a:cubicBezTo>
                  <a:cubicBezTo>
                    <a:pt x="1530" y="1029"/>
                    <a:pt x="2146" y="1280"/>
                    <a:pt x="2443" y="1805"/>
                  </a:cubicBezTo>
                  <a:cubicBezTo>
                    <a:pt x="2786" y="2398"/>
                    <a:pt x="3059" y="3037"/>
                    <a:pt x="3356" y="3654"/>
                  </a:cubicBezTo>
                  <a:cubicBezTo>
                    <a:pt x="3372" y="3686"/>
                    <a:pt x="3343" y="3718"/>
                    <a:pt x="3316" y="3718"/>
                  </a:cubicBezTo>
                  <a:cubicBezTo>
                    <a:pt x="3305" y="3718"/>
                    <a:pt x="3294" y="3713"/>
                    <a:pt x="3288" y="3699"/>
                  </a:cubicBezTo>
                  <a:cubicBezTo>
                    <a:pt x="3014" y="3220"/>
                    <a:pt x="2763" y="2695"/>
                    <a:pt x="2443" y="2261"/>
                  </a:cubicBezTo>
                  <a:cubicBezTo>
                    <a:pt x="2146" y="1805"/>
                    <a:pt x="1736" y="1440"/>
                    <a:pt x="1279" y="1143"/>
                  </a:cubicBezTo>
                  <a:cubicBezTo>
                    <a:pt x="1188" y="1074"/>
                    <a:pt x="1096" y="1029"/>
                    <a:pt x="982" y="960"/>
                  </a:cubicBezTo>
                  <a:cubicBezTo>
                    <a:pt x="903" y="912"/>
                    <a:pt x="812" y="853"/>
                    <a:pt x="717" y="853"/>
                  </a:cubicBezTo>
                  <a:cubicBezTo>
                    <a:pt x="677" y="853"/>
                    <a:pt x="636" y="864"/>
                    <a:pt x="594" y="892"/>
                  </a:cubicBezTo>
                  <a:cubicBezTo>
                    <a:pt x="503" y="960"/>
                    <a:pt x="526" y="1029"/>
                    <a:pt x="572" y="1120"/>
                  </a:cubicBezTo>
                  <a:cubicBezTo>
                    <a:pt x="663" y="1348"/>
                    <a:pt x="868" y="1531"/>
                    <a:pt x="1051" y="1691"/>
                  </a:cubicBezTo>
                  <a:cubicBezTo>
                    <a:pt x="1211" y="1850"/>
                    <a:pt x="1393" y="1987"/>
                    <a:pt x="1553" y="2124"/>
                  </a:cubicBezTo>
                  <a:cubicBezTo>
                    <a:pt x="1690" y="2284"/>
                    <a:pt x="1827" y="2467"/>
                    <a:pt x="1918" y="2672"/>
                  </a:cubicBezTo>
                  <a:cubicBezTo>
                    <a:pt x="2055" y="2878"/>
                    <a:pt x="2169" y="3106"/>
                    <a:pt x="2261" y="3357"/>
                  </a:cubicBezTo>
                  <a:cubicBezTo>
                    <a:pt x="2443" y="3882"/>
                    <a:pt x="2626" y="4361"/>
                    <a:pt x="2671" y="4932"/>
                  </a:cubicBezTo>
                  <a:cubicBezTo>
                    <a:pt x="2740" y="5388"/>
                    <a:pt x="2717" y="5868"/>
                    <a:pt x="2580" y="6324"/>
                  </a:cubicBezTo>
                  <a:cubicBezTo>
                    <a:pt x="2517" y="6578"/>
                    <a:pt x="2356" y="6948"/>
                    <a:pt x="2061" y="6948"/>
                  </a:cubicBezTo>
                  <a:cubicBezTo>
                    <a:pt x="2037" y="6948"/>
                    <a:pt x="2012" y="6946"/>
                    <a:pt x="1987" y="6941"/>
                  </a:cubicBezTo>
                  <a:cubicBezTo>
                    <a:pt x="1621" y="6895"/>
                    <a:pt x="1485" y="6416"/>
                    <a:pt x="1370" y="6119"/>
                  </a:cubicBezTo>
                  <a:cubicBezTo>
                    <a:pt x="1188" y="5662"/>
                    <a:pt x="982" y="5115"/>
                    <a:pt x="572" y="4818"/>
                  </a:cubicBezTo>
                  <a:cubicBezTo>
                    <a:pt x="457" y="4749"/>
                    <a:pt x="343" y="4681"/>
                    <a:pt x="206" y="4635"/>
                  </a:cubicBezTo>
                  <a:cubicBezTo>
                    <a:pt x="187" y="4616"/>
                    <a:pt x="99" y="4562"/>
                    <a:pt x="61" y="4562"/>
                  </a:cubicBezTo>
                  <a:cubicBezTo>
                    <a:pt x="55" y="4562"/>
                    <a:pt x="50" y="4564"/>
                    <a:pt x="47" y="4567"/>
                  </a:cubicBezTo>
                  <a:cubicBezTo>
                    <a:pt x="35" y="4572"/>
                    <a:pt x="28" y="4574"/>
                    <a:pt x="24" y="4574"/>
                  </a:cubicBezTo>
                  <a:cubicBezTo>
                    <a:pt x="19" y="4574"/>
                    <a:pt x="18" y="4572"/>
                    <a:pt x="18" y="4572"/>
                  </a:cubicBezTo>
                  <a:lnTo>
                    <a:pt x="18" y="4572"/>
                  </a:lnTo>
                  <a:cubicBezTo>
                    <a:pt x="18" y="4572"/>
                    <a:pt x="24" y="4578"/>
                    <a:pt x="24" y="4612"/>
                  </a:cubicBezTo>
                  <a:cubicBezTo>
                    <a:pt x="1" y="4726"/>
                    <a:pt x="115" y="4932"/>
                    <a:pt x="161" y="5023"/>
                  </a:cubicBezTo>
                  <a:cubicBezTo>
                    <a:pt x="206" y="5115"/>
                    <a:pt x="275" y="5229"/>
                    <a:pt x="320" y="5320"/>
                  </a:cubicBezTo>
                  <a:cubicBezTo>
                    <a:pt x="526" y="5776"/>
                    <a:pt x="754" y="6233"/>
                    <a:pt x="937" y="6712"/>
                  </a:cubicBezTo>
                  <a:cubicBezTo>
                    <a:pt x="1028" y="6941"/>
                    <a:pt x="1096" y="7192"/>
                    <a:pt x="1142" y="7420"/>
                  </a:cubicBezTo>
                  <a:cubicBezTo>
                    <a:pt x="1188" y="7648"/>
                    <a:pt x="1233" y="7876"/>
                    <a:pt x="1325" y="8082"/>
                  </a:cubicBezTo>
                  <a:cubicBezTo>
                    <a:pt x="1553" y="8515"/>
                    <a:pt x="1987" y="8835"/>
                    <a:pt x="2398" y="9086"/>
                  </a:cubicBezTo>
                  <a:cubicBezTo>
                    <a:pt x="2786" y="9337"/>
                    <a:pt x="3196" y="9520"/>
                    <a:pt x="3607" y="9748"/>
                  </a:cubicBezTo>
                  <a:cubicBezTo>
                    <a:pt x="3995" y="9999"/>
                    <a:pt x="4338" y="10319"/>
                    <a:pt x="4657" y="10661"/>
                  </a:cubicBezTo>
                  <a:cubicBezTo>
                    <a:pt x="5022" y="11026"/>
                    <a:pt x="5365" y="11437"/>
                    <a:pt x="5730" y="11825"/>
                  </a:cubicBezTo>
                  <a:cubicBezTo>
                    <a:pt x="5799" y="11916"/>
                    <a:pt x="5935" y="12122"/>
                    <a:pt x="6027" y="12145"/>
                  </a:cubicBezTo>
                  <a:cubicBezTo>
                    <a:pt x="6037" y="12147"/>
                    <a:pt x="6047" y="12148"/>
                    <a:pt x="6058" y="12148"/>
                  </a:cubicBezTo>
                  <a:cubicBezTo>
                    <a:pt x="6147" y="12148"/>
                    <a:pt x="6265" y="12071"/>
                    <a:pt x="6346" y="12031"/>
                  </a:cubicBezTo>
                  <a:cubicBezTo>
                    <a:pt x="6575" y="11916"/>
                    <a:pt x="6803" y="11779"/>
                    <a:pt x="7008" y="11643"/>
                  </a:cubicBezTo>
                  <a:cubicBezTo>
                    <a:pt x="7236" y="11460"/>
                    <a:pt x="7579" y="11186"/>
                    <a:pt x="7625" y="10889"/>
                  </a:cubicBezTo>
                  <a:cubicBezTo>
                    <a:pt x="7647" y="10730"/>
                    <a:pt x="7533" y="10707"/>
                    <a:pt x="7442" y="10615"/>
                  </a:cubicBezTo>
                  <a:cubicBezTo>
                    <a:pt x="7328" y="10501"/>
                    <a:pt x="7214" y="10410"/>
                    <a:pt x="7100" y="10296"/>
                  </a:cubicBezTo>
                  <a:cubicBezTo>
                    <a:pt x="6689" y="9885"/>
                    <a:pt x="6323" y="9406"/>
                    <a:pt x="6004" y="8926"/>
                  </a:cubicBezTo>
                  <a:cubicBezTo>
                    <a:pt x="5730" y="8493"/>
                    <a:pt x="5593" y="8082"/>
                    <a:pt x="5502" y="7602"/>
                  </a:cubicBezTo>
                  <a:cubicBezTo>
                    <a:pt x="5388" y="7009"/>
                    <a:pt x="5296" y="6438"/>
                    <a:pt x="5228" y="5845"/>
                  </a:cubicBezTo>
                  <a:cubicBezTo>
                    <a:pt x="5182" y="5297"/>
                    <a:pt x="5205" y="4749"/>
                    <a:pt x="5182" y="4202"/>
                  </a:cubicBezTo>
                  <a:cubicBezTo>
                    <a:pt x="5137" y="3631"/>
                    <a:pt x="4954" y="3060"/>
                    <a:pt x="4680" y="2558"/>
                  </a:cubicBezTo>
                  <a:cubicBezTo>
                    <a:pt x="4429" y="2056"/>
                    <a:pt x="4087" y="1599"/>
                    <a:pt x="3721" y="1166"/>
                  </a:cubicBezTo>
                  <a:cubicBezTo>
                    <a:pt x="3587" y="1009"/>
                    <a:pt x="2797" y="0"/>
                    <a:pt x="2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110004" y="2501660"/>
              <a:ext cx="271803" cy="411079"/>
            </a:xfrm>
            <a:custGeom>
              <a:avLst/>
              <a:gdLst/>
              <a:ahLst/>
              <a:cxnLst/>
              <a:rect l="l" t="t" r="r" b="b"/>
              <a:pathLst>
                <a:path w="8378" h="12671" extrusionOk="0">
                  <a:moveTo>
                    <a:pt x="2852" y="138"/>
                  </a:moveTo>
                  <a:cubicBezTo>
                    <a:pt x="3185" y="138"/>
                    <a:pt x="3975" y="1147"/>
                    <a:pt x="4109" y="1304"/>
                  </a:cubicBezTo>
                  <a:cubicBezTo>
                    <a:pt x="4475" y="1737"/>
                    <a:pt x="4817" y="2194"/>
                    <a:pt x="5068" y="2696"/>
                  </a:cubicBezTo>
                  <a:cubicBezTo>
                    <a:pt x="5319" y="3198"/>
                    <a:pt x="5525" y="3769"/>
                    <a:pt x="5570" y="4340"/>
                  </a:cubicBezTo>
                  <a:cubicBezTo>
                    <a:pt x="5593" y="4887"/>
                    <a:pt x="5570" y="5435"/>
                    <a:pt x="5616" y="5983"/>
                  </a:cubicBezTo>
                  <a:cubicBezTo>
                    <a:pt x="5684" y="6576"/>
                    <a:pt x="5776" y="7147"/>
                    <a:pt x="5890" y="7740"/>
                  </a:cubicBezTo>
                  <a:cubicBezTo>
                    <a:pt x="5981" y="8220"/>
                    <a:pt x="6118" y="8631"/>
                    <a:pt x="6392" y="9064"/>
                  </a:cubicBezTo>
                  <a:cubicBezTo>
                    <a:pt x="6711" y="9544"/>
                    <a:pt x="7077" y="10023"/>
                    <a:pt x="7488" y="10434"/>
                  </a:cubicBezTo>
                  <a:cubicBezTo>
                    <a:pt x="7602" y="10548"/>
                    <a:pt x="7716" y="10639"/>
                    <a:pt x="7830" y="10753"/>
                  </a:cubicBezTo>
                  <a:cubicBezTo>
                    <a:pt x="7921" y="10845"/>
                    <a:pt x="8035" y="10890"/>
                    <a:pt x="8013" y="11027"/>
                  </a:cubicBezTo>
                  <a:cubicBezTo>
                    <a:pt x="7967" y="11324"/>
                    <a:pt x="7624" y="11598"/>
                    <a:pt x="7396" y="11781"/>
                  </a:cubicBezTo>
                  <a:cubicBezTo>
                    <a:pt x="7191" y="11917"/>
                    <a:pt x="6963" y="12054"/>
                    <a:pt x="6734" y="12169"/>
                  </a:cubicBezTo>
                  <a:cubicBezTo>
                    <a:pt x="6653" y="12209"/>
                    <a:pt x="6535" y="12286"/>
                    <a:pt x="6446" y="12286"/>
                  </a:cubicBezTo>
                  <a:cubicBezTo>
                    <a:pt x="6435" y="12286"/>
                    <a:pt x="6425" y="12285"/>
                    <a:pt x="6415" y="12283"/>
                  </a:cubicBezTo>
                  <a:cubicBezTo>
                    <a:pt x="6323" y="12260"/>
                    <a:pt x="6187" y="12054"/>
                    <a:pt x="6118" y="11963"/>
                  </a:cubicBezTo>
                  <a:cubicBezTo>
                    <a:pt x="5753" y="11575"/>
                    <a:pt x="5410" y="11164"/>
                    <a:pt x="5045" y="10799"/>
                  </a:cubicBezTo>
                  <a:cubicBezTo>
                    <a:pt x="4726" y="10457"/>
                    <a:pt x="4383" y="10137"/>
                    <a:pt x="3995" y="9886"/>
                  </a:cubicBezTo>
                  <a:cubicBezTo>
                    <a:pt x="3584" y="9658"/>
                    <a:pt x="3174" y="9475"/>
                    <a:pt x="2786" y="9224"/>
                  </a:cubicBezTo>
                  <a:cubicBezTo>
                    <a:pt x="2375" y="8973"/>
                    <a:pt x="1941" y="8653"/>
                    <a:pt x="1713" y="8220"/>
                  </a:cubicBezTo>
                  <a:cubicBezTo>
                    <a:pt x="1621" y="8014"/>
                    <a:pt x="1576" y="7786"/>
                    <a:pt x="1530" y="7558"/>
                  </a:cubicBezTo>
                  <a:cubicBezTo>
                    <a:pt x="1484" y="7330"/>
                    <a:pt x="1416" y="7079"/>
                    <a:pt x="1325" y="6850"/>
                  </a:cubicBezTo>
                  <a:cubicBezTo>
                    <a:pt x="1142" y="6371"/>
                    <a:pt x="914" y="5914"/>
                    <a:pt x="708" y="5458"/>
                  </a:cubicBezTo>
                  <a:cubicBezTo>
                    <a:pt x="663" y="5367"/>
                    <a:pt x="594" y="5253"/>
                    <a:pt x="549" y="5161"/>
                  </a:cubicBezTo>
                  <a:cubicBezTo>
                    <a:pt x="503" y="5070"/>
                    <a:pt x="389" y="4864"/>
                    <a:pt x="412" y="4750"/>
                  </a:cubicBezTo>
                  <a:cubicBezTo>
                    <a:pt x="412" y="4716"/>
                    <a:pt x="406" y="4710"/>
                    <a:pt x="406" y="4710"/>
                  </a:cubicBezTo>
                  <a:lnTo>
                    <a:pt x="406" y="4710"/>
                  </a:lnTo>
                  <a:cubicBezTo>
                    <a:pt x="406" y="4710"/>
                    <a:pt x="407" y="4712"/>
                    <a:pt x="412" y="4712"/>
                  </a:cubicBezTo>
                  <a:cubicBezTo>
                    <a:pt x="416" y="4712"/>
                    <a:pt x="423" y="4710"/>
                    <a:pt x="435" y="4705"/>
                  </a:cubicBezTo>
                  <a:cubicBezTo>
                    <a:pt x="438" y="4702"/>
                    <a:pt x="443" y="4700"/>
                    <a:pt x="449" y="4700"/>
                  </a:cubicBezTo>
                  <a:cubicBezTo>
                    <a:pt x="487" y="4700"/>
                    <a:pt x="575" y="4754"/>
                    <a:pt x="594" y="4773"/>
                  </a:cubicBezTo>
                  <a:cubicBezTo>
                    <a:pt x="731" y="4819"/>
                    <a:pt x="845" y="4887"/>
                    <a:pt x="960" y="4956"/>
                  </a:cubicBezTo>
                  <a:cubicBezTo>
                    <a:pt x="1370" y="5253"/>
                    <a:pt x="1576" y="5800"/>
                    <a:pt x="1758" y="6257"/>
                  </a:cubicBezTo>
                  <a:cubicBezTo>
                    <a:pt x="1873" y="6554"/>
                    <a:pt x="2009" y="7033"/>
                    <a:pt x="2375" y="7079"/>
                  </a:cubicBezTo>
                  <a:cubicBezTo>
                    <a:pt x="2400" y="7084"/>
                    <a:pt x="2425" y="7086"/>
                    <a:pt x="2449" y="7086"/>
                  </a:cubicBezTo>
                  <a:cubicBezTo>
                    <a:pt x="2744" y="7086"/>
                    <a:pt x="2905" y="6716"/>
                    <a:pt x="2968" y="6462"/>
                  </a:cubicBezTo>
                  <a:cubicBezTo>
                    <a:pt x="3105" y="6006"/>
                    <a:pt x="3128" y="5526"/>
                    <a:pt x="3059" y="5070"/>
                  </a:cubicBezTo>
                  <a:cubicBezTo>
                    <a:pt x="3014" y="4499"/>
                    <a:pt x="2831" y="4020"/>
                    <a:pt x="2649" y="3495"/>
                  </a:cubicBezTo>
                  <a:cubicBezTo>
                    <a:pt x="2557" y="3244"/>
                    <a:pt x="2443" y="3016"/>
                    <a:pt x="2306" y="2810"/>
                  </a:cubicBezTo>
                  <a:cubicBezTo>
                    <a:pt x="2215" y="2605"/>
                    <a:pt x="2078" y="2422"/>
                    <a:pt x="1941" y="2262"/>
                  </a:cubicBezTo>
                  <a:cubicBezTo>
                    <a:pt x="1781" y="2125"/>
                    <a:pt x="1599" y="1988"/>
                    <a:pt x="1439" y="1829"/>
                  </a:cubicBezTo>
                  <a:cubicBezTo>
                    <a:pt x="1256" y="1669"/>
                    <a:pt x="1051" y="1486"/>
                    <a:pt x="960" y="1258"/>
                  </a:cubicBezTo>
                  <a:cubicBezTo>
                    <a:pt x="914" y="1167"/>
                    <a:pt x="891" y="1098"/>
                    <a:pt x="982" y="1030"/>
                  </a:cubicBezTo>
                  <a:cubicBezTo>
                    <a:pt x="1024" y="1002"/>
                    <a:pt x="1065" y="991"/>
                    <a:pt x="1105" y="991"/>
                  </a:cubicBezTo>
                  <a:cubicBezTo>
                    <a:pt x="1200" y="991"/>
                    <a:pt x="1291" y="1050"/>
                    <a:pt x="1370" y="1098"/>
                  </a:cubicBezTo>
                  <a:cubicBezTo>
                    <a:pt x="1484" y="1167"/>
                    <a:pt x="1576" y="1212"/>
                    <a:pt x="1667" y="1281"/>
                  </a:cubicBezTo>
                  <a:cubicBezTo>
                    <a:pt x="2124" y="1578"/>
                    <a:pt x="2534" y="1943"/>
                    <a:pt x="2831" y="2399"/>
                  </a:cubicBezTo>
                  <a:cubicBezTo>
                    <a:pt x="3151" y="2833"/>
                    <a:pt x="3402" y="3358"/>
                    <a:pt x="3676" y="3837"/>
                  </a:cubicBezTo>
                  <a:cubicBezTo>
                    <a:pt x="3682" y="3851"/>
                    <a:pt x="3693" y="3856"/>
                    <a:pt x="3704" y="3856"/>
                  </a:cubicBezTo>
                  <a:cubicBezTo>
                    <a:pt x="3731" y="3856"/>
                    <a:pt x="3760" y="3824"/>
                    <a:pt x="3744" y="3792"/>
                  </a:cubicBezTo>
                  <a:cubicBezTo>
                    <a:pt x="3447" y="3175"/>
                    <a:pt x="3174" y="2536"/>
                    <a:pt x="2831" y="1943"/>
                  </a:cubicBezTo>
                  <a:cubicBezTo>
                    <a:pt x="2534" y="1418"/>
                    <a:pt x="1918" y="1167"/>
                    <a:pt x="1644" y="619"/>
                  </a:cubicBezTo>
                  <a:cubicBezTo>
                    <a:pt x="1576" y="505"/>
                    <a:pt x="1507" y="345"/>
                    <a:pt x="1758" y="322"/>
                  </a:cubicBezTo>
                  <a:cubicBezTo>
                    <a:pt x="1850" y="322"/>
                    <a:pt x="1964" y="414"/>
                    <a:pt x="2032" y="459"/>
                  </a:cubicBezTo>
                  <a:cubicBezTo>
                    <a:pt x="2169" y="551"/>
                    <a:pt x="2306" y="642"/>
                    <a:pt x="2443" y="733"/>
                  </a:cubicBezTo>
                  <a:cubicBezTo>
                    <a:pt x="2717" y="939"/>
                    <a:pt x="2991" y="1167"/>
                    <a:pt x="3219" y="1418"/>
                  </a:cubicBezTo>
                  <a:cubicBezTo>
                    <a:pt x="3425" y="1669"/>
                    <a:pt x="3584" y="1943"/>
                    <a:pt x="3744" y="2217"/>
                  </a:cubicBezTo>
                  <a:cubicBezTo>
                    <a:pt x="3950" y="2513"/>
                    <a:pt x="4109" y="2810"/>
                    <a:pt x="4292" y="3130"/>
                  </a:cubicBezTo>
                  <a:cubicBezTo>
                    <a:pt x="4305" y="3143"/>
                    <a:pt x="4321" y="3149"/>
                    <a:pt x="4335" y="3149"/>
                  </a:cubicBezTo>
                  <a:cubicBezTo>
                    <a:pt x="4370" y="3149"/>
                    <a:pt x="4399" y="3116"/>
                    <a:pt x="4383" y="3084"/>
                  </a:cubicBezTo>
                  <a:cubicBezTo>
                    <a:pt x="4132" y="2582"/>
                    <a:pt x="3881" y="2057"/>
                    <a:pt x="3584" y="1600"/>
                  </a:cubicBezTo>
                  <a:cubicBezTo>
                    <a:pt x="3425" y="1372"/>
                    <a:pt x="3288" y="1167"/>
                    <a:pt x="3082" y="984"/>
                  </a:cubicBezTo>
                  <a:cubicBezTo>
                    <a:pt x="2991" y="870"/>
                    <a:pt x="2877" y="802"/>
                    <a:pt x="2831" y="642"/>
                  </a:cubicBezTo>
                  <a:cubicBezTo>
                    <a:pt x="2786" y="551"/>
                    <a:pt x="2694" y="231"/>
                    <a:pt x="2763" y="162"/>
                  </a:cubicBezTo>
                  <a:cubicBezTo>
                    <a:pt x="2763" y="162"/>
                    <a:pt x="2786" y="140"/>
                    <a:pt x="2808" y="140"/>
                  </a:cubicBezTo>
                  <a:lnTo>
                    <a:pt x="2831" y="140"/>
                  </a:lnTo>
                  <a:cubicBezTo>
                    <a:pt x="2838" y="139"/>
                    <a:pt x="2845" y="138"/>
                    <a:pt x="2852" y="138"/>
                  </a:cubicBezTo>
                  <a:close/>
                  <a:moveTo>
                    <a:pt x="2840" y="1"/>
                  </a:moveTo>
                  <a:cubicBezTo>
                    <a:pt x="2829" y="1"/>
                    <a:pt x="2819" y="1"/>
                    <a:pt x="2808" y="3"/>
                  </a:cubicBezTo>
                  <a:cubicBezTo>
                    <a:pt x="2557" y="26"/>
                    <a:pt x="2649" y="414"/>
                    <a:pt x="2740" y="665"/>
                  </a:cubicBezTo>
                  <a:cubicBezTo>
                    <a:pt x="2478" y="449"/>
                    <a:pt x="1924" y="56"/>
                    <a:pt x="1592" y="56"/>
                  </a:cubicBezTo>
                  <a:cubicBezTo>
                    <a:pt x="1433" y="56"/>
                    <a:pt x="1325" y="146"/>
                    <a:pt x="1325" y="391"/>
                  </a:cubicBezTo>
                  <a:cubicBezTo>
                    <a:pt x="1325" y="665"/>
                    <a:pt x="1484" y="893"/>
                    <a:pt x="1690" y="1075"/>
                  </a:cubicBezTo>
                  <a:cubicBezTo>
                    <a:pt x="1476" y="939"/>
                    <a:pt x="1246" y="787"/>
                    <a:pt x="1027" y="787"/>
                  </a:cubicBezTo>
                  <a:cubicBezTo>
                    <a:pt x="989" y="787"/>
                    <a:pt x="951" y="791"/>
                    <a:pt x="914" y="802"/>
                  </a:cubicBezTo>
                  <a:cubicBezTo>
                    <a:pt x="686" y="870"/>
                    <a:pt x="708" y="1167"/>
                    <a:pt x="777" y="1327"/>
                  </a:cubicBezTo>
                  <a:cubicBezTo>
                    <a:pt x="891" y="1692"/>
                    <a:pt x="1233" y="1943"/>
                    <a:pt x="1507" y="2171"/>
                  </a:cubicBezTo>
                  <a:cubicBezTo>
                    <a:pt x="2032" y="2628"/>
                    <a:pt x="2306" y="3221"/>
                    <a:pt x="2512" y="3860"/>
                  </a:cubicBezTo>
                  <a:cubicBezTo>
                    <a:pt x="2694" y="4454"/>
                    <a:pt x="2854" y="5024"/>
                    <a:pt x="2831" y="5663"/>
                  </a:cubicBezTo>
                  <a:cubicBezTo>
                    <a:pt x="2808" y="5914"/>
                    <a:pt x="2786" y="6166"/>
                    <a:pt x="2694" y="6417"/>
                  </a:cubicBezTo>
                  <a:cubicBezTo>
                    <a:pt x="2671" y="6508"/>
                    <a:pt x="2626" y="6645"/>
                    <a:pt x="2557" y="6713"/>
                  </a:cubicBezTo>
                  <a:cubicBezTo>
                    <a:pt x="2507" y="6746"/>
                    <a:pt x="2462" y="6759"/>
                    <a:pt x="2422" y="6759"/>
                  </a:cubicBezTo>
                  <a:cubicBezTo>
                    <a:pt x="2263" y="6759"/>
                    <a:pt x="2183" y="6544"/>
                    <a:pt x="2146" y="6417"/>
                  </a:cubicBezTo>
                  <a:cubicBezTo>
                    <a:pt x="1964" y="6029"/>
                    <a:pt x="1827" y="5618"/>
                    <a:pt x="1621" y="5253"/>
                  </a:cubicBezTo>
                  <a:cubicBezTo>
                    <a:pt x="1416" y="4910"/>
                    <a:pt x="1142" y="4682"/>
                    <a:pt x="800" y="4499"/>
                  </a:cubicBezTo>
                  <a:cubicBezTo>
                    <a:pt x="693" y="4446"/>
                    <a:pt x="516" y="4369"/>
                    <a:pt x="365" y="4369"/>
                  </a:cubicBezTo>
                  <a:cubicBezTo>
                    <a:pt x="257" y="4369"/>
                    <a:pt x="162" y="4408"/>
                    <a:pt x="115" y="4522"/>
                  </a:cubicBezTo>
                  <a:cubicBezTo>
                    <a:pt x="1" y="4773"/>
                    <a:pt x="206" y="5138"/>
                    <a:pt x="298" y="5367"/>
                  </a:cubicBezTo>
                  <a:cubicBezTo>
                    <a:pt x="503" y="5777"/>
                    <a:pt x="708" y="6188"/>
                    <a:pt x="891" y="6599"/>
                  </a:cubicBezTo>
                  <a:cubicBezTo>
                    <a:pt x="1074" y="7056"/>
                    <a:pt x="1165" y="7535"/>
                    <a:pt x="1302" y="7992"/>
                  </a:cubicBezTo>
                  <a:cubicBezTo>
                    <a:pt x="1393" y="8380"/>
                    <a:pt x="1599" y="8676"/>
                    <a:pt x="1873" y="8950"/>
                  </a:cubicBezTo>
                  <a:cubicBezTo>
                    <a:pt x="2169" y="9270"/>
                    <a:pt x="2534" y="9498"/>
                    <a:pt x="2922" y="9703"/>
                  </a:cubicBezTo>
                  <a:cubicBezTo>
                    <a:pt x="3333" y="9932"/>
                    <a:pt x="3767" y="10114"/>
                    <a:pt x="4132" y="10411"/>
                  </a:cubicBezTo>
                  <a:cubicBezTo>
                    <a:pt x="4931" y="11073"/>
                    <a:pt x="5616" y="11895"/>
                    <a:pt x="6323" y="12671"/>
                  </a:cubicBezTo>
                  <a:lnTo>
                    <a:pt x="6369" y="12671"/>
                  </a:lnTo>
                  <a:cubicBezTo>
                    <a:pt x="7214" y="12328"/>
                    <a:pt x="8172" y="11826"/>
                    <a:pt x="8378" y="10845"/>
                  </a:cubicBezTo>
                  <a:cubicBezTo>
                    <a:pt x="8378" y="10822"/>
                    <a:pt x="8378" y="10799"/>
                    <a:pt x="8378" y="10799"/>
                  </a:cubicBezTo>
                  <a:cubicBezTo>
                    <a:pt x="8355" y="10776"/>
                    <a:pt x="8332" y="10776"/>
                    <a:pt x="8309" y="10753"/>
                  </a:cubicBezTo>
                  <a:cubicBezTo>
                    <a:pt x="7921" y="10457"/>
                    <a:pt x="7579" y="10114"/>
                    <a:pt x="7259" y="9726"/>
                  </a:cubicBezTo>
                  <a:cubicBezTo>
                    <a:pt x="6963" y="9361"/>
                    <a:pt x="6666" y="8996"/>
                    <a:pt x="6438" y="8562"/>
                  </a:cubicBezTo>
                  <a:cubicBezTo>
                    <a:pt x="6187" y="8106"/>
                    <a:pt x="6118" y="7581"/>
                    <a:pt x="6027" y="7079"/>
                  </a:cubicBezTo>
                  <a:cubicBezTo>
                    <a:pt x="5935" y="6576"/>
                    <a:pt x="5867" y="6074"/>
                    <a:pt x="5821" y="5572"/>
                  </a:cubicBezTo>
                  <a:cubicBezTo>
                    <a:pt x="5776" y="5070"/>
                    <a:pt x="5821" y="4568"/>
                    <a:pt x="5776" y="4088"/>
                  </a:cubicBezTo>
                  <a:cubicBezTo>
                    <a:pt x="5707" y="3655"/>
                    <a:pt x="5547" y="3198"/>
                    <a:pt x="5342" y="2810"/>
                  </a:cubicBezTo>
                  <a:cubicBezTo>
                    <a:pt x="4954" y="1988"/>
                    <a:pt x="4338" y="1304"/>
                    <a:pt x="3699" y="642"/>
                  </a:cubicBezTo>
                  <a:cubicBezTo>
                    <a:pt x="3562" y="505"/>
                    <a:pt x="3447" y="368"/>
                    <a:pt x="3311" y="254"/>
                  </a:cubicBezTo>
                  <a:cubicBezTo>
                    <a:pt x="3204" y="147"/>
                    <a:pt x="2997" y="1"/>
                    <a:pt x="28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7542779" y="2435088"/>
              <a:ext cx="83702" cy="102972"/>
            </a:xfrm>
            <a:custGeom>
              <a:avLst/>
              <a:gdLst/>
              <a:ahLst/>
              <a:cxnLst/>
              <a:rect l="l" t="t" r="r" b="b"/>
              <a:pathLst>
                <a:path w="2580" h="3174" extrusionOk="0">
                  <a:moveTo>
                    <a:pt x="2123" y="0"/>
                  </a:moveTo>
                  <a:cubicBezTo>
                    <a:pt x="1461" y="388"/>
                    <a:pt x="914" y="959"/>
                    <a:pt x="548" y="1621"/>
                  </a:cubicBezTo>
                  <a:cubicBezTo>
                    <a:pt x="457" y="1575"/>
                    <a:pt x="389" y="1507"/>
                    <a:pt x="320" y="1461"/>
                  </a:cubicBezTo>
                  <a:cubicBezTo>
                    <a:pt x="92" y="2009"/>
                    <a:pt x="1" y="2580"/>
                    <a:pt x="1" y="3173"/>
                  </a:cubicBezTo>
                  <a:cubicBezTo>
                    <a:pt x="46" y="3082"/>
                    <a:pt x="115" y="3013"/>
                    <a:pt x="183" y="2945"/>
                  </a:cubicBezTo>
                  <a:cubicBezTo>
                    <a:pt x="480" y="2603"/>
                    <a:pt x="868" y="2329"/>
                    <a:pt x="1256" y="2100"/>
                  </a:cubicBezTo>
                  <a:cubicBezTo>
                    <a:pt x="1165" y="2055"/>
                    <a:pt x="1073" y="1986"/>
                    <a:pt x="982" y="1941"/>
                  </a:cubicBezTo>
                  <a:cubicBezTo>
                    <a:pt x="1416" y="1393"/>
                    <a:pt x="1964" y="959"/>
                    <a:pt x="2580" y="685"/>
                  </a:cubicBezTo>
                  <a:cubicBezTo>
                    <a:pt x="2489" y="548"/>
                    <a:pt x="2420" y="411"/>
                    <a:pt x="2329" y="274"/>
                  </a:cubicBezTo>
                  <a:cubicBezTo>
                    <a:pt x="2260" y="183"/>
                    <a:pt x="2192" y="92"/>
                    <a:pt x="2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216642" y="2435088"/>
              <a:ext cx="83702" cy="102972"/>
            </a:xfrm>
            <a:custGeom>
              <a:avLst/>
              <a:gdLst/>
              <a:ahLst/>
              <a:cxnLst/>
              <a:rect l="l" t="t" r="r" b="b"/>
              <a:pathLst>
                <a:path w="2580" h="3174" extrusionOk="0">
                  <a:moveTo>
                    <a:pt x="457" y="0"/>
                  </a:moveTo>
                  <a:cubicBezTo>
                    <a:pt x="389" y="92"/>
                    <a:pt x="320" y="183"/>
                    <a:pt x="252" y="274"/>
                  </a:cubicBezTo>
                  <a:cubicBezTo>
                    <a:pt x="160" y="411"/>
                    <a:pt x="69" y="548"/>
                    <a:pt x="1" y="685"/>
                  </a:cubicBezTo>
                  <a:cubicBezTo>
                    <a:pt x="617" y="959"/>
                    <a:pt x="1165" y="1393"/>
                    <a:pt x="1598" y="1941"/>
                  </a:cubicBezTo>
                  <a:cubicBezTo>
                    <a:pt x="1507" y="1986"/>
                    <a:pt x="1416" y="2055"/>
                    <a:pt x="1325" y="2100"/>
                  </a:cubicBezTo>
                  <a:cubicBezTo>
                    <a:pt x="1713" y="2329"/>
                    <a:pt x="2101" y="2603"/>
                    <a:pt x="2397" y="2945"/>
                  </a:cubicBezTo>
                  <a:cubicBezTo>
                    <a:pt x="2466" y="3013"/>
                    <a:pt x="2534" y="3082"/>
                    <a:pt x="2580" y="3173"/>
                  </a:cubicBezTo>
                  <a:cubicBezTo>
                    <a:pt x="2580" y="2580"/>
                    <a:pt x="2489" y="2009"/>
                    <a:pt x="2260" y="1461"/>
                  </a:cubicBezTo>
                  <a:cubicBezTo>
                    <a:pt x="2192" y="1507"/>
                    <a:pt x="2123" y="1575"/>
                    <a:pt x="2032" y="1621"/>
                  </a:cubicBezTo>
                  <a:cubicBezTo>
                    <a:pt x="1667" y="959"/>
                    <a:pt x="1119" y="388"/>
                    <a:pt x="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E984-33FB-39F2-F2FB-ED0C9BF6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1BFB4-5F93-A3BB-44FE-55AC30FDC9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4350" y="1421606"/>
            <a:ext cx="7575550" cy="34551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13A1B4-E3CA-EC10-E925-171FA90A385B}"/>
              </a:ext>
            </a:extLst>
          </p:cNvPr>
          <p:cNvSpPr txBox="1"/>
          <p:nvPr/>
        </p:nvSpPr>
        <p:spPr>
          <a:xfrm>
            <a:off x="1971675" y="276055"/>
            <a:ext cx="403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COVID-19 TRACKER  APP</a:t>
            </a:r>
          </a:p>
          <a:p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6F705-C9F4-6935-639F-BDA5BEC5A4EE}"/>
              </a:ext>
            </a:extLst>
          </p:cNvPr>
          <p:cNvSpPr txBox="1"/>
          <p:nvPr/>
        </p:nvSpPr>
        <p:spPr>
          <a:xfrm>
            <a:off x="671513" y="799275"/>
            <a:ext cx="721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tx2">
                    <a:lumMod val="25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This is the front page of our  APP, It consists of columns which shows total number of deaths cases, total live cases and the recovered cases ,Across the World.</a:t>
            </a:r>
          </a:p>
        </p:txBody>
      </p:sp>
    </p:spTree>
    <p:extLst>
      <p:ext uri="{BB962C8B-B14F-4D97-AF65-F5344CB8AC3E}">
        <p14:creationId xmlns:p14="http://schemas.microsoft.com/office/powerpoint/2010/main" val="194985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213F-3391-A943-9AC9-391C0BA9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69E18-B226-CD1A-673A-4859DA4917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8240" y="1011936"/>
            <a:ext cx="6931660" cy="3877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D037FE-3BEE-FD65-A4CC-49E3BACCE0A3}"/>
              </a:ext>
            </a:extLst>
          </p:cNvPr>
          <p:cNvSpPr txBox="1"/>
          <p:nvPr/>
        </p:nvSpPr>
        <p:spPr>
          <a:xfrm>
            <a:off x="1350169" y="357188"/>
            <a:ext cx="7415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the </a:t>
            </a:r>
            <a:r>
              <a:rPr lang="en-IN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 shows the Recovered Cases.</a:t>
            </a:r>
          </a:p>
        </p:txBody>
      </p:sp>
    </p:spTree>
    <p:extLst>
      <p:ext uri="{BB962C8B-B14F-4D97-AF65-F5344CB8AC3E}">
        <p14:creationId xmlns:p14="http://schemas.microsoft.com/office/powerpoint/2010/main" val="256220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F847-3427-E762-D063-27652872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FBBD3-F589-8E46-2359-01FC9697D0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7274" y="1164430"/>
            <a:ext cx="7032625" cy="32856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6718C2-3617-1921-655F-08194169EE3A}"/>
              </a:ext>
            </a:extLst>
          </p:cNvPr>
          <p:cNvSpPr txBox="1"/>
          <p:nvPr/>
        </p:nvSpPr>
        <p:spPr>
          <a:xfrm>
            <a:off x="1350169" y="464343"/>
            <a:ext cx="673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is the </a:t>
            </a:r>
            <a:r>
              <a:rPr lang="en-IN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 shows the Death Cases</a:t>
            </a: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111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074B-990B-8812-7F54-23C77A92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77C16-EEAC-A864-B8F9-0844E2059F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0660" y="1221581"/>
            <a:ext cx="6202680" cy="3411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46A163-3C05-9223-8DF2-F798A2D2D046}"/>
              </a:ext>
            </a:extLst>
          </p:cNvPr>
          <p:cNvSpPr txBox="1"/>
          <p:nvPr/>
        </p:nvSpPr>
        <p:spPr>
          <a:xfrm>
            <a:off x="842963" y="409575"/>
            <a:ext cx="740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is column where all the countries are listed and from where , After selecting the Specific Country , We can  Track COVID-19 cases.</a:t>
            </a:r>
          </a:p>
        </p:txBody>
      </p:sp>
    </p:spTree>
    <p:extLst>
      <p:ext uri="{BB962C8B-B14F-4D97-AF65-F5344CB8AC3E}">
        <p14:creationId xmlns:p14="http://schemas.microsoft.com/office/powerpoint/2010/main" val="225359035"/>
      </p:ext>
    </p:extLst>
  </p:cSld>
  <p:clrMapOvr>
    <a:masterClrMapping/>
  </p:clrMapOvr>
</p:sld>
</file>

<file path=ppt/theme/theme1.xml><?xml version="1.0" encoding="utf-8"?>
<a:theme xmlns:a="http://schemas.openxmlformats.org/drawingml/2006/main" name="Covi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8805A"/>
      </a:accent1>
      <a:accent2>
        <a:srgbClr val="B80D57"/>
      </a:accent2>
      <a:accent3>
        <a:srgbClr val="FFC95C"/>
      </a:accent3>
      <a:accent4>
        <a:srgbClr val="721B65"/>
      </a:accent4>
      <a:accent5>
        <a:srgbClr val="F85A5A"/>
      </a:accent5>
      <a:accent6>
        <a:srgbClr val="FEBE9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397</Words>
  <Application>Microsoft Office PowerPoint</Application>
  <PresentationFormat>On-screen Show (16:9)</PresentationFormat>
  <Paragraphs>56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Times New Roman</vt:lpstr>
      <vt:lpstr>Fira Sans Extra Condensed SemiBold</vt:lpstr>
      <vt:lpstr>Fira Sans Extra Condensed</vt:lpstr>
      <vt:lpstr>Fira Sans Extra Condensed Medium</vt:lpstr>
      <vt:lpstr>Arial</vt:lpstr>
      <vt:lpstr>Fira Sans</vt:lpstr>
      <vt:lpstr>Sitka Text</vt:lpstr>
      <vt:lpstr>Covid Infographics by Slidesgo</vt:lpstr>
      <vt:lpstr>Covid -19 Tracker</vt:lpstr>
      <vt:lpstr>What is COVID-19? Who is at risk?</vt:lpstr>
      <vt:lpstr>COVID-19 Symptoms</vt:lpstr>
      <vt:lpstr>How to Prevent COVID-19</vt:lpstr>
      <vt:lpstr>DO’S AND DON’T</vt:lpstr>
      <vt:lpstr> </vt:lpstr>
      <vt:lpstr>  </vt:lpstr>
      <vt:lpstr>  </vt:lpstr>
      <vt:lpstr>   </vt:lpstr>
      <vt:lpstr>  </vt:lpstr>
      <vt:lpstr>   COLUMN OF LIVE CASES BY COUNTRIES ACROSS THE WORLD.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Infographics</dc:title>
  <cp:lastModifiedBy>Yashasvi Gupta</cp:lastModifiedBy>
  <cp:revision>21</cp:revision>
  <dcterms:modified xsi:type="dcterms:W3CDTF">2022-05-27T08:11:42Z</dcterms:modified>
</cp:coreProperties>
</file>