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2595" y="2512770"/>
            <a:ext cx="7772400" cy="167975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40" y="4345230"/>
            <a:ext cx="6400800" cy="152705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E8E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E8E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E8E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595" y="2512770"/>
            <a:ext cx="7927850" cy="167975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      Fruttaspy</a:t>
            </a:r>
            <a:r>
              <a:rPr lang="en-US" sz="7200" b="1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Amit Kumar Tiwari 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Aravind Siddharth 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Palash Sharma 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Sirsikar Ajinkya Ashokrao 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Yash Sharma 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Fruttaspy is </a:t>
            </a:r>
            <a:r>
              <a:rPr lang="en-US" dirty="0" smtClean="0">
                <a:solidFill>
                  <a:schemeClr val="tx1"/>
                </a:solidFill>
              </a:rPr>
              <a:t>a web </a:t>
            </a:r>
            <a:r>
              <a:rPr lang="en-US" dirty="0">
                <a:solidFill>
                  <a:schemeClr val="tx1"/>
                </a:solidFill>
              </a:rPr>
              <a:t>application for the study of various types of fruits and classify them </a:t>
            </a:r>
            <a:r>
              <a:rPr lang="en-US" dirty="0" smtClean="0">
                <a:solidFill>
                  <a:schemeClr val="tx1"/>
                </a:solidFill>
              </a:rPr>
              <a:t>accordingly.</a:t>
            </a:r>
          </a:p>
          <a:p>
            <a:r>
              <a:rPr lang="en-US" dirty="0">
                <a:solidFill>
                  <a:schemeClr val="tx1"/>
                </a:solidFill>
              </a:rPr>
              <a:t>The objective of the project is to develop </a:t>
            </a:r>
            <a:r>
              <a:rPr lang="en-US" dirty="0" smtClean="0">
                <a:solidFill>
                  <a:schemeClr val="tx1"/>
                </a:solidFill>
              </a:rPr>
              <a:t>a web </a:t>
            </a:r>
            <a:r>
              <a:rPr lang="en-US" dirty="0">
                <a:solidFill>
                  <a:schemeClr val="tx1"/>
                </a:solidFill>
              </a:rPr>
              <a:t>application which can tell us the mineral content in a particular </a:t>
            </a:r>
            <a:r>
              <a:rPr lang="en-US" dirty="0" smtClean="0">
                <a:solidFill>
                  <a:schemeClr val="tx1"/>
                </a:solidFill>
              </a:rPr>
              <a:t>fruit</a:t>
            </a:r>
          </a:p>
          <a:p>
            <a:r>
              <a:rPr lang="en-US" dirty="0">
                <a:solidFill>
                  <a:schemeClr val="tx1"/>
                </a:solidFill>
              </a:rPr>
              <a:t>This web application would be helpful for Botanist, Nutritionist or someone who are interested in the study of fruits and its minerals content.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Methodology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the area of image recognition and classiﬁcation, the most successful </a:t>
            </a:r>
            <a:r>
              <a:rPr lang="en-IN" dirty="0" smtClean="0">
                <a:solidFill>
                  <a:schemeClr val="tx1"/>
                </a:solidFill>
              </a:rPr>
              <a:t>results were obtained using artiﬁcial neural networks.</a:t>
            </a:r>
          </a:p>
          <a:p>
            <a:r>
              <a:rPr lang="en-US" dirty="0">
                <a:solidFill>
                  <a:schemeClr val="tx1"/>
                </a:solidFill>
              </a:rPr>
              <a:t>We will be training dataset using Convolutional Neural Network (CNNs) and vgg16 model to enhance its accuracy.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Machine </a:t>
            </a:r>
            <a:r>
              <a:rPr lang="en-US" dirty="0" smtClean="0">
                <a:solidFill>
                  <a:schemeClr val="tx1"/>
                </a:solidFill>
              </a:rPr>
              <a:t>Learning model </a:t>
            </a:r>
            <a:r>
              <a:rPr lang="en-US" dirty="0">
                <a:solidFill>
                  <a:schemeClr val="tx1"/>
                </a:solidFill>
              </a:rPr>
              <a:t>will identify </a:t>
            </a:r>
            <a:r>
              <a:rPr lang="en-US" dirty="0" smtClean="0">
                <a:solidFill>
                  <a:schemeClr val="tx1"/>
                </a:solidFill>
              </a:rPr>
              <a:t>the class </a:t>
            </a:r>
            <a:r>
              <a:rPr lang="en-US" dirty="0">
                <a:solidFill>
                  <a:schemeClr val="tx1"/>
                </a:solidFill>
              </a:rPr>
              <a:t>of newly introduced images of </a:t>
            </a:r>
            <a:r>
              <a:rPr lang="en-US" dirty="0" smtClean="0">
                <a:solidFill>
                  <a:schemeClr val="tx1"/>
                </a:solidFill>
              </a:rPr>
              <a:t>fruits and </a:t>
            </a:r>
            <a:r>
              <a:rPr lang="en-US" dirty="0">
                <a:solidFill>
                  <a:schemeClr val="tx1"/>
                </a:solidFill>
              </a:rPr>
              <a:t>in addition, it will specify their mineral contents.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>
                <a:solidFill>
                  <a:schemeClr val="tx1"/>
                </a:solidFill>
              </a:rPr>
              <a:t>library will be used to convert desired output to speech format for more interactive user interface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/>
          </a:p>
          <a:p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4375" y="1596540"/>
            <a:ext cx="7635250" cy="39703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</a:rPr>
              <a:t>Convolutional </a:t>
            </a:r>
            <a:r>
              <a:rPr lang="en-IN" b="0" dirty="0">
                <a:solidFill>
                  <a:schemeClr val="tx1"/>
                </a:solidFill>
              </a:rPr>
              <a:t>neural networks (CNN) are part of the deep learning models. Such a network can be composed of convolutional layers, pooling </a:t>
            </a:r>
            <a:r>
              <a:rPr lang="en-IN" b="0" dirty="0" smtClean="0">
                <a:solidFill>
                  <a:schemeClr val="tx1"/>
                </a:solidFill>
              </a:rPr>
              <a:t>layers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b="0" dirty="0">
              <a:solidFill>
                <a:schemeClr val="tx1"/>
              </a:solidFill>
            </a:endParaRPr>
          </a:p>
          <a:p>
            <a:endParaRPr lang="en-IN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</a:rPr>
              <a:t>We will be using combination of network having different activation functions to enhance accuracy of modes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2" descr="F:\project work yash\nielit_calicut_project\vgg16-1-e1542731207177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" y="1238893"/>
            <a:ext cx="8958697" cy="50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2" y="1186572"/>
            <a:ext cx="1365195" cy="43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89" y="2517836"/>
            <a:ext cx="1828794" cy="30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21" y="4669288"/>
            <a:ext cx="1419060" cy="42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91" y="1186572"/>
            <a:ext cx="2200275" cy="42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3203336"/>
            <a:ext cx="1085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0" y="3541930"/>
            <a:ext cx="1085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10" y="3557588"/>
            <a:ext cx="1085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35" y="3541929"/>
            <a:ext cx="1085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3460511"/>
            <a:ext cx="1085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83" y="3300413"/>
            <a:ext cx="1189622" cy="28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65" y="3168456"/>
            <a:ext cx="1085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3039868"/>
            <a:ext cx="1242569" cy="2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46" y="3429000"/>
            <a:ext cx="180164" cy="24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29" y="3303834"/>
            <a:ext cx="15270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753559"/>
            <a:ext cx="2595984" cy="127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66590" y="1614741"/>
            <a:ext cx="458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Initially we’re trying with </a:t>
            </a:r>
            <a:r>
              <a:rPr lang="en-IN" dirty="0" err="1" smtClean="0"/>
              <a:t>relu</a:t>
            </a:r>
            <a:r>
              <a:rPr lang="en-IN" dirty="0" smtClean="0"/>
              <a:t> activation function with filter size and max pooling layer size as shown in picture. </a:t>
            </a:r>
          </a:p>
          <a:p>
            <a:r>
              <a:rPr lang="en-IN" dirty="0" smtClean="0"/>
              <a:t>We will be making modifications in parameters and function to enhance overall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1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Fruttaspy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Total number of images are 59842, image size is 100x100 pixels in jpg format.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Dataset includes: Apples (different varieties: Golden, Golden-Red, Granny Smith, Red, Red Delicious), Apricot, Avocado, Avocado ripe, Banana (Yellow, Red), Cactus fruit, Cantaloupe (2 varieties), </a:t>
            </a:r>
            <a:r>
              <a:rPr lang="en-US" dirty="0" err="1">
                <a:solidFill>
                  <a:schemeClr val="tx1"/>
                </a:solidFill>
              </a:rPr>
              <a:t>Carambula</a:t>
            </a:r>
            <a:r>
              <a:rPr lang="en-US" dirty="0">
                <a:solidFill>
                  <a:schemeClr val="tx1"/>
                </a:solidFill>
              </a:rPr>
              <a:t>, Cherry (different varieties, Rainier), Cherry Wax (Yellow, Red, Black), Clementine, </a:t>
            </a:r>
            <a:r>
              <a:rPr lang="en-US" dirty="0" err="1">
                <a:solidFill>
                  <a:schemeClr val="tx1"/>
                </a:solidFill>
              </a:rPr>
              <a:t>Cocos</a:t>
            </a:r>
            <a:r>
              <a:rPr lang="en-US" dirty="0">
                <a:solidFill>
                  <a:schemeClr val="tx1"/>
                </a:solidFill>
              </a:rPr>
              <a:t>, Dates, Granadilla, Grape (Blue, Pink, White (different varieties)), Grapefruit (Pink, White), Guava, Huckleberry, Kiwi, Kaki, </a:t>
            </a:r>
            <a:r>
              <a:rPr lang="en-US" dirty="0" err="1">
                <a:solidFill>
                  <a:schemeClr val="tx1"/>
                </a:solidFill>
              </a:rPr>
              <a:t>Kumsquats</a:t>
            </a:r>
            <a:r>
              <a:rPr lang="en-US" dirty="0">
                <a:solidFill>
                  <a:schemeClr val="tx1"/>
                </a:solidFill>
              </a:rPr>
              <a:t>, Lemon (normal, Meyer), Lime, Lychee, </a:t>
            </a:r>
            <a:r>
              <a:rPr lang="en-US" dirty="0" err="1">
                <a:solidFill>
                  <a:schemeClr val="tx1"/>
                </a:solidFill>
              </a:rPr>
              <a:t>Mandarine</a:t>
            </a:r>
            <a:r>
              <a:rPr lang="en-US" dirty="0">
                <a:solidFill>
                  <a:schemeClr val="tx1"/>
                </a:solidFill>
              </a:rPr>
              <a:t>, Mango, </a:t>
            </a:r>
            <a:r>
              <a:rPr lang="en-US" dirty="0" err="1">
                <a:solidFill>
                  <a:schemeClr val="tx1"/>
                </a:solidFill>
              </a:rPr>
              <a:t>Maracuja</a:t>
            </a:r>
            <a:r>
              <a:rPr lang="en-US" dirty="0">
                <a:solidFill>
                  <a:schemeClr val="tx1"/>
                </a:solidFill>
              </a:rPr>
              <a:t>, Melon </a:t>
            </a:r>
            <a:r>
              <a:rPr lang="en-US" dirty="0" err="1">
                <a:solidFill>
                  <a:schemeClr val="tx1"/>
                </a:solidFill>
              </a:rPr>
              <a:t>Piel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Sapo</a:t>
            </a:r>
            <a:r>
              <a:rPr lang="en-US" dirty="0">
                <a:solidFill>
                  <a:schemeClr val="tx1"/>
                </a:solidFill>
              </a:rPr>
              <a:t>, Mulberry, Nectarine, Orange, Papaya, Passion fruit, Peach (different varieties), </a:t>
            </a:r>
            <a:r>
              <a:rPr lang="en-US" dirty="0" err="1">
                <a:solidFill>
                  <a:schemeClr val="tx1"/>
                </a:solidFill>
              </a:rPr>
              <a:t>Pepino</a:t>
            </a:r>
            <a:r>
              <a:rPr lang="en-US" dirty="0">
                <a:solidFill>
                  <a:schemeClr val="tx1"/>
                </a:solidFill>
              </a:rPr>
              <a:t>, Pear (different varieties, Abate, Monster, Williams), </a:t>
            </a:r>
            <a:r>
              <a:rPr lang="en-US" dirty="0" err="1">
                <a:solidFill>
                  <a:schemeClr val="tx1"/>
                </a:solidFill>
              </a:rPr>
              <a:t>Physalis</a:t>
            </a:r>
            <a:r>
              <a:rPr lang="en-US" dirty="0">
                <a:solidFill>
                  <a:schemeClr val="tx1"/>
                </a:solidFill>
              </a:rPr>
              <a:t> (normal, with Husk), Pineapple (normal, Mini), </a:t>
            </a:r>
            <a:r>
              <a:rPr lang="en-US" dirty="0" err="1">
                <a:solidFill>
                  <a:schemeClr val="tx1"/>
                </a:solidFill>
              </a:rPr>
              <a:t>Pitahaya</a:t>
            </a:r>
            <a:r>
              <a:rPr lang="en-US" dirty="0">
                <a:solidFill>
                  <a:schemeClr val="tx1"/>
                </a:solidFill>
              </a:rPr>
              <a:t> Red, Plum, Pomegranate, Quince, </a:t>
            </a:r>
            <a:r>
              <a:rPr lang="en-US" dirty="0" err="1">
                <a:solidFill>
                  <a:schemeClr val="tx1"/>
                </a:solidFill>
              </a:rPr>
              <a:t>Rambutan</a:t>
            </a:r>
            <a:r>
              <a:rPr lang="en-US" dirty="0">
                <a:solidFill>
                  <a:schemeClr val="tx1"/>
                </a:solidFill>
              </a:rPr>
              <a:t>, Raspberry, Redcurrant, </a:t>
            </a:r>
            <a:r>
              <a:rPr lang="en-US" dirty="0" err="1">
                <a:solidFill>
                  <a:schemeClr val="tx1"/>
                </a:solidFill>
              </a:rPr>
              <a:t>Salak</a:t>
            </a:r>
            <a:r>
              <a:rPr lang="en-US" dirty="0">
                <a:solidFill>
                  <a:schemeClr val="tx1"/>
                </a:solidFill>
              </a:rPr>
              <a:t>, Strawberry (normal, Wedge), </a:t>
            </a:r>
            <a:r>
              <a:rPr lang="en-US" dirty="0" err="1">
                <a:solidFill>
                  <a:schemeClr val="tx1"/>
                </a:solidFill>
              </a:rPr>
              <a:t>Tamarillo</a:t>
            </a:r>
            <a:r>
              <a:rPr lang="en-US" dirty="0">
                <a:solidFill>
                  <a:schemeClr val="tx1"/>
                </a:solidFill>
              </a:rPr>
              <a:t>, Tangelo, Tomato (different varieties, Maroon, Cherry Red), Walnut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Fruttaspy Categories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project work yash\nielit_calicut_project\p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6540"/>
            <a:ext cx="3961180" cy="48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8" t="7282" r="29722" b="7993"/>
          <a:stretch/>
        </p:blipFill>
        <p:spPr bwMode="auto">
          <a:xfrm>
            <a:off x="3961180" y="1596539"/>
            <a:ext cx="5182819" cy="489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9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670" y="1901950"/>
            <a:ext cx="7482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 smtClean="0"/>
              <a:t>We are classifying different types of models, training ML model using 83 classes of fruits and predicting to </a:t>
            </a:r>
            <a:r>
              <a:rPr lang="en-US" dirty="0" smtClean="0"/>
              <a:t>identify </a:t>
            </a:r>
            <a:r>
              <a:rPr lang="en-US" dirty="0"/>
              <a:t>the class of newly introduced images of fruits and in addition, it will specify their mineral contents.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addition, we are trying to develop text to speech converter using NLP techniques. </a:t>
            </a:r>
            <a:endParaRPr lang="en-US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81425" y="550893"/>
            <a:ext cx="137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Summary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7900" y="527605"/>
            <a:ext cx="271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Fruttaspy Web-application </a:t>
            </a:r>
            <a:endParaRPr lang="en-IN" dirty="0"/>
          </a:p>
        </p:txBody>
      </p:sp>
      <p:pic>
        <p:nvPicPr>
          <p:cNvPr id="5122" name="Picture 2" descr="C:\Users\HP\Downloads\imag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596540"/>
            <a:ext cx="8643445" cy="47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2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516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     Fruttaspy </vt:lpstr>
      <vt:lpstr>Introduction</vt:lpstr>
      <vt:lpstr>Methodology:</vt:lpstr>
      <vt:lpstr>CNN</vt:lpstr>
      <vt:lpstr>Working</vt:lpstr>
      <vt:lpstr>Fruttaspy dataset</vt:lpstr>
      <vt:lpstr>Fruttaspy Categories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yash sharma</cp:lastModifiedBy>
  <cp:revision>33</cp:revision>
  <dcterms:created xsi:type="dcterms:W3CDTF">2013-08-21T19:17:07Z</dcterms:created>
  <dcterms:modified xsi:type="dcterms:W3CDTF">2018-12-28T10:13:10Z</dcterms:modified>
</cp:coreProperties>
</file>