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6/18/2024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E139-DB55-FB7B-6D82-445AA5E60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Coffee Shop Sales </a:t>
            </a:r>
            <a:r>
              <a:rPr lang="en-US" sz="7200" dirty="0" err="1"/>
              <a:t>ANalysis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61068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9BA7-B895-FD4A-BA3B-6AD04792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9441633" cy="74280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0EA2-9B29-E893-DA53-86F2031BB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360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objective of this project is to analyze retail sales data to gain actionable insights that will enhance the performance of the Coffee Shop. </a:t>
            </a:r>
          </a:p>
          <a:p>
            <a:pPr marL="0" indent="0">
              <a:buNone/>
            </a:pPr>
            <a:r>
              <a:rPr lang="en-US" dirty="0"/>
              <a:t>Recommended Analysis:</a:t>
            </a:r>
          </a:p>
          <a:p>
            <a:r>
              <a:rPr lang="en-US" dirty="0"/>
              <a:t>How do sales vary by day of the week and hour of the day? Are there any peak times for sales activity? </a:t>
            </a:r>
          </a:p>
          <a:p>
            <a:r>
              <a:rPr lang="en-US" dirty="0"/>
              <a:t>What is the total sales revenue for each month? How do sales vary across different store locations?</a:t>
            </a:r>
          </a:p>
          <a:p>
            <a:r>
              <a:rPr lang="en-US" dirty="0"/>
              <a:t>What is the average price/order per person Which products are the bestselling in terms of quantity and revenue?</a:t>
            </a:r>
          </a:p>
          <a:p>
            <a:r>
              <a:rPr lang="en-US" dirty="0"/>
              <a:t>How do sales vary by product category and type? </a:t>
            </a:r>
          </a:p>
        </p:txBody>
      </p:sp>
    </p:spTree>
    <p:extLst>
      <p:ext uri="{BB962C8B-B14F-4D97-AF65-F5344CB8AC3E}">
        <p14:creationId xmlns:p14="http://schemas.microsoft.com/office/powerpoint/2010/main" val="3778882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</TotalTime>
  <Words>108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Rockwell</vt:lpstr>
      <vt:lpstr>Rockwell Condensed</vt:lpstr>
      <vt:lpstr>Wingdings</vt:lpstr>
      <vt:lpstr>Wood Type</vt:lpstr>
      <vt:lpstr>Coffee Shop Sales ANalysis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ANalysis</dc:title>
  <dc:creator>sushamashete5@gmail.com</dc:creator>
  <cp:lastModifiedBy>sushamashete5@gmail.com</cp:lastModifiedBy>
  <cp:revision>1</cp:revision>
  <dcterms:created xsi:type="dcterms:W3CDTF">2024-06-18T07:28:11Z</dcterms:created>
  <dcterms:modified xsi:type="dcterms:W3CDTF">2024-06-18T07:33:09Z</dcterms:modified>
</cp:coreProperties>
</file>