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56"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sz="4000" dirty="0"/>
              <a:t>Video Games Sales Analysis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Key Aspect: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4462899"/>
          </a:xfrm>
        </p:spPr>
        <p:txBody>
          <a:bodyPr/>
          <a:lstStyle/>
          <a:p>
            <a:pPr algn="just"/>
            <a:r>
              <a:rPr lang="en-US" sz="2000" dirty="0"/>
              <a:t>Video Games Sales Analysis is a comprehensive examination of the performance and trends within the gaming industry. By analyzing sales data from regions such as North America, Japan, the EU, Africa, and the rest of the world, it provides insights into market dynamics and consumer preferences. Key aspects include sales trends over time, genre popularity, and the impact of critic scores on sales. The analysis also delves into the performance of different gaming consoles and the influence of major publishers and developers. Understanding these elements helps identify top-selling games and forecast future trends. This analysis is crucial for game developers, marketers, and investors to make informed decisions and strategize effectively in a competitive market.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A557-EEF2-03CE-EE10-CB295D98E1D3}"/>
              </a:ext>
            </a:extLst>
          </p:cNvPr>
          <p:cNvSpPr>
            <a:spLocks noGrp="1"/>
          </p:cNvSpPr>
          <p:nvPr>
            <p:ph type="title"/>
          </p:nvPr>
        </p:nvSpPr>
        <p:spPr/>
        <p:txBody>
          <a:bodyPr/>
          <a:lstStyle/>
          <a:p>
            <a:r>
              <a:rPr lang="en-US" dirty="0"/>
              <a:t>Recommended Analysis</a:t>
            </a:r>
          </a:p>
        </p:txBody>
      </p:sp>
      <p:sp>
        <p:nvSpPr>
          <p:cNvPr id="3" name="Slide Number Placeholder 2">
            <a:extLst>
              <a:ext uri="{FF2B5EF4-FFF2-40B4-BE49-F238E27FC236}">
                <a16:creationId xmlns:a16="http://schemas.microsoft.com/office/drawing/2014/main" id="{41848C43-436C-4E03-A0B0-1BC3E35969B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Box 3">
            <a:extLst>
              <a:ext uri="{FF2B5EF4-FFF2-40B4-BE49-F238E27FC236}">
                <a16:creationId xmlns:a16="http://schemas.microsoft.com/office/drawing/2014/main" id="{FB4F6ABC-2233-D4EB-9DB7-61107ADC6FF1}"/>
              </a:ext>
            </a:extLst>
          </p:cNvPr>
          <p:cNvSpPr txBox="1"/>
          <p:nvPr/>
        </p:nvSpPr>
        <p:spPr>
          <a:xfrm>
            <a:off x="373711" y="1367624"/>
            <a:ext cx="11012557"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Which titles sold the most worldwide?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Which year had the highest sales? Has the industry grown over time?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Do any consoles seem to specialize in a particular genre?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What titles are popular in one region but flop in another?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Which Publishers are Most Successful?</a:t>
            </a:r>
          </a:p>
        </p:txBody>
      </p:sp>
    </p:spTree>
    <p:extLst>
      <p:ext uri="{BB962C8B-B14F-4D97-AF65-F5344CB8AC3E}">
        <p14:creationId xmlns:p14="http://schemas.microsoft.com/office/powerpoint/2010/main" val="140653538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TotalTime>
  <Words>190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Trade Gothic LT Pro</vt:lpstr>
      <vt:lpstr>Trebuchet MS</vt:lpstr>
      <vt:lpstr>Office Theme</vt:lpstr>
      <vt:lpstr>Video Games Sales Analysis</vt:lpstr>
      <vt:lpstr>Key Aspect:</vt:lpstr>
      <vt:lpstr>Recommended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 Sales Analysis</dc:title>
  <dc:creator>sushamashete5@gmail.com</dc:creator>
  <cp:lastModifiedBy>sushamashete5@gmail.com</cp:lastModifiedBy>
  <cp:revision>2</cp:revision>
  <dcterms:created xsi:type="dcterms:W3CDTF">2024-06-18T07:00:54Z</dcterms:created>
  <dcterms:modified xsi:type="dcterms:W3CDTF">2024-06-18T07:10:18Z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