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A09A-4C58-6E0C-CA87-A55146485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67AC7-D8EE-FE12-510E-9CDEE0B36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8FF9-1906-C2CB-A963-33471A24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3C0-D5FD-46C1-8878-5A12262C192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E711-B775-0377-A070-3BDB8DD7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184E-EF1B-4495-9B4A-D6139E0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2E9D-5277-409D-AF05-C6F19FB6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7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71BF-DDF8-DB2B-4EFE-9AAFDF6F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0EC45-4175-A26B-313D-5194CD6BA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2F8E8-3F90-50D3-0756-726C69C5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3C0-D5FD-46C1-8878-5A12262C192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C8372-B9F9-CFA0-358A-E17EC8AA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BEB1-38D1-FB88-BBE7-4604534B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2E9D-5277-409D-AF05-C6F19FB6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BF2AF-C384-0867-58B0-7ECB0AD6A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1425C-2F64-215D-7C46-D241125A9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FA9F0-BFE2-0309-ED1F-BCC414F5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3C0-D5FD-46C1-8878-5A12262C192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C99F-AECE-F10A-A532-982E8F1D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8C03-223F-EF89-B173-307AD61C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2E9D-5277-409D-AF05-C6F19FB6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5D95-AFAA-53CF-8CF7-6BC5845D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7AF3-B315-39F6-F8D6-F62F132E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4B0A-AC7D-4524-C045-3ABFD86A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3C0-D5FD-46C1-8878-5A12262C192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C7A5-1026-4528-7F25-61E9BE1C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BC24F-C8CD-0B05-CB39-1B150B0B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2E9D-5277-409D-AF05-C6F19FB6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9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99AB-9B3E-156F-48C4-B9B86913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03B3F-B534-2F62-56E4-8EBD541DD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FF7B-9A53-D122-5A33-57FED269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3C0-D5FD-46C1-8878-5A12262C192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B5E4-6E84-F031-1C66-C1D22F81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F579-8C6D-B26B-A9BE-0FD11089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2E9D-5277-409D-AF05-C6F19FB6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7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AD38-7BDE-00F5-F263-771EFD00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851F-BFB0-0BBE-27F5-418A086AF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A96E3-E3AF-1FC5-3574-6ACA124CA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D5407-13A8-1093-0731-FF2F317F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3C0-D5FD-46C1-8878-5A12262C192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DAB0D-B6E7-DE24-6AB7-5E6CB4A4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6ED06-DB61-0797-79AF-EEF3DFC8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2E9D-5277-409D-AF05-C6F19FB6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1CFA-88B5-5D7B-A7F7-42F0290F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D415B-964E-D931-5093-B419BB2B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63888-D491-2BE1-654F-20FA28C5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A7779-0DDC-D167-79F3-B35CCD048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08B3D-868F-CE58-CBF0-49EF01C70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8FB2-63BA-BBA0-53CB-6133FB79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3C0-D5FD-46C1-8878-5A12262C192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A856A-9D0B-A721-A7CE-A987A226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DDE39-23F6-8669-F430-34424441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2E9D-5277-409D-AF05-C6F19FB6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66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AF65-A3F0-EF13-45A1-E925D6F9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0584-7696-488F-0A8C-E12AB75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3C0-D5FD-46C1-8878-5A12262C192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689E-9810-74CF-9760-5495407A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717D7-8014-B63C-E8CF-C3285799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2E9D-5277-409D-AF05-C6F19FB6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6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62135-7FD5-DE86-57D5-39BBFB21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3C0-D5FD-46C1-8878-5A12262C192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9E81B-9E08-34E6-7265-9405DCD2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BE4CD-E83D-29EE-3B20-20F01CC6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2E9D-5277-409D-AF05-C6F19FB6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1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947-B2A6-9332-2090-FED50412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A1DE-057E-95BF-8D2A-EA1BD4A0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43999-459D-CC3D-37C6-46A9F9D0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20F1B-7E22-1460-E067-B5AF09B7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3C0-D5FD-46C1-8878-5A12262C192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22A9-2C14-35D8-DEC7-F63B0626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F87E3-349B-B090-8544-47417913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2E9D-5277-409D-AF05-C6F19FB6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19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142B-26D8-3DD0-D0FB-A5630261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7D614-CD60-7015-4C15-4B63C6D04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2C24E-73AB-5814-3DA9-C91AEA655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78B02-8FDC-0B77-3354-A14A7009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3C0-D5FD-46C1-8878-5A12262C192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677A7-6457-5566-E9DC-326832C1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81D6C-D01D-31DB-1A6E-5360A045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2E9D-5277-409D-AF05-C6F19FB6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2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E1D95-D662-6833-7DCF-69837ACB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E5DCC-72C1-B1D7-F843-373333B32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84323-3D1B-5AB9-A4C7-47B1D4CD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5C3C0-D5FD-46C1-8878-5A12262C192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84DF-58AE-EFE7-DFF3-C308739F2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3A25A-82EE-096A-640A-416BE70F2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2E9D-5277-409D-AF05-C6F19FB6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8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6862-BF93-31D8-8B19-29DCF89D5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Confusion Metrics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0F056-3FD1-0653-4FD4-B0BEDB4B7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3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6EA4-FD5F-E74F-EDBF-38D4DA3B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Confusion Metrics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DAFA-CA04-3202-BFFC-288EB4F2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Confusion metrics, also known as confusion matrices, are a way to evaluate the performance of a classification model by comparing the predicted and actual class labels of a dataset. They provide insights into the model's accuracy and error rates for different classes. Confusion metrics are commonly used in machine learning and are particularly useful when dealing with imbalanced datasets.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30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7229-F582-4870-FCF6-4D06C771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Look Like.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BC4559-D905-EAEF-B95C-C8B058491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072"/>
            <a:ext cx="10515600" cy="4664003"/>
          </a:xfrm>
        </p:spPr>
      </p:pic>
    </p:spTree>
    <p:extLst>
      <p:ext uri="{BB962C8B-B14F-4D97-AF65-F5344CB8AC3E}">
        <p14:creationId xmlns:p14="http://schemas.microsoft.com/office/powerpoint/2010/main" val="246863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F84C-74BC-7E9A-1693-F8070802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lements of the confusion matrix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68B5-8A86-CEBC-4AA8-2E29784B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True Positives (TP): The number of instances that are correctly predicted as positive (actual positive, predicted positive).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False Positives (FP): The number of instances that are incorrectly predicted as positive (actual negative, predicted positive).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False Negatives (FN): The number of instances that are incorrectly predicted as negative (actual positive, predicted negative).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True Negatives (TN): The number of instances that are correctly predicted as negative (actual negative, predicted negative).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85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4E6E-E7F6-20D8-5D71-555A825C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Based on these values, several metrics can be derived to evaluate the model's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B32A-201D-8DE3-550D-38472EC4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Accuracy: It is the overall accuracy of the model and is calculated as (TP + TN) / (TP + FP + FN + TN). It represents the proportion of correctly classified instances.</a:t>
            </a:r>
          </a:p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Precision: Precision is the proportion of true positive predictions among all positive predictions and is calculated as TP / (TP + FP). It measures the model's ability to correctly identify positive instances.</a:t>
            </a:r>
          </a:p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Recall (Sensitivity or True Positive Rate): Recall is the proportion of true positive predictions among all actual positive instances and is calculated as TP / (TP + FN). It measures the model's ability to correctly capture positive instances.</a:t>
            </a:r>
          </a:p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Specificity (True Negative Rate): Specificity is the proportion of true negative predictions among all actual negative instances and is calculated as TN / (TN + FP). It measures the model's ability to correctly identify negative instances.</a:t>
            </a:r>
          </a:p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F1 Score: The F1 score is the harmonic mean of precision and recall, and it provides a single metric that balances both precision and recall. It is calculated as 2 * (precision * recall) / (precision + recall).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6206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Confusion Metrics</vt:lpstr>
      <vt:lpstr>What is Confusion Metrics ?</vt:lpstr>
      <vt:lpstr>How it Look Like.</vt:lpstr>
      <vt:lpstr>Elements of the confusion matrix </vt:lpstr>
      <vt:lpstr>Based on these values, several metrics can be derived to evaluate the model's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Metrics</dc:title>
  <dc:creator>Yash Ankleshwariya</dc:creator>
  <cp:lastModifiedBy>Yash Ankleshwariya</cp:lastModifiedBy>
  <cp:revision>1</cp:revision>
  <dcterms:created xsi:type="dcterms:W3CDTF">2023-04-30T05:02:49Z</dcterms:created>
  <dcterms:modified xsi:type="dcterms:W3CDTF">2023-04-30T05:02:49Z</dcterms:modified>
</cp:coreProperties>
</file>