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Ankleshwariya" userId="7e9b5a68d9267a2f" providerId="LiveId" clId="{1EA2D5F2-87BF-4E6F-9AB7-080CFD4B1421}"/>
    <pc:docChg chg="addSld modSld">
      <pc:chgData name="Yash Ankleshwariya" userId="7e9b5a68d9267a2f" providerId="LiveId" clId="{1EA2D5F2-87BF-4E6F-9AB7-080CFD4B1421}" dt="2023-06-15T11:31:08.572" v="2"/>
      <pc:docMkLst>
        <pc:docMk/>
      </pc:docMkLst>
      <pc:sldChg chg="modSp new mod">
        <pc:chgData name="Yash Ankleshwariya" userId="7e9b5a68d9267a2f" providerId="LiveId" clId="{1EA2D5F2-87BF-4E6F-9AB7-080CFD4B1421}" dt="2023-06-15T11:31:08.572" v="2"/>
        <pc:sldMkLst>
          <pc:docMk/>
          <pc:sldMk cId="3422778736" sldId="262"/>
        </pc:sldMkLst>
        <pc:spChg chg="mod">
          <ac:chgData name="Yash Ankleshwariya" userId="7e9b5a68d9267a2f" providerId="LiveId" clId="{1EA2D5F2-87BF-4E6F-9AB7-080CFD4B1421}" dt="2023-06-15T11:31:08.572" v="2"/>
          <ac:spMkLst>
            <pc:docMk/>
            <pc:sldMk cId="3422778736" sldId="262"/>
            <ac:spMk id="2" creationId="{FC77A7C7-B2FF-EBF7-632C-663A8107204B}"/>
          </ac:spMkLst>
        </pc:spChg>
        <pc:spChg chg="mod">
          <ac:chgData name="Yash Ankleshwariya" userId="7e9b5a68d9267a2f" providerId="LiveId" clId="{1EA2D5F2-87BF-4E6F-9AB7-080CFD4B1421}" dt="2023-06-15T11:31:03.920" v="1"/>
          <ac:spMkLst>
            <pc:docMk/>
            <pc:sldMk cId="3422778736" sldId="262"/>
            <ac:spMk id="3" creationId="{8EE6C288-01AC-2561-94A5-9A597F23FC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92C-441B-5F9A-6AA6-6E424952F7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DF2E65-546E-B673-97C0-F47AF6BE8C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AF46D2-7E9C-C0C1-A7D4-861CF596BDEE}"/>
              </a:ext>
            </a:extLst>
          </p:cNvPr>
          <p:cNvSpPr>
            <a:spLocks noGrp="1"/>
          </p:cNvSpPr>
          <p:nvPr>
            <p:ph type="dt" sz="half" idx="10"/>
          </p:nvPr>
        </p:nvSpPr>
        <p:spPr/>
        <p:txBody>
          <a:bodyPr/>
          <a:lstStyle/>
          <a:p>
            <a:fld id="{30317E40-9B5E-4799-9011-56979081E450}" type="datetimeFigureOut">
              <a:rPr lang="en-IN" smtClean="0"/>
              <a:t>15-06-2023</a:t>
            </a:fld>
            <a:endParaRPr lang="en-IN"/>
          </a:p>
        </p:txBody>
      </p:sp>
      <p:sp>
        <p:nvSpPr>
          <p:cNvPr id="5" name="Footer Placeholder 4">
            <a:extLst>
              <a:ext uri="{FF2B5EF4-FFF2-40B4-BE49-F238E27FC236}">
                <a16:creationId xmlns:a16="http://schemas.microsoft.com/office/drawing/2014/main" id="{5B5BCE64-8E30-5696-9D3A-D78F82BDB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7C861-04EA-246F-84A3-67DE9D1A2146}"/>
              </a:ext>
            </a:extLst>
          </p:cNvPr>
          <p:cNvSpPr>
            <a:spLocks noGrp="1"/>
          </p:cNvSpPr>
          <p:nvPr>
            <p:ph type="sldNum" sz="quarter" idx="12"/>
          </p:nvPr>
        </p:nvSpPr>
        <p:spPr/>
        <p:txBody>
          <a:bodyPr/>
          <a:lstStyle/>
          <a:p>
            <a:fld id="{2849B1F1-1A92-424D-B076-B6B77F5B0F34}" type="slidenum">
              <a:rPr lang="en-IN" smtClean="0"/>
              <a:t>‹#›</a:t>
            </a:fld>
            <a:endParaRPr lang="en-IN"/>
          </a:p>
        </p:txBody>
      </p:sp>
    </p:spTree>
    <p:extLst>
      <p:ext uri="{BB962C8B-B14F-4D97-AF65-F5344CB8AC3E}">
        <p14:creationId xmlns:p14="http://schemas.microsoft.com/office/powerpoint/2010/main" val="230586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7314-E3F9-0A13-BD19-BCB105E6D5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600C25-4B39-8AD7-5005-433216DC5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1D6627-AFAA-6B66-0893-293CA2D48489}"/>
              </a:ext>
            </a:extLst>
          </p:cNvPr>
          <p:cNvSpPr>
            <a:spLocks noGrp="1"/>
          </p:cNvSpPr>
          <p:nvPr>
            <p:ph type="dt" sz="half" idx="10"/>
          </p:nvPr>
        </p:nvSpPr>
        <p:spPr/>
        <p:txBody>
          <a:bodyPr/>
          <a:lstStyle/>
          <a:p>
            <a:fld id="{30317E40-9B5E-4799-9011-56979081E450}" type="datetimeFigureOut">
              <a:rPr lang="en-IN" smtClean="0"/>
              <a:t>15-06-2023</a:t>
            </a:fld>
            <a:endParaRPr lang="en-IN"/>
          </a:p>
        </p:txBody>
      </p:sp>
      <p:sp>
        <p:nvSpPr>
          <p:cNvPr id="5" name="Footer Placeholder 4">
            <a:extLst>
              <a:ext uri="{FF2B5EF4-FFF2-40B4-BE49-F238E27FC236}">
                <a16:creationId xmlns:a16="http://schemas.microsoft.com/office/drawing/2014/main" id="{6D01B967-7B9D-2ABF-7015-2A3D614B8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0FA2F9-646E-4145-6550-B9AE67700DF3}"/>
              </a:ext>
            </a:extLst>
          </p:cNvPr>
          <p:cNvSpPr>
            <a:spLocks noGrp="1"/>
          </p:cNvSpPr>
          <p:nvPr>
            <p:ph type="sldNum" sz="quarter" idx="12"/>
          </p:nvPr>
        </p:nvSpPr>
        <p:spPr/>
        <p:txBody>
          <a:bodyPr/>
          <a:lstStyle/>
          <a:p>
            <a:fld id="{2849B1F1-1A92-424D-B076-B6B77F5B0F34}" type="slidenum">
              <a:rPr lang="en-IN" smtClean="0"/>
              <a:t>‹#›</a:t>
            </a:fld>
            <a:endParaRPr lang="en-IN"/>
          </a:p>
        </p:txBody>
      </p:sp>
    </p:spTree>
    <p:extLst>
      <p:ext uri="{BB962C8B-B14F-4D97-AF65-F5344CB8AC3E}">
        <p14:creationId xmlns:p14="http://schemas.microsoft.com/office/powerpoint/2010/main" val="2585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9E460-B9B0-FC97-3C45-972A406B4C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0BA908-4C81-D2E2-73B4-8B633413CA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6681C-24D7-6506-8DD3-5D937FBC2CAB}"/>
              </a:ext>
            </a:extLst>
          </p:cNvPr>
          <p:cNvSpPr>
            <a:spLocks noGrp="1"/>
          </p:cNvSpPr>
          <p:nvPr>
            <p:ph type="dt" sz="half" idx="10"/>
          </p:nvPr>
        </p:nvSpPr>
        <p:spPr/>
        <p:txBody>
          <a:bodyPr/>
          <a:lstStyle/>
          <a:p>
            <a:fld id="{30317E40-9B5E-4799-9011-56979081E450}" type="datetimeFigureOut">
              <a:rPr lang="en-IN" smtClean="0"/>
              <a:t>15-06-2023</a:t>
            </a:fld>
            <a:endParaRPr lang="en-IN"/>
          </a:p>
        </p:txBody>
      </p:sp>
      <p:sp>
        <p:nvSpPr>
          <p:cNvPr id="5" name="Footer Placeholder 4">
            <a:extLst>
              <a:ext uri="{FF2B5EF4-FFF2-40B4-BE49-F238E27FC236}">
                <a16:creationId xmlns:a16="http://schemas.microsoft.com/office/drawing/2014/main" id="{8FA50E29-2AF5-C372-9FDE-0AD7DC6F4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9D258-7C23-ED63-49F3-116CA3855FE5}"/>
              </a:ext>
            </a:extLst>
          </p:cNvPr>
          <p:cNvSpPr>
            <a:spLocks noGrp="1"/>
          </p:cNvSpPr>
          <p:nvPr>
            <p:ph type="sldNum" sz="quarter" idx="12"/>
          </p:nvPr>
        </p:nvSpPr>
        <p:spPr/>
        <p:txBody>
          <a:bodyPr/>
          <a:lstStyle/>
          <a:p>
            <a:fld id="{2849B1F1-1A92-424D-B076-B6B77F5B0F34}" type="slidenum">
              <a:rPr lang="en-IN" smtClean="0"/>
              <a:t>‹#›</a:t>
            </a:fld>
            <a:endParaRPr lang="en-IN"/>
          </a:p>
        </p:txBody>
      </p:sp>
    </p:spTree>
    <p:extLst>
      <p:ext uri="{BB962C8B-B14F-4D97-AF65-F5344CB8AC3E}">
        <p14:creationId xmlns:p14="http://schemas.microsoft.com/office/powerpoint/2010/main" val="124937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CF39-2F8A-7B79-F1C6-E29BFDA594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96D25C-B1E9-F10F-8E13-782F3E58ED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F1658-DFC0-9D3F-1AAE-491C63C6A010}"/>
              </a:ext>
            </a:extLst>
          </p:cNvPr>
          <p:cNvSpPr>
            <a:spLocks noGrp="1"/>
          </p:cNvSpPr>
          <p:nvPr>
            <p:ph type="dt" sz="half" idx="10"/>
          </p:nvPr>
        </p:nvSpPr>
        <p:spPr/>
        <p:txBody>
          <a:bodyPr/>
          <a:lstStyle/>
          <a:p>
            <a:fld id="{30317E40-9B5E-4799-9011-56979081E450}" type="datetimeFigureOut">
              <a:rPr lang="en-IN" smtClean="0"/>
              <a:t>15-06-2023</a:t>
            </a:fld>
            <a:endParaRPr lang="en-IN"/>
          </a:p>
        </p:txBody>
      </p:sp>
      <p:sp>
        <p:nvSpPr>
          <p:cNvPr id="5" name="Footer Placeholder 4">
            <a:extLst>
              <a:ext uri="{FF2B5EF4-FFF2-40B4-BE49-F238E27FC236}">
                <a16:creationId xmlns:a16="http://schemas.microsoft.com/office/drawing/2014/main" id="{E5CAF082-037E-3146-3D30-AD360410F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CBDD95-5FC5-EC15-335D-04E526292D84}"/>
              </a:ext>
            </a:extLst>
          </p:cNvPr>
          <p:cNvSpPr>
            <a:spLocks noGrp="1"/>
          </p:cNvSpPr>
          <p:nvPr>
            <p:ph type="sldNum" sz="quarter" idx="12"/>
          </p:nvPr>
        </p:nvSpPr>
        <p:spPr/>
        <p:txBody>
          <a:bodyPr/>
          <a:lstStyle/>
          <a:p>
            <a:fld id="{2849B1F1-1A92-424D-B076-B6B77F5B0F34}" type="slidenum">
              <a:rPr lang="en-IN" smtClean="0"/>
              <a:t>‹#›</a:t>
            </a:fld>
            <a:endParaRPr lang="en-IN"/>
          </a:p>
        </p:txBody>
      </p:sp>
    </p:spTree>
    <p:extLst>
      <p:ext uri="{BB962C8B-B14F-4D97-AF65-F5344CB8AC3E}">
        <p14:creationId xmlns:p14="http://schemas.microsoft.com/office/powerpoint/2010/main" val="11879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F658-5ECD-F869-7BA4-1239E4FCD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7A0A2-4F96-BBB5-28D9-68DD021CE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FD2711-C285-86A9-9DFE-5E44C4ADDBFA}"/>
              </a:ext>
            </a:extLst>
          </p:cNvPr>
          <p:cNvSpPr>
            <a:spLocks noGrp="1"/>
          </p:cNvSpPr>
          <p:nvPr>
            <p:ph type="dt" sz="half" idx="10"/>
          </p:nvPr>
        </p:nvSpPr>
        <p:spPr/>
        <p:txBody>
          <a:bodyPr/>
          <a:lstStyle/>
          <a:p>
            <a:fld id="{30317E40-9B5E-4799-9011-56979081E450}" type="datetimeFigureOut">
              <a:rPr lang="en-IN" smtClean="0"/>
              <a:t>15-06-2023</a:t>
            </a:fld>
            <a:endParaRPr lang="en-IN"/>
          </a:p>
        </p:txBody>
      </p:sp>
      <p:sp>
        <p:nvSpPr>
          <p:cNvPr id="5" name="Footer Placeholder 4">
            <a:extLst>
              <a:ext uri="{FF2B5EF4-FFF2-40B4-BE49-F238E27FC236}">
                <a16:creationId xmlns:a16="http://schemas.microsoft.com/office/drawing/2014/main" id="{C3109F62-5DA2-D7FC-BD31-43A0536B9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C4F792-77E4-8564-613A-E98C47BF07E3}"/>
              </a:ext>
            </a:extLst>
          </p:cNvPr>
          <p:cNvSpPr>
            <a:spLocks noGrp="1"/>
          </p:cNvSpPr>
          <p:nvPr>
            <p:ph type="sldNum" sz="quarter" idx="12"/>
          </p:nvPr>
        </p:nvSpPr>
        <p:spPr/>
        <p:txBody>
          <a:bodyPr/>
          <a:lstStyle/>
          <a:p>
            <a:fld id="{2849B1F1-1A92-424D-B076-B6B77F5B0F34}" type="slidenum">
              <a:rPr lang="en-IN" smtClean="0"/>
              <a:t>‹#›</a:t>
            </a:fld>
            <a:endParaRPr lang="en-IN"/>
          </a:p>
        </p:txBody>
      </p:sp>
    </p:spTree>
    <p:extLst>
      <p:ext uri="{BB962C8B-B14F-4D97-AF65-F5344CB8AC3E}">
        <p14:creationId xmlns:p14="http://schemas.microsoft.com/office/powerpoint/2010/main" val="352973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86D5-F1B4-282B-16E2-6AAAE7790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39B4CF-8D7C-E296-C3C8-68908B91F7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3C183F-41CE-FC90-D569-E586B9E0BE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B09FEA-28B9-813F-AD58-E8040AE8D91B}"/>
              </a:ext>
            </a:extLst>
          </p:cNvPr>
          <p:cNvSpPr>
            <a:spLocks noGrp="1"/>
          </p:cNvSpPr>
          <p:nvPr>
            <p:ph type="dt" sz="half" idx="10"/>
          </p:nvPr>
        </p:nvSpPr>
        <p:spPr/>
        <p:txBody>
          <a:bodyPr/>
          <a:lstStyle/>
          <a:p>
            <a:fld id="{30317E40-9B5E-4799-9011-56979081E450}" type="datetimeFigureOut">
              <a:rPr lang="en-IN" smtClean="0"/>
              <a:t>15-06-2023</a:t>
            </a:fld>
            <a:endParaRPr lang="en-IN"/>
          </a:p>
        </p:txBody>
      </p:sp>
      <p:sp>
        <p:nvSpPr>
          <p:cNvPr id="6" name="Footer Placeholder 5">
            <a:extLst>
              <a:ext uri="{FF2B5EF4-FFF2-40B4-BE49-F238E27FC236}">
                <a16:creationId xmlns:a16="http://schemas.microsoft.com/office/drawing/2014/main" id="{FD02E209-79AF-D51B-410E-05D3DCFD4B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CB2D24-E9A4-71B2-7231-3B849A3B9171}"/>
              </a:ext>
            </a:extLst>
          </p:cNvPr>
          <p:cNvSpPr>
            <a:spLocks noGrp="1"/>
          </p:cNvSpPr>
          <p:nvPr>
            <p:ph type="sldNum" sz="quarter" idx="12"/>
          </p:nvPr>
        </p:nvSpPr>
        <p:spPr/>
        <p:txBody>
          <a:bodyPr/>
          <a:lstStyle/>
          <a:p>
            <a:fld id="{2849B1F1-1A92-424D-B076-B6B77F5B0F34}" type="slidenum">
              <a:rPr lang="en-IN" smtClean="0"/>
              <a:t>‹#›</a:t>
            </a:fld>
            <a:endParaRPr lang="en-IN"/>
          </a:p>
        </p:txBody>
      </p:sp>
    </p:spTree>
    <p:extLst>
      <p:ext uri="{BB962C8B-B14F-4D97-AF65-F5344CB8AC3E}">
        <p14:creationId xmlns:p14="http://schemas.microsoft.com/office/powerpoint/2010/main" val="390224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5A7E-3CBC-E7B0-CF71-E1A21C30EC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BBA9A9-B883-5F62-3C6E-EA1101986B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5303F-1280-151E-2868-0A37C81A73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FB5BC7-7BDF-5C76-C4C3-F880EC00D9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1031CD-B2B9-70F7-415A-F95731F573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5BD368-D66D-A701-675E-2B861D0FEF38}"/>
              </a:ext>
            </a:extLst>
          </p:cNvPr>
          <p:cNvSpPr>
            <a:spLocks noGrp="1"/>
          </p:cNvSpPr>
          <p:nvPr>
            <p:ph type="dt" sz="half" idx="10"/>
          </p:nvPr>
        </p:nvSpPr>
        <p:spPr/>
        <p:txBody>
          <a:bodyPr/>
          <a:lstStyle/>
          <a:p>
            <a:fld id="{30317E40-9B5E-4799-9011-56979081E450}" type="datetimeFigureOut">
              <a:rPr lang="en-IN" smtClean="0"/>
              <a:t>15-06-2023</a:t>
            </a:fld>
            <a:endParaRPr lang="en-IN"/>
          </a:p>
        </p:txBody>
      </p:sp>
      <p:sp>
        <p:nvSpPr>
          <p:cNvPr id="8" name="Footer Placeholder 7">
            <a:extLst>
              <a:ext uri="{FF2B5EF4-FFF2-40B4-BE49-F238E27FC236}">
                <a16:creationId xmlns:a16="http://schemas.microsoft.com/office/drawing/2014/main" id="{45561321-5191-D330-3F5B-F197D61EC6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876A77-320E-3252-1BCB-CEF052BDD42E}"/>
              </a:ext>
            </a:extLst>
          </p:cNvPr>
          <p:cNvSpPr>
            <a:spLocks noGrp="1"/>
          </p:cNvSpPr>
          <p:nvPr>
            <p:ph type="sldNum" sz="quarter" idx="12"/>
          </p:nvPr>
        </p:nvSpPr>
        <p:spPr/>
        <p:txBody>
          <a:bodyPr/>
          <a:lstStyle/>
          <a:p>
            <a:fld id="{2849B1F1-1A92-424D-B076-B6B77F5B0F34}" type="slidenum">
              <a:rPr lang="en-IN" smtClean="0"/>
              <a:t>‹#›</a:t>
            </a:fld>
            <a:endParaRPr lang="en-IN"/>
          </a:p>
        </p:txBody>
      </p:sp>
    </p:spTree>
    <p:extLst>
      <p:ext uri="{BB962C8B-B14F-4D97-AF65-F5344CB8AC3E}">
        <p14:creationId xmlns:p14="http://schemas.microsoft.com/office/powerpoint/2010/main" val="150212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C271-0750-9779-75B0-9E07A97383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B3286D-B8A4-7492-CB52-720D0101E700}"/>
              </a:ext>
            </a:extLst>
          </p:cNvPr>
          <p:cNvSpPr>
            <a:spLocks noGrp="1"/>
          </p:cNvSpPr>
          <p:nvPr>
            <p:ph type="dt" sz="half" idx="10"/>
          </p:nvPr>
        </p:nvSpPr>
        <p:spPr/>
        <p:txBody>
          <a:bodyPr/>
          <a:lstStyle/>
          <a:p>
            <a:fld id="{30317E40-9B5E-4799-9011-56979081E450}" type="datetimeFigureOut">
              <a:rPr lang="en-IN" smtClean="0"/>
              <a:t>15-06-2023</a:t>
            </a:fld>
            <a:endParaRPr lang="en-IN"/>
          </a:p>
        </p:txBody>
      </p:sp>
      <p:sp>
        <p:nvSpPr>
          <p:cNvPr id="4" name="Footer Placeholder 3">
            <a:extLst>
              <a:ext uri="{FF2B5EF4-FFF2-40B4-BE49-F238E27FC236}">
                <a16:creationId xmlns:a16="http://schemas.microsoft.com/office/drawing/2014/main" id="{6EA3A125-7F6D-A85D-885A-220D64A51A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4FA733-C9E4-7C1B-EDCD-658B964D5190}"/>
              </a:ext>
            </a:extLst>
          </p:cNvPr>
          <p:cNvSpPr>
            <a:spLocks noGrp="1"/>
          </p:cNvSpPr>
          <p:nvPr>
            <p:ph type="sldNum" sz="quarter" idx="12"/>
          </p:nvPr>
        </p:nvSpPr>
        <p:spPr/>
        <p:txBody>
          <a:bodyPr/>
          <a:lstStyle/>
          <a:p>
            <a:fld id="{2849B1F1-1A92-424D-B076-B6B77F5B0F34}" type="slidenum">
              <a:rPr lang="en-IN" smtClean="0"/>
              <a:t>‹#›</a:t>
            </a:fld>
            <a:endParaRPr lang="en-IN"/>
          </a:p>
        </p:txBody>
      </p:sp>
    </p:spTree>
    <p:extLst>
      <p:ext uri="{BB962C8B-B14F-4D97-AF65-F5344CB8AC3E}">
        <p14:creationId xmlns:p14="http://schemas.microsoft.com/office/powerpoint/2010/main" val="220793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3CA6B-E9D8-7AE5-6FD8-CEEE196FE58C}"/>
              </a:ext>
            </a:extLst>
          </p:cNvPr>
          <p:cNvSpPr>
            <a:spLocks noGrp="1"/>
          </p:cNvSpPr>
          <p:nvPr>
            <p:ph type="dt" sz="half" idx="10"/>
          </p:nvPr>
        </p:nvSpPr>
        <p:spPr/>
        <p:txBody>
          <a:bodyPr/>
          <a:lstStyle/>
          <a:p>
            <a:fld id="{30317E40-9B5E-4799-9011-56979081E450}" type="datetimeFigureOut">
              <a:rPr lang="en-IN" smtClean="0"/>
              <a:t>15-06-2023</a:t>
            </a:fld>
            <a:endParaRPr lang="en-IN"/>
          </a:p>
        </p:txBody>
      </p:sp>
      <p:sp>
        <p:nvSpPr>
          <p:cNvPr id="3" name="Footer Placeholder 2">
            <a:extLst>
              <a:ext uri="{FF2B5EF4-FFF2-40B4-BE49-F238E27FC236}">
                <a16:creationId xmlns:a16="http://schemas.microsoft.com/office/drawing/2014/main" id="{2E149089-4368-D9AE-27BB-F9146C1093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017493-2128-4E2F-C4EA-D0EFC4D84886}"/>
              </a:ext>
            </a:extLst>
          </p:cNvPr>
          <p:cNvSpPr>
            <a:spLocks noGrp="1"/>
          </p:cNvSpPr>
          <p:nvPr>
            <p:ph type="sldNum" sz="quarter" idx="12"/>
          </p:nvPr>
        </p:nvSpPr>
        <p:spPr/>
        <p:txBody>
          <a:bodyPr/>
          <a:lstStyle/>
          <a:p>
            <a:fld id="{2849B1F1-1A92-424D-B076-B6B77F5B0F34}" type="slidenum">
              <a:rPr lang="en-IN" smtClean="0"/>
              <a:t>‹#›</a:t>
            </a:fld>
            <a:endParaRPr lang="en-IN"/>
          </a:p>
        </p:txBody>
      </p:sp>
    </p:spTree>
    <p:extLst>
      <p:ext uri="{BB962C8B-B14F-4D97-AF65-F5344CB8AC3E}">
        <p14:creationId xmlns:p14="http://schemas.microsoft.com/office/powerpoint/2010/main" val="379320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3E88-7E2C-D08B-F052-5CB02ED8D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CA1D00-2EB2-611C-8530-50960FD5E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489961-EAE8-F27E-3E65-26ACA1B08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D4428-EA82-7341-D54C-68A004E81F27}"/>
              </a:ext>
            </a:extLst>
          </p:cNvPr>
          <p:cNvSpPr>
            <a:spLocks noGrp="1"/>
          </p:cNvSpPr>
          <p:nvPr>
            <p:ph type="dt" sz="half" idx="10"/>
          </p:nvPr>
        </p:nvSpPr>
        <p:spPr/>
        <p:txBody>
          <a:bodyPr/>
          <a:lstStyle/>
          <a:p>
            <a:fld id="{30317E40-9B5E-4799-9011-56979081E450}" type="datetimeFigureOut">
              <a:rPr lang="en-IN" smtClean="0"/>
              <a:t>15-06-2023</a:t>
            </a:fld>
            <a:endParaRPr lang="en-IN"/>
          </a:p>
        </p:txBody>
      </p:sp>
      <p:sp>
        <p:nvSpPr>
          <p:cNvPr id="6" name="Footer Placeholder 5">
            <a:extLst>
              <a:ext uri="{FF2B5EF4-FFF2-40B4-BE49-F238E27FC236}">
                <a16:creationId xmlns:a16="http://schemas.microsoft.com/office/drawing/2014/main" id="{5EBB4D23-216F-CED5-9118-C413FA1C29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8D3BF-5C54-06BE-B381-83E3DAE1DE8B}"/>
              </a:ext>
            </a:extLst>
          </p:cNvPr>
          <p:cNvSpPr>
            <a:spLocks noGrp="1"/>
          </p:cNvSpPr>
          <p:nvPr>
            <p:ph type="sldNum" sz="quarter" idx="12"/>
          </p:nvPr>
        </p:nvSpPr>
        <p:spPr/>
        <p:txBody>
          <a:bodyPr/>
          <a:lstStyle/>
          <a:p>
            <a:fld id="{2849B1F1-1A92-424D-B076-B6B77F5B0F34}" type="slidenum">
              <a:rPr lang="en-IN" smtClean="0"/>
              <a:t>‹#›</a:t>
            </a:fld>
            <a:endParaRPr lang="en-IN"/>
          </a:p>
        </p:txBody>
      </p:sp>
    </p:spTree>
    <p:extLst>
      <p:ext uri="{BB962C8B-B14F-4D97-AF65-F5344CB8AC3E}">
        <p14:creationId xmlns:p14="http://schemas.microsoft.com/office/powerpoint/2010/main" val="21787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EC9D-ECCA-8A9F-2AE8-9DA709FAD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F88193-35CF-4162-B4DA-718B1BFED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F195CF-390C-075B-D559-ED7436F1B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3CD8E-EB97-E470-910C-EECDA1C3BFC1}"/>
              </a:ext>
            </a:extLst>
          </p:cNvPr>
          <p:cNvSpPr>
            <a:spLocks noGrp="1"/>
          </p:cNvSpPr>
          <p:nvPr>
            <p:ph type="dt" sz="half" idx="10"/>
          </p:nvPr>
        </p:nvSpPr>
        <p:spPr/>
        <p:txBody>
          <a:bodyPr/>
          <a:lstStyle/>
          <a:p>
            <a:fld id="{30317E40-9B5E-4799-9011-56979081E450}" type="datetimeFigureOut">
              <a:rPr lang="en-IN" smtClean="0"/>
              <a:t>15-06-2023</a:t>
            </a:fld>
            <a:endParaRPr lang="en-IN"/>
          </a:p>
        </p:txBody>
      </p:sp>
      <p:sp>
        <p:nvSpPr>
          <p:cNvPr id="6" name="Footer Placeholder 5">
            <a:extLst>
              <a:ext uri="{FF2B5EF4-FFF2-40B4-BE49-F238E27FC236}">
                <a16:creationId xmlns:a16="http://schemas.microsoft.com/office/drawing/2014/main" id="{8F02A42B-4138-642E-D984-93BE8000E5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FAB640-7A24-3059-ABC2-C4533B87553B}"/>
              </a:ext>
            </a:extLst>
          </p:cNvPr>
          <p:cNvSpPr>
            <a:spLocks noGrp="1"/>
          </p:cNvSpPr>
          <p:nvPr>
            <p:ph type="sldNum" sz="quarter" idx="12"/>
          </p:nvPr>
        </p:nvSpPr>
        <p:spPr/>
        <p:txBody>
          <a:bodyPr/>
          <a:lstStyle/>
          <a:p>
            <a:fld id="{2849B1F1-1A92-424D-B076-B6B77F5B0F34}" type="slidenum">
              <a:rPr lang="en-IN" smtClean="0"/>
              <a:t>‹#›</a:t>
            </a:fld>
            <a:endParaRPr lang="en-IN"/>
          </a:p>
        </p:txBody>
      </p:sp>
    </p:spTree>
    <p:extLst>
      <p:ext uri="{BB962C8B-B14F-4D97-AF65-F5344CB8AC3E}">
        <p14:creationId xmlns:p14="http://schemas.microsoft.com/office/powerpoint/2010/main" val="90808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E1E6F-1715-6C0B-E61D-6D568FD6B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B778D2-4164-5C73-D8AB-B2255C597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E2654-21F9-8319-633A-81B0D2BAC7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17E40-9B5E-4799-9011-56979081E450}" type="datetimeFigureOut">
              <a:rPr lang="en-IN" smtClean="0"/>
              <a:t>15-06-2023</a:t>
            </a:fld>
            <a:endParaRPr lang="en-IN"/>
          </a:p>
        </p:txBody>
      </p:sp>
      <p:sp>
        <p:nvSpPr>
          <p:cNvPr id="5" name="Footer Placeholder 4">
            <a:extLst>
              <a:ext uri="{FF2B5EF4-FFF2-40B4-BE49-F238E27FC236}">
                <a16:creationId xmlns:a16="http://schemas.microsoft.com/office/drawing/2014/main" id="{07E2A6BE-CCF5-9346-C3B2-B905490352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536B17-2012-DC1F-4403-6005DD4A9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9B1F1-1A92-424D-B076-B6B77F5B0F34}" type="slidenum">
              <a:rPr lang="en-IN" smtClean="0"/>
              <a:t>‹#›</a:t>
            </a:fld>
            <a:endParaRPr lang="en-IN"/>
          </a:p>
        </p:txBody>
      </p:sp>
    </p:spTree>
    <p:extLst>
      <p:ext uri="{BB962C8B-B14F-4D97-AF65-F5344CB8AC3E}">
        <p14:creationId xmlns:p14="http://schemas.microsoft.com/office/powerpoint/2010/main" val="2918795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5DA4-6EFD-C750-EFA7-2040AB1B818D}"/>
              </a:ext>
            </a:extLst>
          </p:cNvPr>
          <p:cNvSpPr>
            <a:spLocks noGrp="1"/>
          </p:cNvSpPr>
          <p:nvPr>
            <p:ph type="ctrTitle"/>
          </p:nvPr>
        </p:nvSpPr>
        <p:spPr/>
        <p:txBody>
          <a:bodyPr/>
          <a:lstStyle/>
          <a:p>
            <a:r>
              <a:rPr lang="en-GB" dirty="0"/>
              <a:t>Liner Regression Model</a:t>
            </a:r>
            <a:endParaRPr lang="en-IN" dirty="0"/>
          </a:p>
        </p:txBody>
      </p:sp>
      <p:sp>
        <p:nvSpPr>
          <p:cNvPr id="3" name="Subtitle 2">
            <a:extLst>
              <a:ext uri="{FF2B5EF4-FFF2-40B4-BE49-F238E27FC236}">
                <a16:creationId xmlns:a16="http://schemas.microsoft.com/office/drawing/2014/main" id="{0C2638DB-00E2-AA8E-A7EE-FF176A666E4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7763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A7C7-B2FF-EBF7-632C-663A8107204B}"/>
              </a:ext>
            </a:extLst>
          </p:cNvPr>
          <p:cNvSpPr>
            <a:spLocks noGrp="1"/>
          </p:cNvSpPr>
          <p:nvPr>
            <p:ph type="title"/>
          </p:nvPr>
        </p:nvSpPr>
        <p:spPr/>
        <p:txBody>
          <a:bodyPr/>
          <a:lstStyle/>
          <a:p>
            <a:r>
              <a:rPr lang="en-GB" dirty="0"/>
              <a:t>Liner Regression Model</a:t>
            </a:r>
            <a:endParaRPr lang="en-US" dirty="0"/>
          </a:p>
        </p:txBody>
      </p:sp>
      <p:sp>
        <p:nvSpPr>
          <p:cNvPr id="3" name="Content Placeholder 2">
            <a:extLst>
              <a:ext uri="{FF2B5EF4-FFF2-40B4-BE49-F238E27FC236}">
                <a16:creationId xmlns:a16="http://schemas.microsoft.com/office/drawing/2014/main" id="{8EE6C288-01AC-2561-94A5-9A597F23FCA9}"/>
              </a:ext>
            </a:extLst>
          </p:cNvPr>
          <p:cNvSpPr>
            <a:spLocks noGrp="1"/>
          </p:cNvSpPr>
          <p:nvPr>
            <p:ph idx="1"/>
          </p:nvPr>
        </p:nvSpPr>
        <p:spPr/>
        <p:txBody>
          <a:bodyPr/>
          <a:lstStyle/>
          <a:p>
            <a:pPr algn="l"/>
            <a:r>
              <a:rPr lang="en-GB" b="0" i="0" dirty="0">
                <a:solidFill>
                  <a:srgbClr val="374151"/>
                </a:solidFill>
                <a:effectLst/>
                <a:latin typeface="Söhne"/>
              </a:rPr>
              <a:t>Linear regression is a statistical </a:t>
            </a:r>
            <a:r>
              <a:rPr lang="en-GB" b="0" i="0" dirty="0" err="1">
                <a:solidFill>
                  <a:srgbClr val="374151"/>
                </a:solidFill>
                <a:effectLst/>
                <a:latin typeface="Söhne"/>
              </a:rPr>
              <a:t>modeling</a:t>
            </a:r>
            <a:r>
              <a:rPr lang="en-GB" b="0" i="0" dirty="0">
                <a:solidFill>
                  <a:srgbClr val="374151"/>
                </a:solidFill>
                <a:effectLst/>
                <a:latin typeface="Söhne"/>
              </a:rPr>
              <a:t> technique used to understand the relationship between a dependent variable and one or more independent variables. It is called "linear" regression because it assumes a linear relationship between the independent variables and the dependent variable.</a:t>
            </a:r>
          </a:p>
          <a:p>
            <a:pPr algn="l"/>
            <a:r>
              <a:rPr lang="en-GB" b="0" i="0" dirty="0">
                <a:solidFill>
                  <a:srgbClr val="374151"/>
                </a:solidFill>
                <a:effectLst/>
                <a:latin typeface="Söhne"/>
              </a:rPr>
              <a:t>In simple linear regression, there is only one independent variable and one dependent variable, and the relationship is represented by a straight line. The goal is to find the best-fitting line that minimizes the difference between the predicted values and the actual values of the dependent variable.</a:t>
            </a:r>
          </a:p>
          <a:p>
            <a:endParaRPr lang="en-US" dirty="0"/>
          </a:p>
        </p:txBody>
      </p:sp>
    </p:spTree>
    <p:extLst>
      <p:ext uri="{BB962C8B-B14F-4D97-AF65-F5344CB8AC3E}">
        <p14:creationId xmlns:p14="http://schemas.microsoft.com/office/powerpoint/2010/main" val="342277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C3D8-A12C-2010-874C-ECDDBC3E2338}"/>
              </a:ext>
            </a:extLst>
          </p:cNvPr>
          <p:cNvSpPr>
            <a:spLocks noGrp="1"/>
          </p:cNvSpPr>
          <p:nvPr>
            <p:ph type="title"/>
          </p:nvPr>
        </p:nvSpPr>
        <p:spPr/>
        <p:txBody>
          <a:bodyPr/>
          <a:lstStyle/>
          <a:p>
            <a:r>
              <a:rPr lang="en-GB" dirty="0"/>
              <a:t>Explain Liner Regression model</a:t>
            </a:r>
            <a:endParaRPr lang="en-IN" dirty="0"/>
          </a:p>
        </p:txBody>
      </p:sp>
      <p:sp>
        <p:nvSpPr>
          <p:cNvPr id="3" name="Content Placeholder 2">
            <a:extLst>
              <a:ext uri="{FF2B5EF4-FFF2-40B4-BE49-F238E27FC236}">
                <a16:creationId xmlns:a16="http://schemas.microsoft.com/office/drawing/2014/main" id="{0F0A57FB-4DD8-D2DF-CCB0-7BD5AA5CB643}"/>
              </a:ext>
            </a:extLst>
          </p:cNvPr>
          <p:cNvSpPr>
            <a:spLocks noGrp="1"/>
          </p:cNvSpPr>
          <p:nvPr>
            <p:ph idx="1"/>
          </p:nvPr>
        </p:nvSpPr>
        <p:spPr/>
        <p:txBody>
          <a:bodyPr>
            <a:normAutofit fontScale="70000" lnSpcReduction="20000"/>
          </a:bodyPr>
          <a:lstStyle/>
          <a:p>
            <a:pPr algn="l"/>
            <a:r>
              <a:rPr lang="en-GB" b="0" i="0" dirty="0">
                <a:solidFill>
                  <a:srgbClr val="374151"/>
                </a:solidFill>
                <a:effectLst/>
                <a:latin typeface="Söhne"/>
              </a:rPr>
              <a:t>Imagine you have a bunch of different sizes of watermelons, and you want to know how the weight of a watermelon is related to its size. You collect data by measuring the size (in </a:t>
            </a:r>
            <a:r>
              <a:rPr lang="en-GB" b="0" i="0" dirty="0" err="1">
                <a:solidFill>
                  <a:srgbClr val="374151"/>
                </a:solidFill>
                <a:effectLst/>
                <a:latin typeface="Söhne"/>
              </a:rPr>
              <a:t>centimeters</a:t>
            </a:r>
            <a:r>
              <a:rPr lang="en-GB" b="0" i="0" dirty="0">
                <a:solidFill>
                  <a:srgbClr val="374151"/>
                </a:solidFill>
                <a:effectLst/>
                <a:latin typeface="Söhne"/>
              </a:rPr>
              <a:t>) and weight (in kilograms) of several watermelons.</a:t>
            </a:r>
          </a:p>
          <a:p>
            <a:pPr algn="l"/>
            <a:r>
              <a:rPr lang="en-GB" b="0" i="0" dirty="0">
                <a:solidFill>
                  <a:srgbClr val="374151"/>
                </a:solidFill>
                <a:effectLst/>
                <a:latin typeface="Söhne"/>
              </a:rPr>
              <a:t>You plot the data on a graph, with the size on the x-axis and the weight on the y-axis. Then, you draw a straight line that best fits the data points. This line is the regression line.</a:t>
            </a:r>
          </a:p>
          <a:p>
            <a:pPr algn="l"/>
            <a:r>
              <a:rPr lang="en-GB" b="0" i="0" dirty="0">
                <a:solidFill>
                  <a:srgbClr val="374151"/>
                </a:solidFill>
                <a:effectLst/>
                <a:latin typeface="Söhne"/>
              </a:rPr>
              <a:t>The regression line helps you estimate the weight of a watermelon based on its size. So, if you measure the size of a new watermelon, you can use the regression line to predict its weight.</a:t>
            </a:r>
          </a:p>
          <a:p>
            <a:pPr algn="l"/>
            <a:r>
              <a:rPr lang="en-GB" b="0" i="0" dirty="0">
                <a:solidFill>
                  <a:srgbClr val="374151"/>
                </a:solidFill>
                <a:effectLst/>
                <a:latin typeface="Söhne"/>
              </a:rPr>
              <a:t>Linear regression finds the equation for the regression line, which looks like this: weight = (slope × size) + intercept. The slope represents how steep the line is, and the intercept represents where the line crosses the y-axis.</a:t>
            </a:r>
          </a:p>
          <a:p>
            <a:pPr algn="l"/>
            <a:r>
              <a:rPr lang="en-GB" b="0" i="0" dirty="0">
                <a:solidFill>
                  <a:srgbClr val="374151"/>
                </a:solidFill>
                <a:effectLst/>
                <a:latin typeface="Söhne"/>
              </a:rPr>
              <a:t>By calculating the best values for the slope and intercept, linear regression finds the line that best fits the data and allows you to make weight predictions for watermelons of different sizes.</a:t>
            </a:r>
          </a:p>
          <a:p>
            <a:pPr algn="l"/>
            <a:r>
              <a:rPr lang="en-GB" b="0" i="0" dirty="0">
                <a:solidFill>
                  <a:srgbClr val="374151"/>
                </a:solidFill>
                <a:effectLst/>
                <a:latin typeface="Söhne"/>
              </a:rPr>
              <a:t>I hope this shorter explanation helps you understand linear regression better!</a:t>
            </a:r>
          </a:p>
          <a:p>
            <a:pPr marL="0" indent="0">
              <a:buNone/>
            </a:pPr>
            <a:endParaRPr lang="en-IN" dirty="0"/>
          </a:p>
        </p:txBody>
      </p:sp>
    </p:spTree>
    <p:extLst>
      <p:ext uri="{BB962C8B-B14F-4D97-AF65-F5344CB8AC3E}">
        <p14:creationId xmlns:p14="http://schemas.microsoft.com/office/powerpoint/2010/main" val="325823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94BE-44AA-3407-ADEA-33BB4CA6ABA6}"/>
              </a:ext>
            </a:extLst>
          </p:cNvPr>
          <p:cNvSpPr>
            <a:spLocks noGrp="1"/>
          </p:cNvSpPr>
          <p:nvPr>
            <p:ph type="title"/>
          </p:nvPr>
        </p:nvSpPr>
        <p:spPr/>
        <p:txBody>
          <a:bodyPr/>
          <a:lstStyle/>
          <a:p>
            <a:r>
              <a:rPr lang="en-GB" dirty="0"/>
              <a:t>Assumption in Liner Regression model</a:t>
            </a:r>
            <a:endParaRPr lang="en-IN" dirty="0"/>
          </a:p>
        </p:txBody>
      </p:sp>
      <p:sp>
        <p:nvSpPr>
          <p:cNvPr id="3" name="Content Placeholder 2">
            <a:extLst>
              <a:ext uri="{FF2B5EF4-FFF2-40B4-BE49-F238E27FC236}">
                <a16:creationId xmlns:a16="http://schemas.microsoft.com/office/drawing/2014/main" id="{E8B1A41F-D3ED-70B0-69F1-1B9646D52DE7}"/>
              </a:ext>
            </a:extLst>
          </p:cNvPr>
          <p:cNvSpPr>
            <a:spLocks noGrp="1"/>
          </p:cNvSpPr>
          <p:nvPr>
            <p:ph idx="1"/>
          </p:nvPr>
        </p:nvSpPr>
        <p:spPr/>
        <p:txBody>
          <a:bodyPr>
            <a:normAutofit fontScale="85000" lnSpcReduction="20000"/>
          </a:bodyPr>
          <a:lstStyle/>
          <a:p>
            <a:pPr algn="l">
              <a:buFont typeface="+mj-lt"/>
              <a:buAutoNum type="arabicPeriod"/>
            </a:pPr>
            <a:r>
              <a:rPr lang="en-GB" b="0" i="0" dirty="0">
                <a:solidFill>
                  <a:srgbClr val="374151"/>
                </a:solidFill>
                <a:effectLst/>
                <a:latin typeface="Söhne"/>
              </a:rPr>
              <a:t>Linearity: The relationship between the independent and dependent variables is assumed to be linear.</a:t>
            </a:r>
          </a:p>
          <a:p>
            <a:pPr algn="l">
              <a:buFont typeface="+mj-lt"/>
              <a:buAutoNum type="arabicPeriod"/>
            </a:pPr>
            <a:r>
              <a:rPr lang="en-GB" b="0" i="0" dirty="0">
                <a:solidFill>
                  <a:srgbClr val="374151"/>
                </a:solidFill>
                <a:effectLst/>
                <a:latin typeface="Söhne"/>
              </a:rPr>
              <a:t>Independence: The observations in the dataset are assumed to be independent.</a:t>
            </a:r>
          </a:p>
          <a:p>
            <a:pPr algn="l">
              <a:buFont typeface="+mj-lt"/>
              <a:buAutoNum type="arabicPeriod"/>
            </a:pPr>
            <a:r>
              <a:rPr lang="en-GB" b="0" i="0" dirty="0">
                <a:solidFill>
                  <a:srgbClr val="374151"/>
                </a:solidFill>
                <a:effectLst/>
                <a:latin typeface="Söhne"/>
              </a:rPr>
              <a:t>Homoscedasticity: The variance of the residuals is assumed to be constant across all levels of the independent variable(s).</a:t>
            </a:r>
          </a:p>
          <a:p>
            <a:pPr algn="l">
              <a:buFont typeface="+mj-lt"/>
              <a:buAutoNum type="arabicPeriod"/>
            </a:pPr>
            <a:r>
              <a:rPr lang="en-GB" b="0" i="0" dirty="0">
                <a:solidFill>
                  <a:srgbClr val="374151"/>
                </a:solidFill>
                <a:effectLst/>
                <a:latin typeface="Söhne"/>
              </a:rPr>
              <a:t>Normality: The residuals are assumed to be normally distributed.</a:t>
            </a:r>
          </a:p>
          <a:p>
            <a:pPr algn="l">
              <a:buFont typeface="+mj-lt"/>
              <a:buAutoNum type="arabicPeriod"/>
            </a:pPr>
            <a:r>
              <a:rPr lang="en-GB" b="0" i="0" dirty="0">
                <a:solidFill>
                  <a:srgbClr val="374151"/>
                </a:solidFill>
                <a:effectLst/>
                <a:latin typeface="Söhne"/>
              </a:rPr>
              <a:t>No multicollinearity: The independent variables should not be highly correlated with each other.</a:t>
            </a:r>
          </a:p>
          <a:p>
            <a:pPr algn="l">
              <a:buFont typeface="+mj-lt"/>
              <a:buAutoNum type="arabicPeriod"/>
            </a:pPr>
            <a:r>
              <a:rPr lang="en-GB" b="0" i="0" dirty="0">
                <a:solidFill>
                  <a:srgbClr val="374151"/>
                </a:solidFill>
                <a:effectLst/>
                <a:latin typeface="Söhne"/>
              </a:rPr>
              <a:t>No endogeneity: There should be no reverse causality or feedback between the dependent and independent variables.</a:t>
            </a:r>
          </a:p>
          <a:p>
            <a:pPr algn="l"/>
            <a:r>
              <a:rPr lang="en-GB" b="0" i="0" dirty="0">
                <a:solidFill>
                  <a:srgbClr val="374151"/>
                </a:solidFill>
                <a:effectLst/>
                <a:latin typeface="Söhne"/>
              </a:rPr>
              <a:t>These assumptions help ensure the validity and reliability of the linear regression model.</a:t>
            </a:r>
          </a:p>
        </p:txBody>
      </p:sp>
    </p:spTree>
    <p:extLst>
      <p:ext uri="{BB962C8B-B14F-4D97-AF65-F5344CB8AC3E}">
        <p14:creationId xmlns:p14="http://schemas.microsoft.com/office/powerpoint/2010/main" val="334432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187F-4EC3-9900-77F8-30076E63C501}"/>
              </a:ext>
            </a:extLst>
          </p:cNvPr>
          <p:cNvSpPr>
            <a:spLocks noGrp="1"/>
          </p:cNvSpPr>
          <p:nvPr>
            <p:ph type="title"/>
          </p:nvPr>
        </p:nvSpPr>
        <p:spPr/>
        <p:txBody>
          <a:bodyPr/>
          <a:lstStyle/>
          <a:p>
            <a:r>
              <a:rPr lang="en-GB" dirty="0"/>
              <a:t>What is AUC curve ?</a:t>
            </a:r>
            <a:endParaRPr lang="en-IN" dirty="0"/>
          </a:p>
        </p:txBody>
      </p:sp>
      <p:sp>
        <p:nvSpPr>
          <p:cNvPr id="3" name="Content Placeholder 2">
            <a:extLst>
              <a:ext uri="{FF2B5EF4-FFF2-40B4-BE49-F238E27FC236}">
                <a16:creationId xmlns:a16="http://schemas.microsoft.com/office/drawing/2014/main" id="{F776A82D-B3D2-C6FE-BB85-C766E63B75F0}"/>
              </a:ext>
            </a:extLst>
          </p:cNvPr>
          <p:cNvSpPr>
            <a:spLocks noGrp="1"/>
          </p:cNvSpPr>
          <p:nvPr>
            <p:ph idx="1"/>
          </p:nvPr>
        </p:nvSpPr>
        <p:spPr/>
        <p:txBody>
          <a:bodyPr/>
          <a:lstStyle/>
          <a:p>
            <a:r>
              <a:rPr lang="en-GB" b="0" i="0" dirty="0">
                <a:solidFill>
                  <a:srgbClr val="374151"/>
                </a:solidFill>
                <a:effectLst/>
                <a:latin typeface="Söhne"/>
              </a:rPr>
              <a:t>The AUC (Area Under the Curve) curve is a graphical representation used to evaluate the performance of a binary classification model. It plots the True Positive Rate against the False Positive Rate at different classification thresholds. The AUC value summarizes the model's ability to distinguish between positive and negative instances. A higher AUC indicates better performance, with 1 representing a perfect classifier and 0.5 representing random guessing. The AUC curve provides a visual assessment of the model's discrimination ability and can be used to compare different models.</a:t>
            </a:r>
            <a:endParaRPr lang="en-IN" dirty="0"/>
          </a:p>
        </p:txBody>
      </p:sp>
    </p:spTree>
    <p:extLst>
      <p:ext uri="{BB962C8B-B14F-4D97-AF65-F5344CB8AC3E}">
        <p14:creationId xmlns:p14="http://schemas.microsoft.com/office/powerpoint/2010/main" val="413001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09605-D5FE-D00D-72C2-885210B6B944}"/>
              </a:ext>
            </a:extLst>
          </p:cNvPr>
          <p:cNvSpPr>
            <a:spLocks noGrp="1"/>
          </p:cNvSpPr>
          <p:nvPr>
            <p:ph idx="1"/>
          </p:nvPr>
        </p:nvSpPr>
        <p:spPr>
          <a:xfrm>
            <a:off x="838200" y="291548"/>
            <a:ext cx="10515600" cy="5885415"/>
          </a:xfrm>
        </p:spPr>
        <p:txBody>
          <a:bodyPr>
            <a:normAutofit fontScale="85000" lnSpcReduction="20000"/>
          </a:bodyPr>
          <a:lstStyle/>
          <a:p>
            <a:pPr algn="l"/>
            <a:r>
              <a:rPr lang="en-GB" b="0" i="0" dirty="0">
                <a:solidFill>
                  <a:srgbClr val="374151"/>
                </a:solidFill>
                <a:effectLst/>
                <a:latin typeface="Söhne"/>
              </a:rPr>
              <a:t>The AUC (Area Under the Curve) curve, also known as the ROC (Receiver Operating Characteristic) curve, is a graphical representation of the performance of a binary classification model. It is commonly used in machine learning and statistics to evaluate the predictive ability of a model.</a:t>
            </a:r>
          </a:p>
          <a:p>
            <a:pPr algn="l"/>
            <a:r>
              <a:rPr lang="en-GB" b="0" i="0" dirty="0">
                <a:solidFill>
                  <a:srgbClr val="374151"/>
                </a:solidFill>
                <a:effectLst/>
                <a:latin typeface="Söhne"/>
              </a:rPr>
              <a:t>The AUC curve plots the True Positive Rate (TPR) against the False Positive Rate (FPR) at various classification thresholds. The TPR represents the proportion of positive instances correctly identified by the model, while the FPR represents the proportion of negative instances incorrectly classified as positive.</a:t>
            </a:r>
          </a:p>
          <a:p>
            <a:pPr algn="l"/>
            <a:r>
              <a:rPr lang="en-GB" b="0" i="0" dirty="0">
                <a:solidFill>
                  <a:srgbClr val="374151"/>
                </a:solidFill>
                <a:effectLst/>
                <a:latin typeface="Söhne"/>
              </a:rPr>
              <a:t>The AUC curve summarizes the trade-off between the TPR and FPR for different classification thresholds. The curve ranges from 0 to 1, with a higher AUC indicating a better-performing model. An AUC of 0.5 suggests a model that performs no better than random guessing, while an AUC of 1 represents a perfect classifier.</a:t>
            </a:r>
          </a:p>
          <a:p>
            <a:pPr algn="l"/>
            <a:r>
              <a:rPr lang="en-GB" b="0" i="0" dirty="0">
                <a:solidFill>
                  <a:srgbClr val="374151"/>
                </a:solidFill>
                <a:effectLst/>
                <a:latin typeface="Söhne"/>
              </a:rPr>
              <a:t>The AUC curve provides a visual representation of the model's ability to discriminate between positive and negative instances across various classification thresholds. It can also be used to compare the performance of different models, with the one having a larger AUC generally considered better at classification.</a:t>
            </a:r>
          </a:p>
          <a:p>
            <a:pPr algn="l"/>
            <a:r>
              <a:rPr lang="en-GB" b="0" i="0" dirty="0">
                <a:solidFill>
                  <a:srgbClr val="374151"/>
                </a:solidFill>
                <a:effectLst/>
                <a:latin typeface="Söhne"/>
              </a:rPr>
              <a:t>In addition to the AUC curve, the AUC value itself can be used as a summary metric to quantify the overall performance of a binary classification model, regardless of the specific classification threshold chosen.</a:t>
            </a:r>
          </a:p>
          <a:p>
            <a:endParaRPr lang="en-IN" dirty="0"/>
          </a:p>
        </p:txBody>
      </p:sp>
    </p:spTree>
    <p:extLst>
      <p:ext uri="{BB962C8B-B14F-4D97-AF65-F5344CB8AC3E}">
        <p14:creationId xmlns:p14="http://schemas.microsoft.com/office/powerpoint/2010/main" val="46606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AE2F-506F-2AD3-35EF-3BFFCED31163}"/>
              </a:ext>
            </a:extLst>
          </p:cNvPr>
          <p:cNvSpPr>
            <a:spLocks noGrp="1"/>
          </p:cNvSpPr>
          <p:nvPr>
            <p:ph type="title"/>
          </p:nvPr>
        </p:nvSpPr>
        <p:spPr/>
        <p:txBody>
          <a:bodyPr/>
          <a:lstStyle/>
          <a:p>
            <a:r>
              <a:rPr lang="en-GB" dirty="0"/>
              <a:t>Performance Metrics </a:t>
            </a:r>
            <a:endParaRPr lang="en-IN" dirty="0"/>
          </a:p>
        </p:txBody>
      </p:sp>
      <p:sp>
        <p:nvSpPr>
          <p:cNvPr id="3" name="Content Placeholder 2">
            <a:extLst>
              <a:ext uri="{FF2B5EF4-FFF2-40B4-BE49-F238E27FC236}">
                <a16:creationId xmlns:a16="http://schemas.microsoft.com/office/drawing/2014/main" id="{189DBFBB-0778-ABC7-9DD3-39FF7EC33057}"/>
              </a:ext>
            </a:extLst>
          </p:cNvPr>
          <p:cNvSpPr>
            <a:spLocks noGrp="1"/>
          </p:cNvSpPr>
          <p:nvPr>
            <p:ph idx="1"/>
          </p:nvPr>
        </p:nvSpPr>
        <p:spPr/>
        <p:txBody>
          <a:bodyPr>
            <a:normAutofit fontScale="77500" lnSpcReduction="20000"/>
          </a:bodyPr>
          <a:lstStyle/>
          <a:p>
            <a:pPr algn="l">
              <a:buFont typeface="+mj-lt"/>
              <a:buAutoNum type="arabicPeriod"/>
            </a:pPr>
            <a:r>
              <a:rPr lang="en-GB" b="0" i="0" dirty="0">
                <a:solidFill>
                  <a:srgbClr val="374151"/>
                </a:solidFill>
                <a:effectLst/>
                <a:latin typeface="Söhne"/>
              </a:rPr>
              <a:t>Mean Squared Error (MSE): It calculates the average squared difference between the predicted and actual values, providing a measure of the average magnitude of the error.</a:t>
            </a:r>
          </a:p>
          <a:p>
            <a:pPr algn="l">
              <a:buFont typeface="+mj-lt"/>
              <a:buAutoNum type="arabicPeriod"/>
            </a:pPr>
            <a:r>
              <a:rPr lang="en-GB" b="0" i="0" dirty="0">
                <a:solidFill>
                  <a:srgbClr val="374151"/>
                </a:solidFill>
                <a:effectLst/>
                <a:latin typeface="Söhne"/>
              </a:rPr>
              <a:t>Root Mean Squared Error (RMSE): RMSE is the square root of MSE, giving the average error in the original scale of the target variable.</a:t>
            </a:r>
          </a:p>
          <a:p>
            <a:pPr algn="l">
              <a:buFont typeface="+mj-lt"/>
              <a:buAutoNum type="arabicPeriod"/>
            </a:pPr>
            <a:r>
              <a:rPr lang="en-GB" b="0" i="0" dirty="0">
                <a:solidFill>
                  <a:srgbClr val="374151"/>
                </a:solidFill>
                <a:effectLst/>
                <a:latin typeface="Söhne"/>
              </a:rPr>
              <a:t>Mean Absolute Error (MAE): MAE measures the average absolute difference between the predicted and actual values, and it is less sensitive to outliers.</a:t>
            </a:r>
          </a:p>
          <a:p>
            <a:pPr algn="l">
              <a:buFont typeface="+mj-lt"/>
              <a:buAutoNum type="arabicPeriod"/>
            </a:pPr>
            <a:r>
              <a:rPr lang="en-GB" b="0" i="0" dirty="0">
                <a:solidFill>
                  <a:srgbClr val="374151"/>
                </a:solidFill>
                <a:effectLst/>
                <a:latin typeface="Söhne"/>
              </a:rPr>
              <a:t>R-squared (R2): R-squared represents the proportion of variance in the dependent variable explained by the independent variables, ranging from 0 to 1. Higher values indicate a better fit.</a:t>
            </a:r>
          </a:p>
          <a:p>
            <a:pPr algn="l">
              <a:buFont typeface="+mj-lt"/>
              <a:buAutoNum type="arabicPeriod"/>
            </a:pPr>
            <a:r>
              <a:rPr lang="en-GB" b="0" i="0" dirty="0">
                <a:solidFill>
                  <a:srgbClr val="374151"/>
                </a:solidFill>
                <a:effectLst/>
                <a:latin typeface="Söhne"/>
              </a:rPr>
              <a:t>Adjusted R-squared: It adjusts the R-squared value to account for the number of predictors in the model, providing a more reliable measure of performance when comparing models with different numbers of predictors.</a:t>
            </a:r>
          </a:p>
          <a:p>
            <a:pPr algn="l">
              <a:buFont typeface="+mj-lt"/>
              <a:buAutoNum type="arabicPeriod"/>
            </a:pPr>
            <a:r>
              <a:rPr lang="en-GB" b="0" i="0" dirty="0">
                <a:solidFill>
                  <a:srgbClr val="374151"/>
                </a:solidFill>
                <a:effectLst/>
                <a:latin typeface="Söhne"/>
              </a:rPr>
              <a:t>Residual Analysis: This involves examining the distribution and patterns of the model's residuals (differences between observed and predicted values) to assess the model's adequacy and identify any remaining patterns or biases.</a:t>
            </a:r>
          </a:p>
          <a:p>
            <a:endParaRPr lang="en-IN" dirty="0"/>
          </a:p>
        </p:txBody>
      </p:sp>
    </p:spTree>
    <p:extLst>
      <p:ext uri="{BB962C8B-B14F-4D97-AF65-F5344CB8AC3E}">
        <p14:creationId xmlns:p14="http://schemas.microsoft.com/office/powerpoint/2010/main" val="1473545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980</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Office Theme</vt:lpstr>
      <vt:lpstr>Liner Regression Model</vt:lpstr>
      <vt:lpstr>Liner Regression Model</vt:lpstr>
      <vt:lpstr>Explain Liner Regression model</vt:lpstr>
      <vt:lpstr>Assumption in Liner Regression model</vt:lpstr>
      <vt:lpstr>What is AUC curve ?</vt:lpstr>
      <vt:lpstr>PowerPoint Presentation</vt:lpstr>
      <vt:lpstr>Performance Metrics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Liner Regression Model</dc:title>
  <dc:creator>Yash Ankleshwariya</dc:creator>
  <cp:lastModifiedBy>Yash Ankleshwariya</cp:lastModifiedBy>
  <cp:revision>1</cp:revision>
  <dcterms:created xsi:type="dcterms:W3CDTF">2023-04-30T04:58:36Z</dcterms:created>
  <dcterms:modified xsi:type="dcterms:W3CDTF">2023-06-15T11:31:11Z</dcterms:modified>
</cp:coreProperties>
</file>