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C885-16D1-47C4-B306-E3DA6CA8E3C8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3210-D3BE-494F-BB53-49BF0C3D73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C885-16D1-47C4-B306-E3DA6CA8E3C8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3210-D3BE-494F-BB53-49BF0C3D73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C885-16D1-47C4-B306-E3DA6CA8E3C8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3210-D3BE-494F-BB53-49BF0C3D73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C885-16D1-47C4-B306-E3DA6CA8E3C8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3210-D3BE-494F-BB53-49BF0C3D73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C885-16D1-47C4-B306-E3DA6CA8E3C8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3210-D3BE-494F-BB53-49BF0C3D73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C885-16D1-47C4-B306-E3DA6CA8E3C8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3210-D3BE-494F-BB53-49BF0C3D73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C885-16D1-47C4-B306-E3DA6CA8E3C8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3210-D3BE-494F-BB53-49BF0C3D73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C885-16D1-47C4-B306-E3DA6CA8E3C8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3210-D3BE-494F-BB53-49BF0C3D73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C885-16D1-47C4-B306-E3DA6CA8E3C8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3210-D3BE-494F-BB53-49BF0C3D73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C885-16D1-47C4-B306-E3DA6CA8E3C8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3210-D3BE-494F-BB53-49BF0C3D73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C885-16D1-47C4-B306-E3DA6CA8E3C8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63210-D3BE-494F-BB53-49BF0C3D73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FC885-16D1-47C4-B306-E3DA6CA8E3C8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63210-D3BE-494F-BB53-49BF0C3D737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8572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2000" dirty="0" smtClean="0">
                <a:latin typeface="Arial Black" pitchFamily="34" charset="0"/>
              </a:rPr>
              <a:t>MINI PROJECT(APPLICATION DEVELOPMENT USING MYSQL)</a:t>
            </a:r>
            <a:br>
              <a:rPr lang="en-US" sz="2000" dirty="0" smtClean="0">
                <a:latin typeface="Arial Black" pitchFamily="34" charset="0"/>
              </a:rPr>
            </a:br>
            <a:r>
              <a:rPr lang="en-US" sz="2000" dirty="0" smtClean="0">
                <a:latin typeface="Arial Black" pitchFamily="34" charset="0"/>
              </a:rPr>
              <a:t>ONLINE QUIZ MANAGEMENT SYSTEM</a:t>
            </a:r>
            <a:br>
              <a:rPr lang="en-US" sz="2000" dirty="0" smtClean="0">
                <a:latin typeface="Arial Black" pitchFamily="34" charset="0"/>
              </a:rPr>
            </a:br>
            <a:r>
              <a:rPr lang="en-US" sz="2000" dirty="0">
                <a:latin typeface="Arial Black" pitchFamily="34" charset="0"/>
              </a:rPr>
              <a:t/>
            </a:r>
            <a:br>
              <a:rPr lang="en-US" sz="2000" dirty="0">
                <a:latin typeface="Arial Black" pitchFamily="34" charset="0"/>
              </a:rPr>
            </a:br>
            <a:r>
              <a:rPr lang="en-US" sz="2000" dirty="0" smtClean="0">
                <a:latin typeface="Arial Black" pitchFamily="34" charset="0"/>
              </a:rPr>
              <a:t>ER DIAGRAM</a:t>
            </a:r>
            <a:endParaRPr lang="en-US" sz="2000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 flipV="1">
            <a:off x="7772399" y="5638799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4" name="Picture 3" descr="er qui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1789992"/>
            <a:ext cx="6115904" cy="50680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Arial Black" pitchFamily="34" charset="0"/>
              </a:rPr>
              <a:t>Updating Queries</a:t>
            </a:r>
            <a:endParaRPr lang="en-US" sz="20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Participants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571744"/>
            <a:ext cx="2786082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2643182"/>
            <a:ext cx="307183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Arial Black" pitchFamily="34" charset="0"/>
              </a:rPr>
              <a:t>Join Queries</a:t>
            </a:r>
            <a:endParaRPr lang="en-US" sz="20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Join Users and Login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786058"/>
            <a:ext cx="3133727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2714620"/>
            <a:ext cx="250033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Participants and Quizzes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428868"/>
            <a:ext cx="3286125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428736"/>
            <a:ext cx="364333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 smtClean="0">
                <a:latin typeface="Arial Black" pitchFamily="34" charset="0"/>
              </a:rPr>
              <a:t> Table Creation Queries</a:t>
            </a:r>
            <a:br>
              <a:rPr lang="en-US" sz="1800" dirty="0" smtClean="0">
                <a:latin typeface="Arial Black" pitchFamily="34" charset="0"/>
              </a:rPr>
            </a:br>
            <a:r>
              <a:rPr lang="en-US" sz="1800" dirty="0">
                <a:latin typeface="Arial Black" pitchFamily="34" charset="0"/>
              </a:rPr>
              <a:t/>
            </a:r>
            <a:br>
              <a:rPr lang="en-US" sz="1800" dirty="0">
                <a:latin typeface="Arial Black" pitchFamily="34" charset="0"/>
              </a:rPr>
            </a:br>
            <a:endParaRPr lang="en-US" sz="1800" dirty="0">
              <a:latin typeface="Arial Black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428596" y="857232"/>
            <a:ext cx="4038600" cy="6000768"/>
          </a:xfrm>
        </p:spPr>
        <p:txBody>
          <a:bodyPr/>
          <a:lstStyle/>
          <a:p>
            <a:r>
              <a:rPr lang="en-US" dirty="0" smtClean="0"/>
              <a:t>1- User Table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Entering Data into Users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5" name="Picture 4" descr="ss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643050"/>
            <a:ext cx="2343361" cy="1543247"/>
          </a:xfrm>
          <a:prstGeom prst="rect">
            <a:avLst/>
          </a:prstGeom>
        </p:spPr>
      </p:pic>
      <p:pic>
        <p:nvPicPr>
          <p:cNvPr id="11" name="Picture 10" descr="sso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1" y="4357694"/>
            <a:ext cx="4929222" cy="714475"/>
          </a:xfrm>
          <a:prstGeom prst="rect">
            <a:avLst/>
          </a:prstGeom>
        </p:spPr>
      </p:pic>
      <p:pic>
        <p:nvPicPr>
          <p:cNvPr id="12" name="Picture 11" descr="ssp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2285992"/>
            <a:ext cx="4572000" cy="16430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Arial Black" pitchFamily="34" charset="0"/>
              </a:rPr>
              <a:t>Login Table</a:t>
            </a:r>
            <a:endParaRPr lang="en-US" sz="2400" dirty="0">
              <a:latin typeface="Arial Black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Creating table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Inserting data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0" name="Picture 9" descr="sso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2285992"/>
            <a:ext cx="3696216" cy="1390844"/>
          </a:xfrm>
          <a:prstGeom prst="rect">
            <a:avLst/>
          </a:prstGeom>
        </p:spPr>
      </p:pic>
      <p:pic>
        <p:nvPicPr>
          <p:cNvPr id="11" name="Picture 10" descr="sso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4429132"/>
            <a:ext cx="2905531" cy="1000132"/>
          </a:xfrm>
          <a:prstGeom prst="rect">
            <a:avLst/>
          </a:prstGeom>
        </p:spPr>
      </p:pic>
      <p:pic>
        <p:nvPicPr>
          <p:cNvPr id="12" name="Picture 11" descr="ssp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6" y="2428868"/>
            <a:ext cx="3558056" cy="11430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Arial Black" pitchFamily="34" charset="0"/>
              </a:rPr>
              <a:t>Permission Table</a:t>
            </a:r>
            <a:endParaRPr lang="en-US" sz="20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Creating table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Inserting data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85992"/>
            <a:ext cx="3514725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5072074"/>
            <a:ext cx="292895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2428868"/>
            <a:ext cx="3143272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Arial Black" pitchFamily="34" charset="0"/>
              </a:rPr>
              <a:t>Roles Table</a:t>
            </a:r>
            <a:endParaRPr lang="en-US" sz="20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Creating table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Inserting Data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Retrieve Permissions for a Role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214554"/>
            <a:ext cx="32004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500570"/>
            <a:ext cx="334327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2714620"/>
            <a:ext cx="361950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8" y="4214818"/>
            <a:ext cx="2405068" cy="966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Arial Black" pitchFamily="34" charset="0"/>
              </a:rPr>
              <a:t>Quiz Table</a:t>
            </a:r>
            <a:endParaRPr lang="en-US" sz="20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Creating table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Inserting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214554"/>
            <a:ext cx="23717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429132"/>
            <a:ext cx="514353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6" y="2357430"/>
            <a:ext cx="4943475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Arial Black" pitchFamily="34" charset="0"/>
              </a:rPr>
              <a:t>Participants Table</a:t>
            </a:r>
            <a:endParaRPr lang="en-US" sz="20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Creating table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Inserting table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Retrieve participants and their scores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143116"/>
            <a:ext cx="20859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4643446"/>
            <a:ext cx="5143503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2786058"/>
            <a:ext cx="29432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9256" y="3714752"/>
            <a:ext cx="26479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Arial Black" pitchFamily="34" charset="0"/>
              </a:rPr>
              <a:t>Score Table</a:t>
            </a:r>
            <a:endParaRPr lang="en-US" sz="20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Creating table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Inserting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143116"/>
            <a:ext cx="393382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929198"/>
            <a:ext cx="378621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143116"/>
            <a:ext cx="421005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Arial Black" pitchFamily="34" charset="0"/>
              </a:rPr>
              <a:t>Prize Table</a:t>
            </a:r>
            <a:endParaRPr lang="en-US" sz="20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Creating table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Inserting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Retreive</a:t>
            </a:r>
            <a:r>
              <a:rPr lang="en-US" dirty="0" smtClean="0"/>
              <a:t> Prize details based on scores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143116"/>
            <a:ext cx="38957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429132"/>
            <a:ext cx="4562475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2571744"/>
            <a:ext cx="2867025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72066" y="3643314"/>
            <a:ext cx="300039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97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MINI PROJECT(APPLICATION DEVELOPMENT USING MYSQL) ONLINE QUIZ MANAGEMENT SYSTEM  ER DIAGRAM</vt:lpstr>
      <vt:lpstr> Table Creation Queries  </vt:lpstr>
      <vt:lpstr>Login Table</vt:lpstr>
      <vt:lpstr>Permission Table</vt:lpstr>
      <vt:lpstr>Roles Table</vt:lpstr>
      <vt:lpstr>Quiz Table</vt:lpstr>
      <vt:lpstr>Participants Table</vt:lpstr>
      <vt:lpstr>Score Table</vt:lpstr>
      <vt:lpstr>Prize Table</vt:lpstr>
      <vt:lpstr>Updating Queries</vt:lpstr>
      <vt:lpstr>Join Queries</vt:lpstr>
      <vt:lpstr>Join Participants and Quizzes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PROJECT(APPLICATION DEVELOPMENT USING MYSQL) ONLINE QUIZ MANAGEMENT SYSTEM  ER DIAGRAM</dc:title>
  <dc:creator>hp</dc:creator>
  <cp:lastModifiedBy>hp</cp:lastModifiedBy>
  <cp:revision>8</cp:revision>
  <dcterms:created xsi:type="dcterms:W3CDTF">2024-12-22T12:28:29Z</dcterms:created>
  <dcterms:modified xsi:type="dcterms:W3CDTF">2024-12-22T13:48:54Z</dcterms:modified>
</cp:coreProperties>
</file>