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334" r:id="rId4"/>
    <p:sldId id="335" r:id="rId5"/>
    <p:sldId id="336" r:id="rId6"/>
    <p:sldId id="3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5CF2-DF1E-4073-9565-BC6F4BE1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8A8DF-18C6-40FD-B43F-92772E161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7E5C-AD79-4C51-B6DA-39D02C27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EE72-0AFE-4DC5-82D8-69E3943B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A316-CAD7-48BE-BEB2-26C1A5F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9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68AC-723E-4D68-8FBB-E27261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93C9F-D4E1-4C11-BEE7-F6582FB1B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EB4-AC93-4D5E-A40E-7775806F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6F90-4389-4193-8DAD-FF3639E8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66CF-C87D-43EC-94AC-4DDA2BAB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083BD-0C10-4C96-A91F-BE51663D9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9989E-BCCA-46E3-940F-003382A26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01D8-DA62-4897-8F43-B334CC3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C657-2092-41B3-9BCE-95BD329E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AB59-9D4E-4EB9-AC80-D0D9F17F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3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F58E-4C19-496D-8AC7-DE45CA0D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F667-B330-4532-B30B-0D1C984C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2B30-6603-4695-A385-D0CCFF5F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735F-9308-4EDC-99B0-45AE267E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967A-6346-4AF8-9402-3F6DA22A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6A8-FC4A-42CE-BA2B-C55737C7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EC0B-1E30-47B8-859E-84543B1E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DEC9-CAA8-4596-80A0-4837A62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AB24-33AD-4CE0-B573-FC58E33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2D1CB-57B6-4EE8-8695-0C452346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0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69F8-7754-431E-95C7-5FEE22AA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8359-3FF3-469D-8E9D-9EA59751D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7CA74-CB60-49BE-BCA0-E123768A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AEC19-EF43-475B-B1F6-1B015ED4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4033-DAD7-4DFA-AB98-85FC3DB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CEF29-29A3-4528-828C-7751499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9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904-06FC-4B09-B865-7600FA29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F252-D07A-4E1C-A642-86D21911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B679F-23B7-4E2D-8679-2F4E091D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0EB1B-FAD6-4F16-9673-ED3C3D592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F375-7F70-4C06-879C-28F46DF55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BD245-0ABF-4F42-9276-7EF62DFE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6F964-7442-4788-A76A-C2F24BDA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9AA7C-ADE1-4C1C-9FCC-DDDAAA02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279-6BCF-49B9-8B26-3632B20F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2D76-E765-4541-9116-53A41A52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DBE0-7C71-4822-815A-7103E9FC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6582E-0D5B-4D3E-8138-0BD07CFD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847A8-3C07-44DF-AC16-9F2715D3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EFD07-E58A-487E-A037-27CEAFDB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BB250-E758-4F24-8670-B56AE284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ED0C-662C-49E0-8949-73C69EB7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056A-C7B6-480B-8BFD-DF3A8374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8B068-AE98-4EF6-8EFE-66B626A3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2BDE6-B9F1-41AE-81A7-5ABCD8F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9DE4-3724-4E48-B8D7-79380486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C55B-9BF9-4452-AEF5-A8798A97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1DB-43AB-4575-9B74-539B7EC9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47F9B-F466-4364-B702-75AB2A62F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4FDF-B225-4B50-B2FA-E7750D905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23B1-E8D5-4E18-81BD-761A2F18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AB3-96AA-4BD6-8B98-5651873E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4193-6B67-46BD-87D2-7430191D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BFA6C-2FAC-482B-8406-9B9A09CE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11B5-E037-4665-B185-51EB7474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A8FF2-2F21-4ACA-95B0-47EDF26FD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639C-1385-4DB2-85C7-3F8DFD330BD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0D7C-275D-49D8-AA07-44DEC2D80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34FD-D9A6-42D8-9B1E-775BA306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3414-C086-4B34-825B-0C13210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8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609600"/>
            <a:ext cx="7239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6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31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5575"/>
            <a:ext cx="8229600" cy="1252538"/>
          </a:xfrm>
        </p:spPr>
        <p:txBody>
          <a:bodyPr/>
          <a:lstStyle/>
          <a:p>
            <a:pPr>
              <a:defRPr/>
            </a:pP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4800600" y="990600"/>
            <a:ext cx="2743200" cy="533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772400" y="914400"/>
            <a:ext cx="2286000" cy="2746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Lock has a predicate usage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1752600" y="1447800"/>
            <a:ext cx="381000" cy="0"/>
          </a:xfrm>
          <a:prstGeom prst="line">
            <a:avLst/>
          </a:prstGeom>
          <a:noFill/>
          <a:ln w="57150">
            <a:solidFill>
              <a:srgbClr val="61FA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828800" y="2133600"/>
            <a:ext cx="381000" cy="0"/>
          </a:xfrm>
          <a:prstGeom prst="line">
            <a:avLst/>
          </a:prstGeom>
          <a:noFill/>
          <a:ln w="57150">
            <a:solidFill>
              <a:srgbClr val="61FA0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752600" y="2590800"/>
            <a:ext cx="3810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1752600" y="1600200"/>
            <a:ext cx="3810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2CE7F-1696-4C81-8431-AF6BBB4E2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408647"/>
            <a:ext cx="5444393" cy="57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04195-0D98-4AD9-A401-28908FE19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-1762126"/>
            <a:ext cx="110775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00418-2C76-491B-847A-2A85F25C4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963" y="82550"/>
            <a:ext cx="7641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3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Saha</dc:creator>
  <cp:lastModifiedBy>Yash Saha</cp:lastModifiedBy>
  <cp:revision>1</cp:revision>
  <dcterms:created xsi:type="dcterms:W3CDTF">2020-11-27T08:14:09Z</dcterms:created>
  <dcterms:modified xsi:type="dcterms:W3CDTF">2020-11-27T08:18:50Z</dcterms:modified>
</cp:coreProperties>
</file>