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C236-C651-47BA-B350-369E5CA93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61B97-4750-4E9E-9EB8-EB43BA68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ECB1-B533-427F-93AE-8A5ADDE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C7D1-B0E3-47D0-B934-0EBB368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C7B5-AA0D-4E72-9ECD-C1041C53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318C-F81E-46AC-831E-EA1CD5F5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66682-C011-4930-8B1D-5F599B5C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0C22-2BE5-4721-B610-901247A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23BF-C91B-4A35-B387-7E90D152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3992-4832-407C-9881-9DB00F83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B4D6B-5627-4D83-8881-5F35BBCC6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D534C-F640-4AC5-911E-1434D67C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51A6-08A2-4B76-B4E1-FDF99025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454B-F527-4C3B-A7FE-13C23BF0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F6A5-205D-43C8-B18B-8EEB805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B21E-3398-479F-8DC3-128396B4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E092-99C0-4254-8AC6-CAACC20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D484-16BD-468F-ABFB-06B57E3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D9B6-6130-49BC-A8A4-42C99C8D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9AF8-9A2C-407F-BB02-7D361855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6EF9-9DFB-46E3-85A1-BC01723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5EB4-A92E-4B55-8EA8-76131E64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D9DC-D9DC-4C3C-8042-6D535740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75F2-0C83-4DFC-B7A1-96B60DA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162B-6236-4CF5-A532-EEDC67B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C8A0-18F3-468D-948F-8F60B0E0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DCEC-BC5F-4918-A385-A95F26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D467-00BA-4D9C-856F-94140F55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BC86-39E3-41EA-B27E-5ED71448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D56A-115D-4D8D-BC24-DAF352A8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3ECC-421B-4556-9F79-DC66210D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9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1143-B6EB-4A33-B8E3-0AEB5B7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6E932-8EF1-49F9-955B-16590BCC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38AF6-8600-46AF-86F6-4597A598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CCBF5-EC8E-48F2-992A-5FC95D18D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B6DCE-BBE3-4049-82A2-040DDBFDB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BE2E8-CF83-4309-B105-200EBF8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717B3-6E88-4169-9ED4-CD676B37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6F665-47F7-410D-9666-48F83DA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F9F2-44FD-4A99-B150-74431E28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186ED-9038-427B-A403-A3F61FA4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1F45-E3D1-4185-B6DA-C30D1521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D41B-3505-49B9-B79D-00B40EAE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C890-02B4-4C96-AEA1-87C89072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8C57F-E10E-482E-9315-EE85DEE3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72B9-9DAE-4931-844D-CF3A922C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245-335E-4488-AD3B-AE0F23B9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07D6-2B70-49BD-967D-967B675B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D4A1-65DA-4257-AB3A-13C17A9E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573A-D0A2-47DB-A011-99BFF10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3206-9F39-4279-9373-C251F966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4E25-7AD0-4D70-AEBC-05CB3792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E4D2-31CB-4333-9967-B4CDA769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8284C-2D20-4E1E-AA67-BF9CEDBF4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4A4A3-3AEF-460C-9550-F2191310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8D70-0A94-4A7E-8486-2BFD733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B261-F837-46BE-8CF7-5FC71B81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BA8E-4306-4A57-A595-A52F09C3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1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E568-DF76-4066-A3BC-0F093173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8950-A905-4259-8DDB-BCD64F8AC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7B62-1F96-4BE3-BA72-F8A60FAD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A351-435B-4F01-B95D-810C0DC3652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4ECB6-A2D6-4E19-916B-CD330FA4F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9530-B47B-471B-97BF-6AEE9F53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9D96-3047-4A25-B762-F1E0A3042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5427-FE0E-4124-BA4A-10E4CDDA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Theory of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A8870-9148-4D65-A0FD-6238F90D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1F41D-E0E2-40DF-9918-1FF61F99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5" y="111421"/>
            <a:ext cx="9590465" cy="65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D1CB8-7E9A-44A3-BBF8-C7EC60D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7" y="953311"/>
            <a:ext cx="11780942" cy="51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AFD24-C182-4478-A744-00C0A31F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49" y="1215957"/>
            <a:ext cx="11111397" cy="5182391"/>
          </a:xfrm>
        </p:spPr>
      </p:pic>
    </p:spTree>
    <p:extLst>
      <p:ext uri="{BB962C8B-B14F-4D97-AF65-F5344CB8AC3E}">
        <p14:creationId xmlns:p14="http://schemas.microsoft.com/office/powerpoint/2010/main" val="175530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64F8-3044-443B-A8C7-1FDF6FE2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4" y="433903"/>
            <a:ext cx="9825643" cy="59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A7FC6-0EA3-499C-B314-2CC341B1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9" y="651753"/>
            <a:ext cx="1087119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1F0-535A-4E61-BFC2-63DE2BDF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4D9051-988E-436F-A4CE-49EE2E060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19" y="1825625"/>
            <a:ext cx="8914991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B6BDD-5172-4B2B-B9F8-E10BE254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97" y="594357"/>
            <a:ext cx="8082206" cy="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C730F-AFE8-4B5D-8E7D-81588BB1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23" y="157670"/>
            <a:ext cx="8320857" cy="5951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74C6B-DCA8-43D3-8C8C-65D946D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16" y="2978846"/>
            <a:ext cx="723048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E3A00-C329-43B8-ABC3-37133C7B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639513"/>
            <a:ext cx="9402637" cy="48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589A5B-A84C-4F22-B96C-A901407A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279"/>
            <a:ext cx="8986736" cy="2113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B2C02-2C3E-40F6-BF66-D0212DB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8" y="2282147"/>
            <a:ext cx="8917108" cy="18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6ACAC-D898-4FF8-B5D2-2EE4A2F0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0"/>
            <a:ext cx="11322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FCCF1-E073-489E-832E-DC2D5BA7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2" y="564204"/>
            <a:ext cx="9475611" cy="46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5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E946F-FBC9-4C2D-BAD2-AAB13001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2" y="826851"/>
            <a:ext cx="10710154" cy="5894962"/>
          </a:xfrm>
        </p:spPr>
      </p:pic>
    </p:spTree>
    <p:extLst>
      <p:ext uri="{BB962C8B-B14F-4D97-AF65-F5344CB8AC3E}">
        <p14:creationId xmlns:p14="http://schemas.microsoft.com/office/powerpoint/2010/main" val="18314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Theory of Semantics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Semantics</dc:title>
  <dc:creator>anurag jain</dc:creator>
  <cp:lastModifiedBy>anurag jain</cp:lastModifiedBy>
  <cp:revision>1</cp:revision>
  <dcterms:created xsi:type="dcterms:W3CDTF">2022-04-06T18:06:07Z</dcterms:created>
  <dcterms:modified xsi:type="dcterms:W3CDTF">2022-04-06T18:30:12Z</dcterms:modified>
</cp:coreProperties>
</file>