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33F5C-7CF6-49D9-A6C0-AA3B2C7E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F7D1F-B204-409A-B0CE-B07DFCCE1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3DF65E-8DBB-459C-8A88-A5593EE0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88795F-446A-4DAB-9F5E-4B40D1BC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ED6D2C-422D-4833-ACF3-8DF6DAC8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39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7A50C-22E7-4199-92C7-6FB0C4FC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C5ECF5-6827-49EC-B50B-040933A9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168F00-38EB-4DF2-8F35-57B2957D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7F3FE6-0EB3-4559-9BFC-E62EB18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CFB6DA-C1D9-4A5A-A471-46A0F8CC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290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C31FD8-05E5-4288-A3A1-5AD0104B6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2A941C-E20B-45AD-BFB6-AD8892F8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DCD8C5-49E6-457D-9371-EE7BFC8C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82D70-1FBB-461E-91CF-011C2F4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2C0B2E-8653-489F-91AD-92C0E981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637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5DF4F-5BC6-4331-A79A-A6C68747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C5E4A4-426A-41C3-BAEC-3775CD0A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F58BD4-069F-44A5-9CCD-4FE916FF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666557-B154-4472-A2C2-32D84EF0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A8EDFE-EAD9-4B1B-AAD9-39A20B41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63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45CE5-EBC1-45E8-87D1-14DE381E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1D3F7C-5760-4E6C-831D-45BEC207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536971-504B-4170-AB7C-0A0952A6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BD7AD-E7AB-4A2E-899C-1BDC5007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63542-9910-4E51-9E30-FD897CB3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214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075599-7212-4C41-AF72-658B7D00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C68CA-0557-4256-AA51-A156F10C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962C79-17BB-4B3F-BDDB-58BB6225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817F35-32D1-4A43-99DF-39DD4255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2DC150-8DFF-480D-A7B9-8CDD9EF3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0D3B94-3C48-4346-B10E-426ED44C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399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FC1AC-C857-418D-BDF0-BABD2642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02E5FB-C60F-45AB-8848-C7CBC3A9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76BDDA-628A-4818-97FB-FC7566BB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3BC683-E699-41F1-B3A1-41CF5D5A9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169B0A-B022-49E5-A66D-90D573BBD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C9EBC5-31F1-4391-B926-565E97BE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8E1554-0766-419E-8041-9433F2B8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4C0239-5ECB-4AFA-939D-447A6FF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31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77695-6378-4870-B49B-EAFF96CD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2F7A7A-ADB3-4AE4-82B3-A1086D45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E8355F-AC93-4FFE-8B73-DE59825B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3FFA90-AB43-4EFB-BE10-A938E2E9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91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E08087-ABD4-44B2-9DA0-E878E787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D230A0D-6ACA-4BA7-A9A5-82BDFD5B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2EFB47-7C7A-4402-AC55-946027F0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604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F629E-509F-4C24-8B87-071DE802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875DE-5001-4149-A1DA-5E9964C72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B25958-580C-4EC4-ADD4-0DF320011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EDA174-CB81-4579-8240-D1AD51D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4CA494-156D-4903-9815-1A6064FF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BAD5C0-E20E-48E3-98F1-A29C7D5A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7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F17824-7260-4FBB-887E-083D6C94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87DA365-B689-4C4B-96D5-1A7BB1841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331E12-2916-4074-8F10-B96E14F50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1E4453-0211-4547-98E7-57C7FD6A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0E9F62-E1C2-4DC7-97F3-F0A6F59F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ADBF10-BEA2-472D-9E74-1E509B58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9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81849E-0D13-4E96-B23F-5140B978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F33CCE-8BD5-4A04-8725-7772DF88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74FB5-EC7B-4011-A15B-08B672532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71B6-CBE0-48AB-AD66-F8D292AAAAA6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4313E6-06DB-43A5-A886-66234F16C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A6B210-6E47-4EB4-A166-A97351F1A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C2C-AF7A-4ECC-A0FA-E842F8A44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14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9410C-D911-4D06-804A-A9A8E1D45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Pragmatic and Discourse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E32FE4-E44C-4826-8051-EB4065770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211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6D06D92-F63D-4E52-ABB0-7AF0234FE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2" y="1632155"/>
            <a:ext cx="11507669" cy="3824747"/>
          </a:xfrm>
        </p:spPr>
      </p:pic>
    </p:spTree>
    <p:extLst>
      <p:ext uri="{BB962C8B-B14F-4D97-AF65-F5344CB8AC3E}">
        <p14:creationId xmlns:p14="http://schemas.microsoft.com/office/powerpoint/2010/main" xmlns="" val="302530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0AA8D-2C02-412A-B76B-D8654414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4213" cy="529610"/>
          </a:xfrm>
        </p:spPr>
        <p:txBody>
          <a:bodyPr>
            <a:normAutofit fontScale="90000"/>
          </a:bodyPr>
          <a:lstStyle/>
          <a:p>
            <a:r>
              <a:rPr lang="en-IN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D0FDC-3D2A-473B-B935-B8BA7FD3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6"/>
            <a:ext cx="10515600" cy="5282227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 unit of connected speech or writing that is longer than a sentence and that has a coherent meaning and a clear purpose is referred to as discourse. An example of discourse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you discuss something with your friends in person or over a chat platform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227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ECD486-DFAE-4B9C-911F-175910F9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456785"/>
            <a:ext cx="10933471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54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C2BDD8-12A3-4106-8BC0-9929ABF1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8" y="138434"/>
            <a:ext cx="8160774" cy="64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15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C99E24-CBE4-49FE-9AEF-54CFD186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-21679"/>
            <a:ext cx="9920748" cy="66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690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BC9D-C98E-4616-8EEE-F33B9BC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pragmatic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11478-120A-4143-AC43-BE5C4A99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  <a:t>adjective</a:t>
            </a:r>
            <a:endParaRPr lang="en-US" b="0" i="0" dirty="0">
              <a:solidFill>
                <a:srgbClr val="70757A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dealing with things sensibly and realistically in a way that is based on practical rather than theoretical considerations.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5125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42FA2B8-AB71-4C3C-B82D-0D33F2B4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49" y="1455174"/>
            <a:ext cx="10544628" cy="4915978"/>
          </a:xfrm>
        </p:spPr>
      </p:pic>
    </p:spTree>
    <p:extLst>
      <p:ext uri="{BB962C8B-B14F-4D97-AF65-F5344CB8AC3E}">
        <p14:creationId xmlns:p14="http://schemas.microsoft.com/office/powerpoint/2010/main" xmlns="" val="206884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498E667-B817-4B1A-B8B2-10BECFCD5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19" y="1337187"/>
            <a:ext cx="10107565" cy="4997629"/>
          </a:xfrm>
        </p:spPr>
      </p:pic>
    </p:spTree>
    <p:extLst>
      <p:ext uri="{BB962C8B-B14F-4D97-AF65-F5344CB8AC3E}">
        <p14:creationId xmlns:p14="http://schemas.microsoft.com/office/powerpoint/2010/main" xmlns="" val="14169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0D3BD3A-F8BD-4220-BF6A-C7985398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77" y="1907458"/>
            <a:ext cx="10724317" cy="3254477"/>
          </a:xfrm>
        </p:spPr>
      </p:pic>
    </p:spTree>
    <p:extLst>
      <p:ext uri="{BB962C8B-B14F-4D97-AF65-F5344CB8AC3E}">
        <p14:creationId xmlns:p14="http://schemas.microsoft.com/office/powerpoint/2010/main" xmlns="" val="253935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9D7576-40E1-45EE-9CD0-6F9F8F71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5" y="481781"/>
            <a:ext cx="10869546" cy="55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2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7023DA-2979-46FF-BD8E-5CFE09B8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85" y="540774"/>
            <a:ext cx="10913307" cy="57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707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CD87A8-854D-4A36-874B-03A44221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7" y="218015"/>
            <a:ext cx="11562734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20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</Words>
  <Application>Microsoft Office PowerPoint</Application>
  <PresentationFormat>Custom</PresentationFormat>
  <Paragraphs>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Pragmatic and Discourse</vt:lpstr>
      <vt:lpstr>Slide 2</vt:lpstr>
      <vt:lpstr>pragmatic</vt:lpstr>
      <vt:lpstr>Slide 4</vt:lpstr>
      <vt:lpstr>Slide 5</vt:lpstr>
      <vt:lpstr>Slide 6</vt:lpstr>
      <vt:lpstr>Slide 7</vt:lpstr>
      <vt:lpstr>Slide 8</vt:lpstr>
      <vt:lpstr>Slide 9</vt:lpstr>
      <vt:lpstr>Slide 10</vt:lpstr>
      <vt:lpstr>Discourse Analysis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Pragmatic and Discourse</dc:title>
  <dc:creator>anurag jain</dc:creator>
  <cp:lastModifiedBy>E-103</cp:lastModifiedBy>
  <cp:revision>3</cp:revision>
  <dcterms:created xsi:type="dcterms:W3CDTF">2022-04-07T03:19:38Z</dcterms:created>
  <dcterms:modified xsi:type="dcterms:W3CDTF">2024-04-15T06:43:30Z</dcterms:modified>
</cp:coreProperties>
</file>