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6782E-C566-47C4-9C02-C1ACD82DFCB7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69B74-42D6-40AD-8DF2-947BC881DF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845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69B74-42D6-40AD-8DF2-947BC881DFA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611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A153-DF4B-CCA6-7BBD-E7F914F5C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A718C3-5794-214A-9206-CF4BAA88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62F6E1-0B2D-0BCD-EF86-FD1E8520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D8714A-CEDD-960B-8AE8-ACD66AEC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CADD-C886-2C06-406F-92C93A56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445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1412E-EE8D-A85E-FB41-294467F4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045C61-99DC-62A8-7914-FF224C480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712189-A96A-1727-FBD6-EBE9210D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B49B10-AE96-599D-714D-27C372E1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798260-C155-920B-4751-ABA6FFE9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03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D78F58-329A-EACB-EB8E-D6DB9993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346161-300D-A79E-A9B7-1DBBF79B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7A5062-42FD-D3DB-7F70-7AA1568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A6D970-86CD-43B1-74CE-1C9BB855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95440-1CB6-0B4B-5434-06247E73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79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49735-76BD-249D-76F2-D0BDA129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91DDA-C82A-9E2F-AF9D-CFBEED2B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B2F076-846C-8EE8-C934-D4D9E5A5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541946-F5EE-C94E-484F-E0C5FDC2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4859BE-0E3D-6B7F-02BB-87B8F015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96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884C5-67D8-67CD-C10F-A426E80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B33BE-9AA8-23B1-A14C-58977FC4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BBADC2-357C-4F8D-BFDD-EFAE1A02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FE4E54-7DE9-56ED-9F0C-E8E7549F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1563A7-B941-B93A-2A8A-D664D75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566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19C1F6-C28B-0913-2E08-036F5B30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693803-AFD1-4627-4323-629BADEF3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861A18-BC86-D2D8-3C0A-2E67DF20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F356CC-BFA7-3510-216B-4D3AD889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D79ACF-F8EB-8117-5975-921E343E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F5BF66-A79D-6289-6BC8-845C1235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31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0247E-4401-8361-2D65-3A1D0175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71E96D-D1E9-836A-DC24-7FD9C673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FCF3DD-EC06-10D9-F6FB-B361AFD16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06D7B8-82D0-84F5-B657-0EBF2ECE8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9DB2C5-C3D9-E83C-4A08-A3EB5667C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D98AA87-7D8D-0942-126B-09B752AD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E64C5F-EB08-1C30-0124-ED5D9E9C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7FAC9EE-6582-02AB-D379-DE88F1C3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513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9E5CF-607F-9A9C-1494-00AB6A80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FAEE51-331E-7E88-6351-929E8ECD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02ABF8-1B48-81CB-D2C8-3BCC82C7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026A85-5320-479A-E868-4BD672E4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86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0AA7228-2FBC-138B-53AB-0F4DF04C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E162D4-B181-E5B5-D498-1C32DA4F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0A57F3-DC3C-4111-08DF-145B0CE6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765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92703-0029-97DA-62E4-38D6942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CBD67E-3050-0953-6C66-58A06B70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93B680-35E8-92D8-63FB-985EF08F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094061-EEF7-9D9A-7214-5C921FC1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DF205C-4DC0-156A-7CB5-66D1B4DA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1AE7D-84B2-6A5A-C2A4-F4E4CA21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28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47EAF-79AE-49D8-70DF-4DBDDA5E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309F97-F153-404F-900E-6DD75D03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0B6527-071D-A386-4B03-3023C026F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4A9E1B-B157-F0FB-F7D1-FA4428CB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86A626-553E-C127-9707-180C873C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DBE67A-6E0A-1F2F-BE84-9B50ED8E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005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76CB11B-676E-0269-31D1-EB7F5718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978157-D92A-8F9E-F7DB-B7A6563C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24B75B-8087-6C22-F561-5C3FFFEB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07054-4C02-44F9-B773-6619CDF280FD}" type="datetimeFigureOut">
              <a:rPr lang="en-IN" smtClean="0"/>
              <a:pPr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5EFBA4-BC51-94FB-9114-247453A5B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7FA580-DA4A-5122-6B9C-DD895DD12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695C-A701-4D4E-8CEF-C228E73ED63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963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576EE-AE6D-DA09-9EB7-4278472F5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3C3811-B2A0-BFE4-2BE6-6BEB1A2EE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399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119F2-6CFB-7C40-CA3D-6A74DBE1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60174" cy="480449"/>
          </a:xfrm>
        </p:spPr>
        <p:txBody>
          <a:bodyPr>
            <a:normAutofit fontScale="90000"/>
          </a:bodyPr>
          <a:lstStyle/>
          <a:p>
            <a:r>
              <a:rPr lang="en-IN" dirty="0"/>
              <a:t>Brief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B3DB2C-BF77-34E0-2E99-5ACE2691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5574"/>
            <a:ext cx="9612066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1F2A8AB-3E03-CE50-50AB-41B2E846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94" y="2007155"/>
            <a:ext cx="93262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631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08E9C2-FC06-44FC-F372-B95F775D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694943"/>
            <a:ext cx="9554908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867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AA705D-6CA9-F2B3-36E8-5AA3BF609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3" y="1150374"/>
            <a:ext cx="11997482" cy="45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759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E1C7D-848B-9DD9-6F23-2CECEA9D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94239" cy="450952"/>
          </a:xfrm>
        </p:spPr>
        <p:txBody>
          <a:bodyPr>
            <a:normAutofit fontScale="90000"/>
          </a:bodyPr>
          <a:lstStyle/>
          <a:p>
            <a:r>
              <a:rPr lang="en-IN" dirty="0"/>
              <a:t>Possible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669AA1-ECC8-CF55-E0D8-A255D9FE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2209630"/>
            <a:ext cx="932627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676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E9859A-A5A3-19B1-AABA-ED70BCEA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31" y="1192054"/>
            <a:ext cx="9297698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F7C07F-2F77-394F-6428-01100526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31" y="2582949"/>
            <a:ext cx="937390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303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4D4D81-AD70-4894-613C-C7B3989E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323681"/>
            <a:ext cx="949775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374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96C26-749A-AD93-57F8-0D4AF490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76484" cy="686927"/>
          </a:xfrm>
        </p:spPr>
        <p:txBody>
          <a:bodyPr>
            <a:normAutofit fontScale="90000"/>
          </a:bodyPr>
          <a:lstStyle/>
          <a:p>
            <a:r>
              <a:rPr lang="en-IN" dirty="0"/>
              <a:t>Current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2A37A2-649A-4B52-FB6D-E09BB133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1838"/>
            <a:ext cx="943106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265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034DD3-841A-B8BE-CB20-A8971BBC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1361786"/>
            <a:ext cx="9488224" cy="4134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E65E9C-E97B-36CF-009C-C0F73D77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14" y="5496213"/>
            <a:ext cx="930722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48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6D744E-9993-50E1-1365-92D35D46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46" y="514019"/>
            <a:ext cx="8440328" cy="32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C6D338-0D81-6A71-A65F-D2CC64B1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46" y="909502"/>
            <a:ext cx="930722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602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A634E-7B42-2AB8-354E-9EFEE632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83013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Anusaraka or Language Accessor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C31F13-721E-9698-6362-9245784E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3966"/>
            <a:ext cx="9278645" cy="282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A513BC-B5E1-BC43-DF2E-3CA0EFE2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7459"/>
            <a:ext cx="943106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16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3E35B8-985C-3782-3885-DC9B8C6F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423707"/>
            <a:ext cx="936438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74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F9299-4D31-C166-94A0-A5A5117C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15813" cy="519778"/>
          </a:xfrm>
        </p:spPr>
        <p:txBody>
          <a:bodyPr>
            <a:normAutofit fontScale="90000"/>
          </a:bodyPr>
          <a:lstStyle/>
          <a:p>
            <a:r>
              <a:rPr lang="en-IN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D9658D-7661-57C5-2136-3CDE2601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77" y="884904"/>
            <a:ext cx="9459645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D9D0DF-F83A-44E6-B984-8CD78D78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0" y="3123591"/>
            <a:ext cx="908811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274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405A52-7B5F-0294-A749-7212A717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9" y="589929"/>
            <a:ext cx="924054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534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1A1A129-16CB-B592-E7E1-D5F196BA1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7" y="195258"/>
            <a:ext cx="10550013" cy="6756148"/>
          </a:xfrm>
        </p:spPr>
      </p:pic>
    </p:spTree>
    <p:extLst>
      <p:ext uri="{BB962C8B-B14F-4D97-AF65-F5344CB8AC3E}">
        <p14:creationId xmlns:p14="http://schemas.microsoft.com/office/powerpoint/2010/main" xmlns="" val="102007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62E2D-EB67-6211-0FB2-318B4B65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27606" cy="539443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 of Anusaraka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1FC444-F986-1EF2-2922-83999616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66" y="974390"/>
            <a:ext cx="9288171" cy="1133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776502-B9C4-6F60-79E2-F2903682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8023"/>
            <a:ext cx="948822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992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C30445-0F8A-D99D-FB9F-D729A3321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879" y="453556"/>
            <a:ext cx="8545118" cy="1943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D50ED5-17DF-5BF0-3A60-AAAF9703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9" y="2732311"/>
            <a:ext cx="855464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77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B50637-BB5A-5469-B1D4-2D1CC49F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1" y="2273869"/>
            <a:ext cx="11196259" cy="25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304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8390D-CC6F-AB66-6456-8AB795C4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460785"/>
          </a:xfrm>
        </p:spPr>
        <p:txBody>
          <a:bodyPr>
            <a:normAutofit fontScale="90000"/>
          </a:bodyPr>
          <a:lstStyle/>
          <a:p>
            <a:r>
              <a:rPr lang="en-IN" dirty="0"/>
              <a:t>User Interface </a:t>
            </a:r>
            <a:r>
              <a:rPr lang="en-IN" sz="2200" dirty="0"/>
              <a:t> https://ltrc.iiit.ac.in/showfile.php?filename=downloads/anu/index.htm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1FE6BF-FF44-A9CA-472A-2410A9B0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023"/>
            <a:ext cx="890711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8158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A8D9738-EB77-B6D0-2BD4-EB43628E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63371"/>
            <a:ext cx="7641394" cy="60135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FB4C88-D103-E3EA-E287-436871217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84" y="385984"/>
            <a:ext cx="655411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5804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61F84-6F7C-3623-4124-4C853BA2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91865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Linguistic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76D89B-46F0-2CC6-F108-F3CF797F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0" y="842771"/>
            <a:ext cx="9373908" cy="2734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5B2739-8C47-C089-E021-C18CF3A4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805" y="2918160"/>
            <a:ext cx="135273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7576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3AD88F-31CC-58B6-3BF9-64C99E82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2" y="252833"/>
            <a:ext cx="8459381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CEEA408-54EB-173D-63FC-3346FA27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3" y="709929"/>
            <a:ext cx="9373908" cy="4258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43EA5A-AC89-3749-B41E-CAADDE420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8" y="4968198"/>
            <a:ext cx="945011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75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6671F-8D25-BE7E-9EC5-D9CD800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74626" cy="519778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Problems of Machine Translation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5B4A92-F78E-C92C-87E1-36067A20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5" y="884904"/>
            <a:ext cx="9526329" cy="3810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CC6981-8E17-394F-AE20-F9CD8298E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5" y="4695436"/>
            <a:ext cx="933580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3381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DD0DBE8-876A-683E-8524-1A4DAD6B7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93" y="376603"/>
            <a:ext cx="9497750" cy="17433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0A0DDC-81C6-4A14-04E2-D64B529F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8" y="2161520"/>
            <a:ext cx="9488224" cy="4696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8E1DCF3-5C47-5B6B-88F2-55BD51947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476" y="5567684"/>
            <a:ext cx="7413523" cy="6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393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C4BE0-B51A-3D0F-DE18-A5DF39DA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3839" cy="460785"/>
          </a:xfrm>
        </p:spPr>
        <p:txBody>
          <a:bodyPr>
            <a:normAutofit fontScale="90000"/>
          </a:bodyPr>
          <a:lstStyle/>
          <a:p>
            <a:r>
              <a:rPr lang="en-IN" dirty="0"/>
              <a:t>Languages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642E67-CEBD-A2A1-3D07-2335219D4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5" y="1052219"/>
            <a:ext cx="936438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3642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900C7-DE36-05B3-3941-29ADA9D1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51323" cy="568940"/>
          </a:xfrm>
        </p:spPr>
        <p:txBody>
          <a:bodyPr>
            <a:normAutofit fontScale="90000"/>
          </a:bodyPr>
          <a:lstStyle/>
          <a:p>
            <a:r>
              <a:rPr lang="en-IN" dirty="0"/>
              <a:t>“ki” 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1CEED3-D58D-5E6F-3A74-6522A2679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2" y="1073897"/>
            <a:ext cx="7680092" cy="52112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6AED6E-D1C0-96EF-9863-1A8367CD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02" y="5511794"/>
            <a:ext cx="5298696" cy="9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039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0183F6-B38C-335D-E427-97F6C794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1555" cy="470617"/>
          </a:xfrm>
        </p:spPr>
        <p:txBody>
          <a:bodyPr>
            <a:normAutofit fontScale="90000"/>
          </a:bodyPr>
          <a:lstStyle/>
          <a:p>
            <a:r>
              <a:rPr lang="en-IN" dirty="0"/>
              <a:t>“jo” construction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89AA19-65F3-DB5D-8E75-04CAE47F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8" y="914437"/>
            <a:ext cx="9202434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AD5BF38-7299-C62D-32E6-65454A36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5" y="2482290"/>
            <a:ext cx="966922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9972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206783-E704-C35B-CF84-7240AA32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0070"/>
            <a:ext cx="9221487" cy="2391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B0369B-E553-E380-842B-066EB4D5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52" y="2936996"/>
            <a:ext cx="936438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6111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B0CF95-C44F-5222-CAB3-7B0ED40D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383459"/>
            <a:ext cx="10465243" cy="56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315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95E1A8-446A-5012-1835-50AC252F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9" y="346786"/>
            <a:ext cx="9364382" cy="1543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7323F8-98B8-17DF-52AC-B671BEBD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90052"/>
            <a:ext cx="8525816" cy="47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0002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47FE9E-FB86-C7D6-1063-76E43B03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508673"/>
            <a:ext cx="9880396" cy="56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487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F01970-C2EE-21D9-C2FB-27095692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8" y="321930"/>
            <a:ext cx="9421540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123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297426-59F0-F1AC-F676-1FADAA28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418944"/>
            <a:ext cx="925959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362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5EDD89-52D8-9F6A-4405-8D8B341F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63" y="904568"/>
            <a:ext cx="10429149" cy="47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598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E1C28C-7FA0-661A-78FF-76CB92CE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4" y="127246"/>
            <a:ext cx="8506459" cy="3183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BAD3E2-7791-7755-17D2-5F0DCCDD4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0" y="2937972"/>
            <a:ext cx="8398304" cy="37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549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3F3636-B939-DC0C-EC42-94C41A0D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96" y="0"/>
            <a:ext cx="943106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78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092191-7B97-7AF7-E579-71BCC7516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2" y="501445"/>
            <a:ext cx="11400825" cy="57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64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4BBB49-1FE3-21FB-CB86-02F89A6D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7" y="1268361"/>
            <a:ext cx="10452925" cy="4908602"/>
          </a:xfrm>
        </p:spPr>
      </p:pic>
    </p:spTree>
    <p:extLst>
      <p:ext uri="{BB962C8B-B14F-4D97-AF65-F5344CB8AC3E}">
        <p14:creationId xmlns:p14="http://schemas.microsoft.com/office/powerpoint/2010/main" xmlns="" val="161185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DF62AD-1220-F8CB-63E7-E92ACCBA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8" y="2285840"/>
            <a:ext cx="948822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80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56C23-A93E-F5F6-B7CD-2E431F04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0613" cy="696759"/>
          </a:xfrm>
        </p:spPr>
        <p:txBody>
          <a:bodyPr/>
          <a:lstStyle/>
          <a:p>
            <a:r>
              <a:rPr lang="en-IN" dirty="0"/>
              <a:t>Is MT Possible?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200D836-CF11-2A93-A844-3EF88EB31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1884"/>
            <a:ext cx="9469171" cy="10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4653F4-DD41-1E2B-8EB6-CA1D7AD2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471" y="1804937"/>
            <a:ext cx="2000529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76152C-D0B8-DA9D-5746-9DCF1EDB4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0" y="2307098"/>
            <a:ext cx="939296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912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0BF460-669E-8F8A-A356-ED2EBE4E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452286"/>
            <a:ext cx="936438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73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43</Words>
  <Application>Microsoft Office PowerPoint</Application>
  <PresentationFormat>Custom</PresentationFormat>
  <Paragraphs>15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Machine Translation</vt:lpstr>
      <vt:lpstr>Slide 2</vt:lpstr>
      <vt:lpstr>Problems of Machine Translation</vt:lpstr>
      <vt:lpstr>Slide 4</vt:lpstr>
      <vt:lpstr>Slide 5</vt:lpstr>
      <vt:lpstr>Slide 6</vt:lpstr>
      <vt:lpstr>Slide 7</vt:lpstr>
      <vt:lpstr>Is MT Possible?</vt:lpstr>
      <vt:lpstr>Slide 9</vt:lpstr>
      <vt:lpstr>Brief History</vt:lpstr>
      <vt:lpstr>Slide 11</vt:lpstr>
      <vt:lpstr>Slide 12</vt:lpstr>
      <vt:lpstr>Possible Approach</vt:lpstr>
      <vt:lpstr>Slide 14</vt:lpstr>
      <vt:lpstr>Slide 15</vt:lpstr>
      <vt:lpstr>Current Status</vt:lpstr>
      <vt:lpstr>Slide 17</vt:lpstr>
      <vt:lpstr>Slide 18</vt:lpstr>
      <vt:lpstr>Anusaraka or Language Accessor</vt:lpstr>
      <vt:lpstr>Background</vt:lpstr>
      <vt:lpstr>Slide 21</vt:lpstr>
      <vt:lpstr>Slide 22</vt:lpstr>
      <vt:lpstr>Structure of Anusaraka System</vt:lpstr>
      <vt:lpstr>Slide 24</vt:lpstr>
      <vt:lpstr>Slide 25</vt:lpstr>
      <vt:lpstr>User Interface  https://ltrc.iiit.ac.in/showfile.php?filename=downloads/anu/index.htm</vt:lpstr>
      <vt:lpstr>Slide 27</vt:lpstr>
      <vt:lpstr>Linguistic Area</vt:lpstr>
      <vt:lpstr>Slide 29</vt:lpstr>
      <vt:lpstr>Slide 30</vt:lpstr>
      <vt:lpstr>Languages Bridges</vt:lpstr>
      <vt:lpstr>“ki” construction</vt:lpstr>
      <vt:lpstr>“jo” construction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</dc:title>
  <dc:creator>anurag jain</dc:creator>
  <cp:lastModifiedBy>E-103</cp:lastModifiedBy>
  <cp:revision>5</cp:revision>
  <dcterms:created xsi:type="dcterms:W3CDTF">2022-04-17T14:10:35Z</dcterms:created>
  <dcterms:modified xsi:type="dcterms:W3CDTF">2024-04-15T07:13:52Z</dcterms:modified>
</cp:coreProperties>
</file>