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B3D85-E4FF-475B-91AB-09AF4771E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4A05DA-6D77-4247-814D-F38FB755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308855-94FB-43C9-AE13-6CFF1A39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11F408-1860-4F57-8696-0E317E52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E36E5-87CC-4D6C-8355-A1BF063A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68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6A9DB2-EF31-46C3-94D3-F3354A7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2F1BE3-1650-4850-BD08-9B719DF0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39F440-12C7-482A-9E20-34457E8A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EEBD38-F4C5-4C19-B0AF-58905FBB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AAAFC2-7D8A-4E10-AB94-4DE8B52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49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AD0C9A-C904-4C00-8481-2B104F8E1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8D1AFC-8481-4971-A8D3-ADB9EF104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757F9-F645-496E-BFE1-1A077BE4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B48934-F0A9-4927-85E7-8381B6F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5FF71A-D429-45A1-9B5F-B28F294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ABF02C-0DC6-4A7E-A9C2-41A2D0A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31E8AE-AEAE-49E5-BF3D-98B22352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8B2C4E-B814-4F90-9DEB-4DF40033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C63CE4-9993-4101-801D-2A8D7098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C342CC-9E02-455E-A9F3-61B96FA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71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92905-B2C9-4D84-970B-D8CB8769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34FDA1-98C5-44AE-BE4B-9ECA4568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0BF926-6646-4069-80B9-5A6F99B9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2A2FE9-3C8F-4C45-805B-F7F0177B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C0663-494D-4F0E-9F5D-776DF10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46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FC0D2D-0750-40CC-B8AD-7FA97243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49097-D9A9-49D9-8EDC-1DA46FED2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FEFDED-7192-4D7E-AF03-64CE7778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242BEC-9BF2-4222-973B-AD0E4656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A59A4E-8D73-4D1C-8741-6EAE6453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637814-3249-4DB6-BE0F-113C9EBB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311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DA9DB-AC9E-4344-B76A-41D4574A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3AF5B2-0969-4D17-B37C-B9D579B8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2EB896-BE3E-4D6D-8D82-A82831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F7CADFE-099F-4FEC-8307-7560BAFE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8F5116-252E-47B5-9CC0-C609D86F7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2DF006-4894-45BB-99AA-5A6F0DE2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DCFEED-14FE-44C4-B3A1-58540D19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FDFF08-C815-4C2C-87B9-F591C80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706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04547C-B394-40A2-815A-FEF38DA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D38BD0A-078A-43F2-8584-22EA21D8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C634-6E41-4B7B-9E68-2A6B109D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A6CAE7-53B6-4759-B750-C67C06D0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13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D99004E-2598-43B3-AA0D-0FEE2E2F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5E8248-3D9C-4980-9F0D-E95F7D60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EC77E3-16BA-4E64-91CE-FA9A5649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47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825137-30A6-44D3-A35D-75312AA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8E64ED-FB7F-4E9B-81B0-DF77A7CA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AFCA7F-7384-4FBB-AB2F-FCD73C82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56A5F6-21E9-45BB-A35E-BC4C7F83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DA7603-75CE-41FC-B764-AE8192E6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B23363-8599-4261-8F71-175C43B0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25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3D64A5-652D-484F-A6DF-43F58813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A84DAE-4F13-48BF-8CCD-79EBF894A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07583A-AD04-46DF-ABB6-7752599F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7452DE-5583-49D6-AD1E-26175144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88FAB-2D94-4F5C-9468-AE09B440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9E1B08-CEBF-4A57-982C-95F6FFE3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67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3CF41B-77D8-4972-A5BB-AB0B3281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4153AF-B952-4FFE-BF05-B7F7EA3B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42804A-B8A7-47E0-A754-75E82253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740A-7E63-4068-952F-C7BF0839927A}" type="datetimeFigureOut">
              <a:rPr lang="en-IN" smtClean="0"/>
              <a:pPr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CEB9B2-676B-4D0B-9E18-4C68F7EE9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3F5FD0-A821-44D1-99D6-5D1266E63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B6AD-3873-477B-A80D-3560F1AE66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504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E95BA-01A4-48F9-8F07-88E1382B2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Language Structure and Language Analyser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850411-4ABA-4648-91DE-DE2A4E134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838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298941-E4B3-4C36-927F-9DC55F5F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56706"/>
            <a:ext cx="7897327" cy="6544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71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59EF282-D44F-4395-B854-2A481CD8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923575"/>
            <a:ext cx="7992590" cy="5010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92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3D3AB7D-D348-4EBB-91C8-6C7542EF3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04" y="429613"/>
            <a:ext cx="7773485" cy="382005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1E89E4-AB44-413D-95D7-1AFFED57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4378177"/>
            <a:ext cx="7811590" cy="1400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7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5ECC70E-28D9-41BF-918F-E3C2229FE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30" y="350786"/>
            <a:ext cx="6760689" cy="615642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7F3B03D-7B69-42B7-8DA8-BB93DDA5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08" y="350786"/>
            <a:ext cx="4705092" cy="5763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03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B51FD-46B6-419A-BAEC-BD8E8032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Language Analyser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491BB32-5A5F-4FFA-8E3B-79605D359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41" y="2229396"/>
            <a:ext cx="8002117" cy="3543795"/>
          </a:xfrm>
        </p:spPr>
      </p:pic>
    </p:spTree>
    <p:extLst>
      <p:ext uri="{BB962C8B-B14F-4D97-AF65-F5344CB8AC3E}">
        <p14:creationId xmlns="" xmlns:p14="http://schemas.microsoft.com/office/powerpoint/2010/main" val="30464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E52BBD-A791-4A70-BCD6-42751D5D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IN" dirty="0"/>
              <a:t>Nature of Parse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8BCEDE-7790-41B6-BBC6-33DBA50B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6" y="1314542"/>
            <a:ext cx="8049748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7283E63-7C69-409E-B285-F4D6422A0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26" y="2200491"/>
            <a:ext cx="8040222" cy="2172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31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A6C3009-7063-461E-A122-27B7822D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29" y="-43652"/>
            <a:ext cx="7728155" cy="6896587"/>
          </a:xfrm>
        </p:spPr>
      </p:pic>
    </p:spTree>
    <p:extLst>
      <p:ext uri="{BB962C8B-B14F-4D97-AF65-F5344CB8AC3E}">
        <p14:creationId xmlns="" xmlns:p14="http://schemas.microsoft.com/office/powerpoint/2010/main" val="13296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91C26-0A20-431C-8A2A-B80FCE7B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791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7456534-23C5-48BE-975D-001F9BE1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69" y="982663"/>
            <a:ext cx="5860861" cy="5194300"/>
          </a:xfrm>
        </p:spPr>
      </p:pic>
    </p:spTree>
    <p:extLst>
      <p:ext uri="{BB962C8B-B14F-4D97-AF65-F5344CB8AC3E}">
        <p14:creationId xmlns="" xmlns:p14="http://schemas.microsoft.com/office/powerpoint/2010/main" val="1056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464A46-CD8A-46C5-8B29-B9696B1D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Morphological Analyser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DEDB0A7-7871-47C0-A0B3-E15D4F19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59" y="1309574"/>
            <a:ext cx="8192643" cy="19814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597A0E-62E3-46A3-BBBC-9043EED9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9" y="3300883"/>
            <a:ext cx="5239481" cy="2922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EBAE565-46E0-428A-914A-6DBC38B1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431" y="6223818"/>
            <a:ext cx="3219899" cy="492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D6B5159-C235-4769-B45E-5886F0BFC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55" y="124325"/>
            <a:ext cx="9979742" cy="6629731"/>
          </a:xfrm>
        </p:spPr>
      </p:pic>
    </p:spTree>
    <p:extLst>
      <p:ext uri="{BB962C8B-B14F-4D97-AF65-F5344CB8AC3E}">
        <p14:creationId xmlns="" xmlns:p14="http://schemas.microsoft.com/office/powerpoint/2010/main" val="11867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C5874-E70B-431B-859F-97DA90D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D8A7F85-B600-4487-8D17-1535CC2D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69" y="2340077"/>
            <a:ext cx="11665233" cy="3421625"/>
          </a:xfrm>
        </p:spPr>
      </p:pic>
    </p:spTree>
    <p:extLst>
      <p:ext uri="{BB962C8B-B14F-4D97-AF65-F5344CB8AC3E}">
        <p14:creationId xmlns="" xmlns:p14="http://schemas.microsoft.com/office/powerpoint/2010/main" val="228965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FBB44-960E-4720-B5EC-E819A8BA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IN" dirty="0"/>
              <a:t>Local Word Grouper (LWG)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8423242-2115-4B8E-9397-A7E329FD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5" y="2333736"/>
            <a:ext cx="8411749" cy="2819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26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B3A0A6-1DB0-4959-B10D-A5BF4F9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7D682F6-4558-4542-B6C6-EF053741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27" y="2110971"/>
            <a:ext cx="8402223" cy="3210373"/>
          </a:xfrm>
        </p:spPr>
      </p:pic>
    </p:spTree>
    <p:extLst>
      <p:ext uri="{BB962C8B-B14F-4D97-AF65-F5344CB8AC3E}">
        <p14:creationId xmlns="" xmlns:p14="http://schemas.microsoft.com/office/powerpoint/2010/main" val="19839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9971ADB-4884-40F0-8875-35392A1D2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30" y="655587"/>
            <a:ext cx="6475977" cy="4351338"/>
          </a:xfrm>
        </p:spPr>
      </p:pic>
    </p:spTree>
    <p:extLst>
      <p:ext uri="{BB962C8B-B14F-4D97-AF65-F5344CB8AC3E}">
        <p14:creationId xmlns="" xmlns:p14="http://schemas.microsoft.com/office/powerpoint/2010/main" val="33871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091558-A0CF-4937-B12B-ABABFA24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114C0AE-D2F3-47AE-9A50-92FDB581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9" y="1540297"/>
            <a:ext cx="8097380" cy="4229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0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97DED-E9DE-4F52-9B6D-7771FCFA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IN" dirty="0"/>
              <a:t>Requirements of Computational Grammar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19311D6-5B35-490F-BECF-EA4E5745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53" y="995039"/>
            <a:ext cx="7954485" cy="2791215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0662EF-FC7F-4EB9-BE36-280B5F7C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26" y="3786254"/>
            <a:ext cx="8154538" cy="28483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66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DB2376C-1193-498E-9A17-475FE981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6" y="1592825"/>
            <a:ext cx="11238358" cy="4532671"/>
          </a:xfrm>
        </p:spPr>
      </p:pic>
    </p:spTree>
    <p:extLst>
      <p:ext uri="{BB962C8B-B14F-4D97-AF65-F5344CB8AC3E}">
        <p14:creationId xmlns="" xmlns:p14="http://schemas.microsoft.com/office/powerpoint/2010/main" val="383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B5A7310-653A-4B6B-B8BE-CBCB2D451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23" y="599768"/>
            <a:ext cx="10661325" cy="5577195"/>
          </a:xfrm>
        </p:spPr>
      </p:pic>
    </p:spTree>
    <p:extLst>
      <p:ext uri="{BB962C8B-B14F-4D97-AF65-F5344CB8AC3E}">
        <p14:creationId xmlns="" xmlns:p14="http://schemas.microsoft.com/office/powerpoint/2010/main" val="191888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1B7691-B757-4144-B2E8-21122946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80-20 rule for System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07C1ACA-EFCE-48C4-8227-A0F028783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4" y="1956620"/>
            <a:ext cx="11954868" cy="3097334"/>
          </a:xfrm>
        </p:spPr>
      </p:pic>
    </p:spTree>
    <p:extLst>
      <p:ext uri="{BB962C8B-B14F-4D97-AF65-F5344CB8AC3E}">
        <p14:creationId xmlns="" xmlns:p14="http://schemas.microsoft.com/office/powerpoint/2010/main" val="175158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D4BFBC-1080-4DBB-BBA9-4D11BA1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System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65D36-C3BF-4FFD-B57D-9F369CC0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/>
              <a:t>Extensibility</a:t>
            </a:r>
          </a:p>
          <a:p>
            <a:r>
              <a:rPr lang="en-IN" dirty="0"/>
              <a:t>Dealing with Failures</a:t>
            </a:r>
          </a:p>
          <a:p>
            <a:r>
              <a:rPr lang="en-IN" dirty="0"/>
              <a:t>Feedback</a:t>
            </a:r>
          </a:p>
          <a:p>
            <a:r>
              <a:rPr lang="en-IN" dirty="0"/>
              <a:t>Debugging</a:t>
            </a:r>
          </a:p>
          <a:p>
            <a:r>
              <a:rPr lang="en-IN" dirty="0"/>
              <a:t>Graceful Degradation</a:t>
            </a:r>
          </a:p>
          <a:p>
            <a:r>
              <a:rPr lang="en-IN" dirty="0"/>
              <a:t>Tolerant of user 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59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A3C64-2745-4C06-A5EE-CD1910B4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Basit Unit-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4BA2AFB-A8B8-4DA7-915F-7FFE39C2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98" y="1527635"/>
            <a:ext cx="8040222" cy="3315163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7910B6-BDBB-4E28-A79F-2B39C282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29" y="4842798"/>
            <a:ext cx="8173591" cy="1467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02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43C931B-0458-4411-B052-662B6DBD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90" y="105387"/>
            <a:ext cx="8593394" cy="6501171"/>
          </a:xfrm>
        </p:spPr>
      </p:pic>
    </p:spTree>
    <p:extLst>
      <p:ext uri="{BB962C8B-B14F-4D97-AF65-F5344CB8AC3E}">
        <p14:creationId xmlns="" xmlns:p14="http://schemas.microsoft.com/office/powerpoint/2010/main" val="36940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9826841-F4FC-43F0-8A6A-FF4B0916F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170" y="575364"/>
            <a:ext cx="8021169" cy="2562583"/>
          </a:xfrm>
        </p:spPr>
      </p:pic>
    </p:spTree>
    <p:extLst>
      <p:ext uri="{BB962C8B-B14F-4D97-AF65-F5344CB8AC3E}">
        <p14:creationId xmlns="" xmlns:p14="http://schemas.microsoft.com/office/powerpoint/2010/main" val="23819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93A0F3C-DA1A-405A-8814-2BF210966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981" y="48879"/>
            <a:ext cx="9429135" cy="5769929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226DCD-7FC3-4896-AA8D-3CB126B8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63" y="5818808"/>
            <a:ext cx="7440063" cy="6477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12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2425E0-A2B5-415F-9244-A795F08AE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289" y="1825625"/>
            <a:ext cx="6249421" cy="435133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2B386E5-988C-41AC-B4D8-873E385E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56" y="689721"/>
            <a:ext cx="3781953" cy="6763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27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060CAD3-5589-4A13-B0C9-07C71B8B0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1" y="1161045"/>
            <a:ext cx="9006349" cy="5616848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7150A8-7122-4FA8-B2C3-67F70E13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05" y="681037"/>
            <a:ext cx="6335009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6C75D0-C33D-4F4E-8D4A-E4FDB9DE4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838" y="2569573"/>
            <a:ext cx="2194162" cy="362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89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C49FA21-81AC-43F2-878B-3D661D01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65" y="440975"/>
            <a:ext cx="7783011" cy="3915321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D386D3-DAEE-4FC8-AB29-D6D0708A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31" y="4103844"/>
            <a:ext cx="7363853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1C2C7A6-AE06-41A7-B543-0CA99F79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384" y="746590"/>
            <a:ext cx="3038899" cy="2867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3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56</Words>
  <Application>Microsoft Office PowerPoint</Application>
  <PresentationFormat>Custom</PresentationFormat>
  <Paragraphs>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Language Structure and Language Analyser</vt:lpstr>
      <vt:lpstr>Language Structure</vt:lpstr>
      <vt:lpstr>Basit Unit- Words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Overview of Language Analyser</vt:lpstr>
      <vt:lpstr>Nature of Parse Tree</vt:lpstr>
      <vt:lpstr>Slide 16</vt:lpstr>
      <vt:lpstr>Structure of Parser</vt:lpstr>
      <vt:lpstr>Morphological Analyser</vt:lpstr>
      <vt:lpstr>Slide 19</vt:lpstr>
      <vt:lpstr>Local Word Grouper (LWG)</vt:lpstr>
      <vt:lpstr>Slide 21</vt:lpstr>
      <vt:lpstr>Slide 22</vt:lpstr>
      <vt:lpstr>Core Parser</vt:lpstr>
      <vt:lpstr>Requirements of Computational Grammar</vt:lpstr>
      <vt:lpstr>Slide 25</vt:lpstr>
      <vt:lpstr>Slide 26</vt:lpstr>
      <vt:lpstr>80-20 rule for System development</vt:lpstr>
      <vt:lpstr>Large System Aspect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Structure and Language Analyser</dc:title>
  <dc:creator>anurag jain</dc:creator>
  <cp:lastModifiedBy>E-103</cp:lastModifiedBy>
  <cp:revision>6</cp:revision>
  <dcterms:created xsi:type="dcterms:W3CDTF">2022-03-24T00:55:59Z</dcterms:created>
  <dcterms:modified xsi:type="dcterms:W3CDTF">2024-03-11T07:39:42Z</dcterms:modified>
</cp:coreProperties>
</file>